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336" r:id="rId3"/>
    <p:sldId id="335" r:id="rId4"/>
    <p:sldId id="337" r:id="rId5"/>
    <p:sldId id="338" r:id="rId6"/>
    <p:sldId id="341" r:id="rId7"/>
    <p:sldId id="339" r:id="rId8"/>
    <p:sldId id="276" r:id="rId9"/>
    <p:sldId id="354" r:id="rId10"/>
    <p:sldId id="342" r:id="rId11"/>
    <p:sldId id="343" r:id="rId12"/>
    <p:sldId id="325" r:id="rId13"/>
    <p:sldId id="344" r:id="rId14"/>
    <p:sldId id="345" r:id="rId15"/>
    <p:sldId id="299" r:id="rId16"/>
    <p:sldId id="330" r:id="rId17"/>
    <p:sldId id="346" r:id="rId18"/>
    <p:sldId id="347" r:id="rId19"/>
    <p:sldId id="348" r:id="rId20"/>
    <p:sldId id="349" r:id="rId21"/>
    <p:sldId id="350" r:id="rId22"/>
    <p:sldId id="304" r:id="rId23"/>
    <p:sldId id="305" r:id="rId24"/>
    <p:sldId id="351" r:id="rId25"/>
    <p:sldId id="307" r:id="rId26"/>
    <p:sldId id="309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8" r:id="rId36"/>
    <p:sldId id="355" r:id="rId37"/>
    <p:sldId id="35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21091C6-80A2-4DE2-9880-1EE291E78AAF}">
          <p14:sldIdLst>
            <p14:sldId id="256"/>
            <p14:sldId id="336"/>
            <p14:sldId id="335"/>
            <p14:sldId id="337"/>
            <p14:sldId id="338"/>
            <p14:sldId id="341"/>
            <p14:sldId id="339"/>
          </p14:sldIdLst>
        </p14:section>
        <p14:section name="未命名的章節" id="{1417C01E-BF7B-4AD3-B5D9-A3F2AEACDA48}">
          <p14:sldIdLst>
            <p14:sldId id="276"/>
            <p14:sldId id="354"/>
            <p14:sldId id="342"/>
            <p14:sldId id="343"/>
            <p14:sldId id="325"/>
            <p14:sldId id="344"/>
            <p14:sldId id="345"/>
            <p14:sldId id="299"/>
            <p14:sldId id="330"/>
            <p14:sldId id="346"/>
            <p14:sldId id="347"/>
            <p14:sldId id="348"/>
            <p14:sldId id="349"/>
            <p14:sldId id="350"/>
            <p14:sldId id="304"/>
            <p14:sldId id="305"/>
            <p14:sldId id="351"/>
            <p14:sldId id="307"/>
            <p14:sldId id="309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8"/>
            <p14:sldId id="355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388" y="1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ademia\Beam%20Monitor\DOC\Meeting\20150403-CGMH\150MeV%20G0%2013-15%20X%20posi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ademia\Beam%20Monitor\DOC\Meeting\20150403-CGMH\150MeV%20G0%2013-15%20X%20position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solidworks%20data\CROSS2-&#21315;&#25165;\CROSS_v2_version2\for%20Cross2.6mm%20Wedge\version2(&#20381;&#25818;ver1&#37325;&#26032;&#35413;&#20272;)\Energy_factor%20compare%20with%20CGMH(CROSS%202.6mm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'1'!$A$6:$A$2005</c:f>
              <c:numCache>
                <c:formatCode>General</c:formatCode>
                <c:ptCount val="2000"/>
                <c:pt idx="0">
                  <c:v>0</c:v>
                </c:pt>
                <c:pt idx="1">
                  <c:v>5.000000000000001E-2</c:v>
                </c:pt>
                <c:pt idx="2">
                  <c:v>0.1</c:v>
                </c:pt>
                <c:pt idx="3">
                  <c:v>0.15</c:v>
                </c:pt>
                <c:pt idx="4">
                  <c:v>0.19999999999999998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0.39999999999999997</c:v>
                </c:pt>
                <c:pt idx="9">
                  <c:v>0.44999999999999996</c:v>
                </c:pt>
                <c:pt idx="10">
                  <c:v>0.49999999999999994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0.99999999999999989</c:v>
                </c:pt>
                <c:pt idx="21">
                  <c:v>1.0499999999999998</c:v>
                </c:pt>
                <c:pt idx="22">
                  <c:v>1.0999999999999999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1.2499999999999998</c:v>
                </c:pt>
                <c:pt idx="26">
                  <c:v>1.2999999999999998</c:v>
                </c:pt>
                <c:pt idx="27">
                  <c:v>1.3499999999999999</c:v>
                </c:pt>
                <c:pt idx="28">
                  <c:v>1.4</c:v>
                </c:pt>
                <c:pt idx="29">
                  <c:v>1.4499999999999997</c:v>
                </c:pt>
                <c:pt idx="30">
                  <c:v>1.4999999999999998</c:v>
                </c:pt>
                <c:pt idx="31">
                  <c:v>1.5499999999999998</c:v>
                </c:pt>
                <c:pt idx="32">
                  <c:v>1.5999999999999999</c:v>
                </c:pt>
                <c:pt idx="33">
                  <c:v>1.65</c:v>
                </c:pt>
                <c:pt idx="34">
                  <c:v>1.6999999999999997</c:v>
                </c:pt>
                <c:pt idx="35">
                  <c:v>1.7499999999999998</c:v>
                </c:pt>
                <c:pt idx="36">
                  <c:v>1.7999999999999998</c:v>
                </c:pt>
                <c:pt idx="37">
                  <c:v>1.8499999999999999</c:v>
                </c:pt>
                <c:pt idx="38">
                  <c:v>1.8999999999999997</c:v>
                </c:pt>
                <c:pt idx="39">
                  <c:v>1.9499999999999997</c:v>
                </c:pt>
                <c:pt idx="40">
                  <c:v>1.9999999999999998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2.6999999999999997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2.9499999999999997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3.1999999999999997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3.4499999999999997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3.6999999999999997</c:v>
                </c:pt>
                <c:pt idx="75">
                  <c:v>3.75</c:v>
                </c:pt>
                <c:pt idx="76">
                  <c:v>3.8</c:v>
                </c:pt>
                <c:pt idx="77">
                  <c:v>3.8499999999999996</c:v>
                </c:pt>
                <c:pt idx="78">
                  <c:v>3.9</c:v>
                </c:pt>
                <c:pt idx="79">
                  <c:v>3.9499999999999997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4.1499999999999995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4.3999999999999995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4.6499999999999995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4.8999999999999995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5.1499999999999995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5.3999999999999995</c:v>
                </c:pt>
                <c:pt idx="109">
                  <c:v>5.4499999999999993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5.6499999999999995</c:v>
                </c:pt>
                <c:pt idx="114">
                  <c:v>5.6999999999999993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5.8999999999999995</c:v>
                </c:pt>
                <c:pt idx="119">
                  <c:v>5.9499999999999993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6.1499999999999995</c:v>
                </c:pt>
                <c:pt idx="124">
                  <c:v>6.1999999999999993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6.3999999999999995</c:v>
                </c:pt>
                <c:pt idx="129">
                  <c:v>6.4499999999999993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6.6499999999999995</c:v>
                </c:pt>
                <c:pt idx="134">
                  <c:v>6.6999999999999993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6.8999999999999995</c:v>
                </c:pt>
                <c:pt idx="139">
                  <c:v>6.9499999999999993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7.1499999999999995</c:v>
                </c:pt>
                <c:pt idx="144">
                  <c:v>7.1999999999999993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7.3999999999999995</c:v>
                </c:pt>
                <c:pt idx="149">
                  <c:v>7.4499999999999993</c:v>
                </c:pt>
                <c:pt idx="150">
                  <c:v>7.4999999999999991</c:v>
                </c:pt>
                <c:pt idx="151">
                  <c:v>7.55</c:v>
                </c:pt>
                <c:pt idx="152">
                  <c:v>7.6</c:v>
                </c:pt>
                <c:pt idx="153">
                  <c:v>7.6499999999999995</c:v>
                </c:pt>
                <c:pt idx="154">
                  <c:v>7.6999999999999993</c:v>
                </c:pt>
                <c:pt idx="155">
                  <c:v>7.7499999999999991</c:v>
                </c:pt>
                <c:pt idx="156">
                  <c:v>7.8</c:v>
                </c:pt>
                <c:pt idx="157">
                  <c:v>7.85</c:v>
                </c:pt>
                <c:pt idx="158">
                  <c:v>7.8999999999999995</c:v>
                </c:pt>
                <c:pt idx="159">
                  <c:v>7.9499999999999993</c:v>
                </c:pt>
                <c:pt idx="160">
                  <c:v>7.9999999999999991</c:v>
                </c:pt>
                <c:pt idx="161">
                  <c:v>8.0499999999999989</c:v>
                </c:pt>
                <c:pt idx="162">
                  <c:v>8.0999999999999979</c:v>
                </c:pt>
                <c:pt idx="163">
                  <c:v>8.1499999999999986</c:v>
                </c:pt>
                <c:pt idx="164">
                  <c:v>8.1999999999999993</c:v>
                </c:pt>
                <c:pt idx="165">
                  <c:v>8.2499999999999982</c:v>
                </c:pt>
                <c:pt idx="166">
                  <c:v>8.2999999999999989</c:v>
                </c:pt>
                <c:pt idx="167">
                  <c:v>8.3499999999999979</c:v>
                </c:pt>
                <c:pt idx="168">
                  <c:v>8.3999999999999986</c:v>
                </c:pt>
                <c:pt idx="169">
                  <c:v>8.4499999999999993</c:v>
                </c:pt>
                <c:pt idx="170">
                  <c:v>8.4999999999999982</c:v>
                </c:pt>
                <c:pt idx="171">
                  <c:v>8.5499999999999989</c:v>
                </c:pt>
                <c:pt idx="172">
                  <c:v>8.5999999999999979</c:v>
                </c:pt>
                <c:pt idx="173">
                  <c:v>8.6499999999999986</c:v>
                </c:pt>
                <c:pt idx="174">
                  <c:v>8.6999999999999993</c:v>
                </c:pt>
                <c:pt idx="175">
                  <c:v>8.7499999999999982</c:v>
                </c:pt>
                <c:pt idx="176">
                  <c:v>8.7999999999999989</c:v>
                </c:pt>
                <c:pt idx="177">
                  <c:v>8.8499999999999979</c:v>
                </c:pt>
                <c:pt idx="178">
                  <c:v>8.8999999999999986</c:v>
                </c:pt>
                <c:pt idx="179">
                  <c:v>8.9499999999999993</c:v>
                </c:pt>
                <c:pt idx="180">
                  <c:v>8.9999999999999982</c:v>
                </c:pt>
                <c:pt idx="181">
                  <c:v>9.0499999999999989</c:v>
                </c:pt>
                <c:pt idx="182">
                  <c:v>9.0999999999999979</c:v>
                </c:pt>
                <c:pt idx="183">
                  <c:v>9.1499999999999986</c:v>
                </c:pt>
                <c:pt idx="184">
                  <c:v>9.1999999999999993</c:v>
                </c:pt>
                <c:pt idx="185">
                  <c:v>9.2499999999999982</c:v>
                </c:pt>
                <c:pt idx="186">
                  <c:v>9.2999999999999989</c:v>
                </c:pt>
                <c:pt idx="187">
                  <c:v>9.3499999999999979</c:v>
                </c:pt>
                <c:pt idx="188">
                  <c:v>9.3999999999999986</c:v>
                </c:pt>
                <c:pt idx="189">
                  <c:v>9.4499999999999993</c:v>
                </c:pt>
                <c:pt idx="190">
                  <c:v>9.4999999999999982</c:v>
                </c:pt>
                <c:pt idx="191">
                  <c:v>9.5499999999999989</c:v>
                </c:pt>
                <c:pt idx="192">
                  <c:v>9.5999999999999979</c:v>
                </c:pt>
                <c:pt idx="193">
                  <c:v>9.6499999999999986</c:v>
                </c:pt>
                <c:pt idx="194">
                  <c:v>9.6999999999999993</c:v>
                </c:pt>
                <c:pt idx="195">
                  <c:v>9.7499999999999982</c:v>
                </c:pt>
                <c:pt idx="196">
                  <c:v>9.7999999999999989</c:v>
                </c:pt>
                <c:pt idx="197">
                  <c:v>9.8499999999999979</c:v>
                </c:pt>
                <c:pt idx="198">
                  <c:v>9.8999999999999986</c:v>
                </c:pt>
                <c:pt idx="199">
                  <c:v>9.9499999999999993</c:v>
                </c:pt>
                <c:pt idx="200">
                  <c:v>9.9999999999999982</c:v>
                </c:pt>
                <c:pt idx="201">
                  <c:v>10.049999999999999</c:v>
                </c:pt>
                <c:pt idx="202">
                  <c:v>10.099999999999998</c:v>
                </c:pt>
                <c:pt idx="203">
                  <c:v>10.149999999999999</c:v>
                </c:pt>
                <c:pt idx="204">
                  <c:v>10.199999999999999</c:v>
                </c:pt>
                <c:pt idx="205">
                  <c:v>10.249999999999998</c:v>
                </c:pt>
                <c:pt idx="206">
                  <c:v>10.299999999999999</c:v>
                </c:pt>
                <c:pt idx="207">
                  <c:v>10.349999999999998</c:v>
                </c:pt>
                <c:pt idx="208">
                  <c:v>10.399999999999999</c:v>
                </c:pt>
                <c:pt idx="209">
                  <c:v>10.45</c:v>
                </c:pt>
                <c:pt idx="210">
                  <c:v>10.499999999999998</c:v>
                </c:pt>
                <c:pt idx="211">
                  <c:v>10.549999999999999</c:v>
                </c:pt>
                <c:pt idx="212">
                  <c:v>10.599999999999998</c:v>
                </c:pt>
                <c:pt idx="213">
                  <c:v>10.649999999999999</c:v>
                </c:pt>
                <c:pt idx="214">
                  <c:v>10.699999999999998</c:v>
                </c:pt>
                <c:pt idx="215">
                  <c:v>10.749999999999998</c:v>
                </c:pt>
                <c:pt idx="216">
                  <c:v>10.799999999999999</c:v>
                </c:pt>
                <c:pt idx="217">
                  <c:v>10.849999999999998</c:v>
                </c:pt>
                <c:pt idx="218">
                  <c:v>10.899999999999999</c:v>
                </c:pt>
                <c:pt idx="219">
                  <c:v>10.949999999999998</c:v>
                </c:pt>
                <c:pt idx="220">
                  <c:v>10.999999999999998</c:v>
                </c:pt>
                <c:pt idx="221">
                  <c:v>11.049999999999999</c:v>
                </c:pt>
                <c:pt idx="222">
                  <c:v>11.099999999999998</c:v>
                </c:pt>
                <c:pt idx="223">
                  <c:v>11.149999999999999</c:v>
                </c:pt>
                <c:pt idx="224">
                  <c:v>11.199999999999998</c:v>
                </c:pt>
                <c:pt idx="225">
                  <c:v>11.249999999999998</c:v>
                </c:pt>
                <c:pt idx="226">
                  <c:v>11.299999999999999</c:v>
                </c:pt>
                <c:pt idx="227">
                  <c:v>11.349999999999998</c:v>
                </c:pt>
                <c:pt idx="228">
                  <c:v>11.399999999999999</c:v>
                </c:pt>
                <c:pt idx="229">
                  <c:v>11.449999999999998</c:v>
                </c:pt>
                <c:pt idx="230">
                  <c:v>11.499999999999998</c:v>
                </c:pt>
                <c:pt idx="231">
                  <c:v>11.549999999999999</c:v>
                </c:pt>
                <c:pt idx="232">
                  <c:v>11.599999999999998</c:v>
                </c:pt>
                <c:pt idx="233">
                  <c:v>11.649999999999999</c:v>
                </c:pt>
                <c:pt idx="234">
                  <c:v>11.699999999999998</c:v>
                </c:pt>
                <c:pt idx="235">
                  <c:v>11.749999999999998</c:v>
                </c:pt>
                <c:pt idx="236">
                  <c:v>11.799999999999999</c:v>
                </c:pt>
                <c:pt idx="237">
                  <c:v>11.849999999999998</c:v>
                </c:pt>
                <c:pt idx="238">
                  <c:v>11.899999999999999</c:v>
                </c:pt>
                <c:pt idx="239">
                  <c:v>11.949999999999998</c:v>
                </c:pt>
                <c:pt idx="240">
                  <c:v>11.999999999999998</c:v>
                </c:pt>
                <c:pt idx="241">
                  <c:v>12.049999999999999</c:v>
                </c:pt>
                <c:pt idx="242">
                  <c:v>12.099999999999998</c:v>
                </c:pt>
                <c:pt idx="243">
                  <c:v>12.149999999999999</c:v>
                </c:pt>
                <c:pt idx="244">
                  <c:v>12.199999999999998</c:v>
                </c:pt>
                <c:pt idx="245">
                  <c:v>12.249999999999998</c:v>
                </c:pt>
                <c:pt idx="246">
                  <c:v>12.299999999999999</c:v>
                </c:pt>
                <c:pt idx="247">
                  <c:v>12.349999999999998</c:v>
                </c:pt>
                <c:pt idx="248">
                  <c:v>12.399999999999999</c:v>
                </c:pt>
                <c:pt idx="249">
                  <c:v>12.449999999999998</c:v>
                </c:pt>
                <c:pt idx="250">
                  <c:v>12.499999999999998</c:v>
                </c:pt>
                <c:pt idx="251">
                  <c:v>12.549999999999999</c:v>
                </c:pt>
                <c:pt idx="252">
                  <c:v>12.599999999999998</c:v>
                </c:pt>
                <c:pt idx="253">
                  <c:v>12.649999999999999</c:v>
                </c:pt>
                <c:pt idx="254">
                  <c:v>12.699999999999998</c:v>
                </c:pt>
                <c:pt idx="255">
                  <c:v>12.749999999999998</c:v>
                </c:pt>
                <c:pt idx="256">
                  <c:v>12.799999999999999</c:v>
                </c:pt>
                <c:pt idx="257">
                  <c:v>12.849999999999998</c:v>
                </c:pt>
                <c:pt idx="258">
                  <c:v>12.899999999999999</c:v>
                </c:pt>
                <c:pt idx="259">
                  <c:v>12.949999999999998</c:v>
                </c:pt>
                <c:pt idx="260">
                  <c:v>12.999999999999998</c:v>
                </c:pt>
                <c:pt idx="261">
                  <c:v>13.049999999999999</c:v>
                </c:pt>
                <c:pt idx="262">
                  <c:v>13.099999999999998</c:v>
                </c:pt>
                <c:pt idx="263">
                  <c:v>13.149999999999999</c:v>
                </c:pt>
                <c:pt idx="264">
                  <c:v>13.199999999999998</c:v>
                </c:pt>
                <c:pt idx="265">
                  <c:v>13.249999999999998</c:v>
                </c:pt>
                <c:pt idx="266">
                  <c:v>13.299999999999999</c:v>
                </c:pt>
                <c:pt idx="267">
                  <c:v>13.349999999999998</c:v>
                </c:pt>
                <c:pt idx="268">
                  <c:v>13.399999999999999</c:v>
                </c:pt>
                <c:pt idx="269">
                  <c:v>13.449999999999998</c:v>
                </c:pt>
                <c:pt idx="270">
                  <c:v>13.499999999999998</c:v>
                </c:pt>
                <c:pt idx="271">
                  <c:v>13.549999999999999</c:v>
                </c:pt>
                <c:pt idx="272">
                  <c:v>13.599999999999998</c:v>
                </c:pt>
                <c:pt idx="273">
                  <c:v>13.649999999999999</c:v>
                </c:pt>
                <c:pt idx="274">
                  <c:v>13.699999999999998</c:v>
                </c:pt>
                <c:pt idx="275">
                  <c:v>13.749999999999998</c:v>
                </c:pt>
                <c:pt idx="276">
                  <c:v>13.799999999999999</c:v>
                </c:pt>
                <c:pt idx="277">
                  <c:v>13.849999999999998</c:v>
                </c:pt>
                <c:pt idx="278">
                  <c:v>13.899999999999999</c:v>
                </c:pt>
                <c:pt idx="279">
                  <c:v>13.949999999999998</c:v>
                </c:pt>
                <c:pt idx="280">
                  <c:v>13.999999999999998</c:v>
                </c:pt>
                <c:pt idx="281">
                  <c:v>14.049999999999999</c:v>
                </c:pt>
                <c:pt idx="282">
                  <c:v>14.099999999999998</c:v>
                </c:pt>
                <c:pt idx="283">
                  <c:v>14.149999999999999</c:v>
                </c:pt>
                <c:pt idx="284">
                  <c:v>14.199999999999998</c:v>
                </c:pt>
                <c:pt idx="285">
                  <c:v>14.249999999999998</c:v>
                </c:pt>
                <c:pt idx="286">
                  <c:v>14.299999999999999</c:v>
                </c:pt>
                <c:pt idx="287">
                  <c:v>14.349999999999998</c:v>
                </c:pt>
                <c:pt idx="288">
                  <c:v>14.399999999999999</c:v>
                </c:pt>
                <c:pt idx="289">
                  <c:v>14.449999999999998</c:v>
                </c:pt>
                <c:pt idx="290">
                  <c:v>14.499999999999998</c:v>
                </c:pt>
                <c:pt idx="291">
                  <c:v>14.549999999999999</c:v>
                </c:pt>
                <c:pt idx="292">
                  <c:v>14.599999999999998</c:v>
                </c:pt>
                <c:pt idx="293">
                  <c:v>14.649999999999999</c:v>
                </c:pt>
                <c:pt idx="294">
                  <c:v>14.699999999999998</c:v>
                </c:pt>
                <c:pt idx="295">
                  <c:v>14.749999999999998</c:v>
                </c:pt>
                <c:pt idx="296">
                  <c:v>14.799999999999999</c:v>
                </c:pt>
                <c:pt idx="297">
                  <c:v>14.849999999999998</c:v>
                </c:pt>
                <c:pt idx="298">
                  <c:v>14.899999999999999</c:v>
                </c:pt>
                <c:pt idx="299">
                  <c:v>14.949999999999998</c:v>
                </c:pt>
                <c:pt idx="300">
                  <c:v>14.999999999999998</c:v>
                </c:pt>
                <c:pt idx="301">
                  <c:v>15.049999999999997</c:v>
                </c:pt>
                <c:pt idx="302">
                  <c:v>15.099999999999998</c:v>
                </c:pt>
                <c:pt idx="303">
                  <c:v>15.149999999999999</c:v>
                </c:pt>
                <c:pt idx="304">
                  <c:v>15.199999999999998</c:v>
                </c:pt>
                <c:pt idx="305">
                  <c:v>15.249999999999998</c:v>
                </c:pt>
                <c:pt idx="306">
                  <c:v>15.299999999999997</c:v>
                </c:pt>
                <c:pt idx="307">
                  <c:v>15.349999999999998</c:v>
                </c:pt>
                <c:pt idx="308">
                  <c:v>15.399999999999999</c:v>
                </c:pt>
                <c:pt idx="309">
                  <c:v>15.449999999999998</c:v>
                </c:pt>
                <c:pt idx="310">
                  <c:v>15.499999999999998</c:v>
                </c:pt>
                <c:pt idx="311">
                  <c:v>15.549999999999997</c:v>
                </c:pt>
                <c:pt idx="312">
                  <c:v>15.599999999999998</c:v>
                </c:pt>
                <c:pt idx="313">
                  <c:v>15.649999999999999</c:v>
                </c:pt>
                <c:pt idx="314">
                  <c:v>15.699999999999998</c:v>
                </c:pt>
                <c:pt idx="315">
                  <c:v>15.749999999999998</c:v>
                </c:pt>
                <c:pt idx="316">
                  <c:v>15.799999999999997</c:v>
                </c:pt>
                <c:pt idx="317">
                  <c:v>15.849999999999998</c:v>
                </c:pt>
                <c:pt idx="318">
                  <c:v>15.899999999999999</c:v>
                </c:pt>
                <c:pt idx="319">
                  <c:v>15.949999999999998</c:v>
                </c:pt>
                <c:pt idx="320">
                  <c:v>15.999999999999996</c:v>
                </c:pt>
                <c:pt idx="321">
                  <c:v>16.049999999999997</c:v>
                </c:pt>
                <c:pt idx="322">
                  <c:v>16.099999999999998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16.249999999999996</c:v>
                </c:pt>
                <c:pt idx="326">
                  <c:v>16.299999999999997</c:v>
                </c:pt>
                <c:pt idx="327">
                  <c:v>16.349999999999998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16.499999999999996</c:v>
                </c:pt>
                <c:pt idx="331">
                  <c:v>16.549999999999997</c:v>
                </c:pt>
                <c:pt idx="332">
                  <c:v>16.599999999999998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16.749999999999996</c:v>
                </c:pt>
                <c:pt idx="336">
                  <c:v>16.799999999999997</c:v>
                </c:pt>
                <c:pt idx="337">
                  <c:v>16.849999999999998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16.999999999999996</c:v>
                </c:pt>
                <c:pt idx="341">
                  <c:v>17.049999999999997</c:v>
                </c:pt>
                <c:pt idx="342">
                  <c:v>17.099999999999998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17.249999999999996</c:v>
                </c:pt>
                <c:pt idx="346">
                  <c:v>17.299999999999997</c:v>
                </c:pt>
                <c:pt idx="347">
                  <c:v>17.349999999999998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17.499999999999996</c:v>
                </c:pt>
                <c:pt idx="351">
                  <c:v>17.549999999999997</c:v>
                </c:pt>
                <c:pt idx="352">
                  <c:v>17.599999999999998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17.749999999999996</c:v>
                </c:pt>
                <c:pt idx="356">
                  <c:v>17.799999999999997</c:v>
                </c:pt>
                <c:pt idx="357">
                  <c:v>17.849999999999998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17.999999999999996</c:v>
                </c:pt>
                <c:pt idx="361">
                  <c:v>18.049999999999997</c:v>
                </c:pt>
                <c:pt idx="362">
                  <c:v>18.099999999999998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18.249999999999996</c:v>
                </c:pt>
                <c:pt idx="366">
                  <c:v>18.299999999999997</c:v>
                </c:pt>
                <c:pt idx="367">
                  <c:v>18.349999999999998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18.499999999999996</c:v>
                </c:pt>
                <c:pt idx="371">
                  <c:v>18.549999999999997</c:v>
                </c:pt>
                <c:pt idx="372">
                  <c:v>18.599999999999998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18.749999999999996</c:v>
                </c:pt>
                <c:pt idx="376">
                  <c:v>18.799999999999997</c:v>
                </c:pt>
                <c:pt idx="377">
                  <c:v>18.849999999999998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18.999999999999996</c:v>
                </c:pt>
                <c:pt idx="381">
                  <c:v>19.049999999999997</c:v>
                </c:pt>
                <c:pt idx="382">
                  <c:v>19.099999999999998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19.249999999999996</c:v>
                </c:pt>
                <c:pt idx="386">
                  <c:v>19.299999999999997</c:v>
                </c:pt>
                <c:pt idx="387">
                  <c:v>19.349999999999998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19.499999999999996</c:v>
                </c:pt>
                <c:pt idx="391">
                  <c:v>19.549999999999997</c:v>
                </c:pt>
                <c:pt idx="392">
                  <c:v>19.599999999999998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19.749999999999996</c:v>
                </c:pt>
                <c:pt idx="396">
                  <c:v>19.799999999999997</c:v>
                </c:pt>
                <c:pt idx="397">
                  <c:v>19.849999999999998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19.999999999999996</c:v>
                </c:pt>
                <c:pt idx="401">
                  <c:v>20.049999999999997</c:v>
                </c:pt>
                <c:pt idx="402">
                  <c:v>20.099999999999998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20.249999999999996</c:v>
                </c:pt>
                <c:pt idx="406">
                  <c:v>20.299999999999997</c:v>
                </c:pt>
                <c:pt idx="407">
                  <c:v>20.349999999999998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20.499999999999996</c:v>
                </c:pt>
                <c:pt idx="411">
                  <c:v>20.549999999999997</c:v>
                </c:pt>
                <c:pt idx="412">
                  <c:v>20.599999999999998</c:v>
                </c:pt>
                <c:pt idx="413">
                  <c:v>20.65</c:v>
                </c:pt>
                <c:pt idx="414">
                  <c:v>20.7</c:v>
                </c:pt>
                <c:pt idx="415">
                  <c:v>20.749999999999996</c:v>
                </c:pt>
                <c:pt idx="416">
                  <c:v>20.799999999999997</c:v>
                </c:pt>
                <c:pt idx="417">
                  <c:v>20.849999999999998</c:v>
                </c:pt>
                <c:pt idx="418">
                  <c:v>20.9</c:v>
                </c:pt>
                <c:pt idx="419">
                  <c:v>20.95</c:v>
                </c:pt>
                <c:pt idx="420">
                  <c:v>20.999999999999996</c:v>
                </c:pt>
                <c:pt idx="421">
                  <c:v>21.049999999999997</c:v>
                </c:pt>
                <c:pt idx="422">
                  <c:v>21.099999999999998</c:v>
                </c:pt>
                <c:pt idx="423">
                  <c:v>21.15</c:v>
                </c:pt>
                <c:pt idx="424">
                  <c:v>21.2</c:v>
                </c:pt>
                <c:pt idx="425">
                  <c:v>21.249999999999996</c:v>
                </c:pt>
                <c:pt idx="426">
                  <c:v>21.299999999999997</c:v>
                </c:pt>
                <c:pt idx="427">
                  <c:v>21.349999999999998</c:v>
                </c:pt>
                <c:pt idx="428">
                  <c:v>21.4</c:v>
                </c:pt>
                <c:pt idx="429">
                  <c:v>21.449999999999996</c:v>
                </c:pt>
                <c:pt idx="430">
                  <c:v>21.499999999999996</c:v>
                </c:pt>
                <c:pt idx="431">
                  <c:v>21.549999999999997</c:v>
                </c:pt>
                <c:pt idx="432">
                  <c:v>21.599999999999998</c:v>
                </c:pt>
                <c:pt idx="433">
                  <c:v>21.65</c:v>
                </c:pt>
                <c:pt idx="434">
                  <c:v>21.699999999999996</c:v>
                </c:pt>
                <c:pt idx="435">
                  <c:v>21.749999999999996</c:v>
                </c:pt>
                <c:pt idx="436">
                  <c:v>21.799999999999997</c:v>
                </c:pt>
                <c:pt idx="437">
                  <c:v>21.849999999999998</c:v>
                </c:pt>
                <c:pt idx="438">
                  <c:v>21.9</c:v>
                </c:pt>
                <c:pt idx="439">
                  <c:v>21.949999999999996</c:v>
                </c:pt>
                <c:pt idx="440">
                  <c:v>21.999999999999996</c:v>
                </c:pt>
                <c:pt idx="441">
                  <c:v>22.049999999999997</c:v>
                </c:pt>
                <c:pt idx="442">
                  <c:v>22.099999999999998</c:v>
                </c:pt>
                <c:pt idx="443">
                  <c:v>22.15</c:v>
                </c:pt>
                <c:pt idx="444">
                  <c:v>22.199999999999996</c:v>
                </c:pt>
                <c:pt idx="445">
                  <c:v>22.249999999999996</c:v>
                </c:pt>
                <c:pt idx="446">
                  <c:v>22.299999999999997</c:v>
                </c:pt>
                <c:pt idx="447">
                  <c:v>22.349999999999998</c:v>
                </c:pt>
                <c:pt idx="448">
                  <c:v>22.4</c:v>
                </c:pt>
                <c:pt idx="449">
                  <c:v>22.449999999999996</c:v>
                </c:pt>
                <c:pt idx="450">
                  <c:v>22.499999999999996</c:v>
                </c:pt>
                <c:pt idx="451">
                  <c:v>22.549999999999997</c:v>
                </c:pt>
                <c:pt idx="452">
                  <c:v>22.599999999999998</c:v>
                </c:pt>
                <c:pt idx="453">
                  <c:v>22.65</c:v>
                </c:pt>
                <c:pt idx="454">
                  <c:v>22.699999999999996</c:v>
                </c:pt>
                <c:pt idx="455">
                  <c:v>22.749999999999996</c:v>
                </c:pt>
                <c:pt idx="456">
                  <c:v>22.799999999999997</c:v>
                </c:pt>
                <c:pt idx="457">
                  <c:v>22.849999999999998</c:v>
                </c:pt>
                <c:pt idx="458">
                  <c:v>22.9</c:v>
                </c:pt>
                <c:pt idx="459">
                  <c:v>22.949999999999996</c:v>
                </c:pt>
                <c:pt idx="460">
                  <c:v>22.999999999999996</c:v>
                </c:pt>
                <c:pt idx="461">
                  <c:v>23.049999999999997</c:v>
                </c:pt>
                <c:pt idx="462">
                  <c:v>23.099999999999998</c:v>
                </c:pt>
                <c:pt idx="463">
                  <c:v>23.15</c:v>
                </c:pt>
                <c:pt idx="464">
                  <c:v>23.199999999999996</c:v>
                </c:pt>
                <c:pt idx="465">
                  <c:v>23.249999999999996</c:v>
                </c:pt>
                <c:pt idx="466">
                  <c:v>23.299999999999997</c:v>
                </c:pt>
                <c:pt idx="467">
                  <c:v>23.349999999999998</c:v>
                </c:pt>
                <c:pt idx="468">
                  <c:v>23.4</c:v>
                </c:pt>
                <c:pt idx="469">
                  <c:v>23.449999999999996</c:v>
                </c:pt>
                <c:pt idx="470">
                  <c:v>23.499999999999996</c:v>
                </c:pt>
                <c:pt idx="471">
                  <c:v>23.549999999999997</c:v>
                </c:pt>
                <c:pt idx="472">
                  <c:v>23.599999999999998</c:v>
                </c:pt>
                <c:pt idx="473">
                  <c:v>23.65</c:v>
                </c:pt>
                <c:pt idx="474">
                  <c:v>23.699999999999996</c:v>
                </c:pt>
                <c:pt idx="475">
                  <c:v>23.749999999999996</c:v>
                </c:pt>
                <c:pt idx="476">
                  <c:v>23.799999999999997</c:v>
                </c:pt>
                <c:pt idx="477">
                  <c:v>23.849999999999998</c:v>
                </c:pt>
                <c:pt idx="478">
                  <c:v>23.9</c:v>
                </c:pt>
                <c:pt idx="479">
                  <c:v>23.949999999999996</c:v>
                </c:pt>
                <c:pt idx="480">
                  <c:v>23.999999999999996</c:v>
                </c:pt>
                <c:pt idx="481">
                  <c:v>24.049999999999997</c:v>
                </c:pt>
                <c:pt idx="482">
                  <c:v>24.099999999999998</c:v>
                </c:pt>
                <c:pt idx="483">
                  <c:v>24.15</c:v>
                </c:pt>
                <c:pt idx="484">
                  <c:v>24.199999999999996</c:v>
                </c:pt>
                <c:pt idx="485">
                  <c:v>24.249999999999996</c:v>
                </c:pt>
                <c:pt idx="486">
                  <c:v>24.299999999999997</c:v>
                </c:pt>
                <c:pt idx="487">
                  <c:v>24.349999999999998</c:v>
                </c:pt>
                <c:pt idx="488">
                  <c:v>24.4</c:v>
                </c:pt>
                <c:pt idx="489">
                  <c:v>24.449999999999996</c:v>
                </c:pt>
                <c:pt idx="490">
                  <c:v>24.499999999999996</c:v>
                </c:pt>
                <c:pt idx="491">
                  <c:v>24.549999999999997</c:v>
                </c:pt>
                <c:pt idx="492">
                  <c:v>24.599999999999998</c:v>
                </c:pt>
                <c:pt idx="493">
                  <c:v>24.65</c:v>
                </c:pt>
                <c:pt idx="494">
                  <c:v>24.699999999999996</c:v>
                </c:pt>
                <c:pt idx="495">
                  <c:v>24.749999999999996</c:v>
                </c:pt>
                <c:pt idx="496">
                  <c:v>24.799999999999997</c:v>
                </c:pt>
                <c:pt idx="497">
                  <c:v>24.849999999999998</c:v>
                </c:pt>
                <c:pt idx="498">
                  <c:v>24.9</c:v>
                </c:pt>
                <c:pt idx="499">
                  <c:v>24.949999999999996</c:v>
                </c:pt>
                <c:pt idx="500">
                  <c:v>24.999999999999996</c:v>
                </c:pt>
                <c:pt idx="501">
                  <c:v>25.049999999999997</c:v>
                </c:pt>
                <c:pt idx="502">
                  <c:v>25.099999999999998</c:v>
                </c:pt>
                <c:pt idx="503">
                  <c:v>25.15</c:v>
                </c:pt>
                <c:pt idx="504">
                  <c:v>25.199999999999996</c:v>
                </c:pt>
                <c:pt idx="505">
                  <c:v>25.249999999999996</c:v>
                </c:pt>
                <c:pt idx="506">
                  <c:v>25.299999999999997</c:v>
                </c:pt>
                <c:pt idx="507">
                  <c:v>25.349999999999998</c:v>
                </c:pt>
                <c:pt idx="508">
                  <c:v>25.4</c:v>
                </c:pt>
                <c:pt idx="509">
                  <c:v>25.449999999999996</c:v>
                </c:pt>
                <c:pt idx="510">
                  <c:v>25.499999999999996</c:v>
                </c:pt>
                <c:pt idx="511">
                  <c:v>25.549999999999997</c:v>
                </c:pt>
                <c:pt idx="512">
                  <c:v>25.599999999999998</c:v>
                </c:pt>
                <c:pt idx="513">
                  <c:v>25.65</c:v>
                </c:pt>
                <c:pt idx="514">
                  <c:v>25.699999999999996</c:v>
                </c:pt>
                <c:pt idx="515">
                  <c:v>25.749999999999996</c:v>
                </c:pt>
                <c:pt idx="516">
                  <c:v>25.799999999999997</c:v>
                </c:pt>
                <c:pt idx="517">
                  <c:v>25.849999999999998</c:v>
                </c:pt>
                <c:pt idx="518">
                  <c:v>25.9</c:v>
                </c:pt>
                <c:pt idx="519">
                  <c:v>25.949999999999996</c:v>
                </c:pt>
                <c:pt idx="520">
                  <c:v>25.999999999999996</c:v>
                </c:pt>
                <c:pt idx="521">
                  <c:v>26.049999999999997</c:v>
                </c:pt>
                <c:pt idx="522">
                  <c:v>26.099999999999998</c:v>
                </c:pt>
                <c:pt idx="523">
                  <c:v>26.15</c:v>
                </c:pt>
                <c:pt idx="524">
                  <c:v>26.199999999999996</c:v>
                </c:pt>
                <c:pt idx="525">
                  <c:v>26.249999999999996</c:v>
                </c:pt>
                <c:pt idx="526">
                  <c:v>26.299999999999997</c:v>
                </c:pt>
                <c:pt idx="527">
                  <c:v>26.349999999999998</c:v>
                </c:pt>
                <c:pt idx="528">
                  <c:v>26.4</c:v>
                </c:pt>
                <c:pt idx="529">
                  <c:v>26.449999999999996</c:v>
                </c:pt>
                <c:pt idx="530">
                  <c:v>26.499999999999996</c:v>
                </c:pt>
                <c:pt idx="531">
                  <c:v>26.549999999999997</c:v>
                </c:pt>
                <c:pt idx="532">
                  <c:v>26.599999999999998</c:v>
                </c:pt>
                <c:pt idx="533">
                  <c:v>26.65</c:v>
                </c:pt>
                <c:pt idx="534">
                  <c:v>26.699999999999996</c:v>
                </c:pt>
                <c:pt idx="535">
                  <c:v>26.749999999999996</c:v>
                </c:pt>
                <c:pt idx="536">
                  <c:v>26.799999999999997</c:v>
                </c:pt>
                <c:pt idx="537">
                  <c:v>26.849999999999998</c:v>
                </c:pt>
                <c:pt idx="538">
                  <c:v>26.9</c:v>
                </c:pt>
                <c:pt idx="539">
                  <c:v>26.949999999999996</c:v>
                </c:pt>
                <c:pt idx="540">
                  <c:v>26.999999999999996</c:v>
                </c:pt>
                <c:pt idx="541">
                  <c:v>27.049999999999997</c:v>
                </c:pt>
                <c:pt idx="542">
                  <c:v>27.099999999999998</c:v>
                </c:pt>
                <c:pt idx="543">
                  <c:v>27.15</c:v>
                </c:pt>
                <c:pt idx="544">
                  <c:v>27.199999999999996</c:v>
                </c:pt>
                <c:pt idx="545">
                  <c:v>27.249999999999996</c:v>
                </c:pt>
                <c:pt idx="546">
                  <c:v>27.299999999999997</c:v>
                </c:pt>
                <c:pt idx="547">
                  <c:v>27.349999999999998</c:v>
                </c:pt>
                <c:pt idx="548">
                  <c:v>27.4</c:v>
                </c:pt>
                <c:pt idx="549">
                  <c:v>27.449999999999996</c:v>
                </c:pt>
                <c:pt idx="550">
                  <c:v>27.499999999999996</c:v>
                </c:pt>
                <c:pt idx="551">
                  <c:v>27.549999999999997</c:v>
                </c:pt>
                <c:pt idx="552">
                  <c:v>27.599999999999998</c:v>
                </c:pt>
                <c:pt idx="553">
                  <c:v>27.65</c:v>
                </c:pt>
                <c:pt idx="554">
                  <c:v>27.699999999999996</c:v>
                </c:pt>
                <c:pt idx="555">
                  <c:v>27.749999999999996</c:v>
                </c:pt>
                <c:pt idx="556">
                  <c:v>27.799999999999997</c:v>
                </c:pt>
                <c:pt idx="557">
                  <c:v>27.849999999999998</c:v>
                </c:pt>
                <c:pt idx="558">
                  <c:v>27.9</c:v>
                </c:pt>
                <c:pt idx="559">
                  <c:v>27.949999999999996</c:v>
                </c:pt>
                <c:pt idx="560">
                  <c:v>27.999999999999996</c:v>
                </c:pt>
                <c:pt idx="561">
                  <c:v>28.049999999999997</c:v>
                </c:pt>
                <c:pt idx="562">
                  <c:v>28.099999999999998</c:v>
                </c:pt>
                <c:pt idx="563">
                  <c:v>28.15</c:v>
                </c:pt>
                <c:pt idx="564">
                  <c:v>28.199999999999996</c:v>
                </c:pt>
                <c:pt idx="565">
                  <c:v>28.249999999999996</c:v>
                </c:pt>
                <c:pt idx="566">
                  <c:v>28.299999999999997</c:v>
                </c:pt>
                <c:pt idx="567">
                  <c:v>28.349999999999998</c:v>
                </c:pt>
                <c:pt idx="568">
                  <c:v>28.4</c:v>
                </c:pt>
                <c:pt idx="569">
                  <c:v>28.449999999999996</c:v>
                </c:pt>
                <c:pt idx="570">
                  <c:v>28.499999999999996</c:v>
                </c:pt>
                <c:pt idx="571">
                  <c:v>28.549999999999997</c:v>
                </c:pt>
                <c:pt idx="572">
                  <c:v>28.599999999999998</c:v>
                </c:pt>
                <c:pt idx="573">
                  <c:v>28.65</c:v>
                </c:pt>
                <c:pt idx="574">
                  <c:v>28.699999999999996</c:v>
                </c:pt>
                <c:pt idx="575">
                  <c:v>28.749999999999996</c:v>
                </c:pt>
                <c:pt idx="576">
                  <c:v>28.799999999999997</c:v>
                </c:pt>
                <c:pt idx="577">
                  <c:v>28.849999999999998</c:v>
                </c:pt>
                <c:pt idx="578">
                  <c:v>28.9</c:v>
                </c:pt>
                <c:pt idx="579">
                  <c:v>28.949999999999996</c:v>
                </c:pt>
                <c:pt idx="580">
                  <c:v>28.999999999999996</c:v>
                </c:pt>
                <c:pt idx="581">
                  <c:v>29.049999999999997</c:v>
                </c:pt>
                <c:pt idx="582">
                  <c:v>29.099999999999998</c:v>
                </c:pt>
                <c:pt idx="583">
                  <c:v>29.15</c:v>
                </c:pt>
                <c:pt idx="584">
                  <c:v>29.199999999999996</c:v>
                </c:pt>
                <c:pt idx="585">
                  <c:v>29.249999999999996</c:v>
                </c:pt>
                <c:pt idx="586">
                  <c:v>29.299999999999997</c:v>
                </c:pt>
                <c:pt idx="587">
                  <c:v>29.349999999999998</c:v>
                </c:pt>
                <c:pt idx="588">
                  <c:v>29.4</c:v>
                </c:pt>
                <c:pt idx="589">
                  <c:v>29.449999999999996</c:v>
                </c:pt>
                <c:pt idx="590">
                  <c:v>29.499999999999996</c:v>
                </c:pt>
                <c:pt idx="591">
                  <c:v>29.549999999999997</c:v>
                </c:pt>
                <c:pt idx="592">
                  <c:v>29.599999999999998</c:v>
                </c:pt>
                <c:pt idx="593">
                  <c:v>29.65</c:v>
                </c:pt>
                <c:pt idx="594">
                  <c:v>29.699999999999996</c:v>
                </c:pt>
                <c:pt idx="595">
                  <c:v>29.749999999999996</c:v>
                </c:pt>
                <c:pt idx="596">
                  <c:v>29.799999999999997</c:v>
                </c:pt>
                <c:pt idx="597">
                  <c:v>29.849999999999998</c:v>
                </c:pt>
                <c:pt idx="598">
                  <c:v>29.899999999999995</c:v>
                </c:pt>
                <c:pt idx="599">
                  <c:v>29.949999999999996</c:v>
                </c:pt>
                <c:pt idx="600">
                  <c:v>29.999999999999996</c:v>
                </c:pt>
                <c:pt idx="601">
                  <c:v>30.049999999999997</c:v>
                </c:pt>
                <c:pt idx="602">
                  <c:v>30.099999999999998</c:v>
                </c:pt>
                <c:pt idx="603">
                  <c:v>30.149999999999995</c:v>
                </c:pt>
                <c:pt idx="604">
                  <c:v>30.199999999999996</c:v>
                </c:pt>
                <c:pt idx="605">
                  <c:v>30.249999999999996</c:v>
                </c:pt>
                <c:pt idx="606">
                  <c:v>30.299999999999997</c:v>
                </c:pt>
                <c:pt idx="607">
                  <c:v>30.349999999999998</c:v>
                </c:pt>
                <c:pt idx="608">
                  <c:v>30.399999999999995</c:v>
                </c:pt>
                <c:pt idx="609">
                  <c:v>30.449999999999996</c:v>
                </c:pt>
                <c:pt idx="610">
                  <c:v>30.499999999999996</c:v>
                </c:pt>
                <c:pt idx="611">
                  <c:v>30.549999999999997</c:v>
                </c:pt>
                <c:pt idx="612">
                  <c:v>30.599999999999998</c:v>
                </c:pt>
                <c:pt idx="613">
                  <c:v>30.649999999999995</c:v>
                </c:pt>
                <c:pt idx="614">
                  <c:v>30.699999999999996</c:v>
                </c:pt>
                <c:pt idx="615">
                  <c:v>30.749999999999996</c:v>
                </c:pt>
                <c:pt idx="616">
                  <c:v>30.799999999999997</c:v>
                </c:pt>
                <c:pt idx="617">
                  <c:v>30.849999999999998</c:v>
                </c:pt>
                <c:pt idx="618">
                  <c:v>30.899999999999995</c:v>
                </c:pt>
                <c:pt idx="619">
                  <c:v>30.949999999999996</c:v>
                </c:pt>
                <c:pt idx="620">
                  <c:v>30.999999999999996</c:v>
                </c:pt>
                <c:pt idx="621">
                  <c:v>31.049999999999997</c:v>
                </c:pt>
                <c:pt idx="622">
                  <c:v>31.099999999999998</c:v>
                </c:pt>
                <c:pt idx="623">
                  <c:v>31.149999999999995</c:v>
                </c:pt>
                <c:pt idx="624">
                  <c:v>31.199999999999996</c:v>
                </c:pt>
                <c:pt idx="625">
                  <c:v>31.249999999999996</c:v>
                </c:pt>
                <c:pt idx="626">
                  <c:v>31.299999999999997</c:v>
                </c:pt>
                <c:pt idx="627">
                  <c:v>31.349999999999998</c:v>
                </c:pt>
                <c:pt idx="628">
                  <c:v>31.399999999999995</c:v>
                </c:pt>
                <c:pt idx="629">
                  <c:v>31.449999999999996</c:v>
                </c:pt>
                <c:pt idx="630">
                  <c:v>31.499999999999996</c:v>
                </c:pt>
                <c:pt idx="631">
                  <c:v>31.549999999999997</c:v>
                </c:pt>
                <c:pt idx="632">
                  <c:v>31.599999999999998</c:v>
                </c:pt>
                <c:pt idx="633">
                  <c:v>31.649999999999995</c:v>
                </c:pt>
                <c:pt idx="634">
                  <c:v>31.699999999999996</c:v>
                </c:pt>
                <c:pt idx="635">
                  <c:v>31.749999999999996</c:v>
                </c:pt>
                <c:pt idx="636">
                  <c:v>31.799999999999997</c:v>
                </c:pt>
                <c:pt idx="637">
                  <c:v>31.849999999999998</c:v>
                </c:pt>
                <c:pt idx="638">
                  <c:v>31.899999999999995</c:v>
                </c:pt>
                <c:pt idx="639">
                  <c:v>31.949999999999996</c:v>
                </c:pt>
                <c:pt idx="640">
                  <c:v>31.999999999999996</c:v>
                </c:pt>
                <c:pt idx="641">
                  <c:v>32.049999999999997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32.299999999999997</c:v>
                </c:pt>
                <c:pt idx="647">
                  <c:v>32.35</c:v>
                </c:pt>
                <c:pt idx="648">
                  <c:v>32.4</c:v>
                </c:pt>
                <c:pt idx="649">
                  <c:v>32.450000000000003</c:v>
                </c:pt>
                <c:pt idx="650">
                  <c:v>32.5</c:v>
                </c:pt>
                <c:pt idx="651">
                  <c:v>32.549999999999997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32.799999999999997</c:v>
                </c:pt>
                <c:pt idx="657">
                  <c:v>32.85</c:v>
                </c:pt>
                <c:pt idx="658">
                  <c:v>32.9</c:v>
                </c:pt>
                <c:pt idx="659">
                  <c:v>32.950000000000003</c:v>
                </c:pt>
                <c:pt idx="660">
                  <c:v>33</c:v>
                </c:pt>
                <c:pt idx="661">
                  <c:v>33.049999999999997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33.299999999999997</c:v>
                </c:pt>
                <c:pt idx="667">
                  <c:v>33.35</c:v>
                </c:pt>
                <c:pt idx="668">
                  <c:v>33.4</c:v>
                </c:pt>
                <c:pt idx="669">
                  <c:v>33.450000000000003</c:v>
                </c:pt>
                <c:pt idx="670">
                  <c:v>33.5</c:v>
                </c:pt>
                <c:pt idx="671">
                  <c:v>33.549999999999997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33.799999999999997</c:v>
                </c:pt>
                <c:pt idx="677">
                  <c:v>33.85</c:v>
                </c:pt>
                <c:pt idx="678">
                  <c:v>33.9</c:v>
                </c:pt>
                <c:pt idx="679">
                  <c:v>33.950000000000003</c:v>
                </c:pt>
                <c:pt idx="680">
                  <c:v>34</c:v>
                </c:pt>
                <c:pt idx="681">
                  <c:v>34.049999999999997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34.299999999999997</c:v>
                </c:pt>
                <c:pt idx="687">
                  <c:v>34.35</c:v>
                </c:pt>
                <c:pt idx="688">
                  <c:v>34.4</c:v>
                </c:pt>
                <c:pt idx="689">
                  <c:v>34.450000000000003</c:v>
                </c:pt>
                <c:pt idx="690">
                  <c:v>34.5</c:v>
                </c:pt>
                <c:pt idx="691">
                  <c:v>34.549999999999997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34.799999999999997</c:v>
                </c:pt>
                <c:pt idx="697">
                  <c:v>34.85</c:v>
                </c:pt>
                <c:pt idx="698">
                  <c:v>34.9</c:v>
                </c:pt>
                <c:pt idx="699">
                  <c:v>34.950000000000003</c:v>
                </c:pt>
                <c:pt idx="700">
                  <c:v>35</c:v>
                </c:pt>
                <c:pt idx="701">
                  <c:v>35.049999999999997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35.299999999999997</c:v>
                </c:pt>
                <c:pt idx="707">
                  <c:v>35.35</c:v>
                </c:pt>
                <c:pt idx="708">
                  <c:v>35.4</c:v>
                </c:pt>
                <c:pt idx="709">
                  <c:v>35.450000000000003</c:v>
                </c:pt>
                <c:pt idx="710">
                  <c:v>35.5</c:v>
                </c:pt>
                <c:pt idx="711">
                  <c:v>35.549999999999997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35.799999999999997</c:v>
                </c:pt>
                <c:pt idx="717">
                  <c:v>35.85</c:v>
                </c:pt>
                <c:pt idx="718">
                  <c:v>35.9</c:v>
                </c:pt>
                <c:pt idx="719">
                  <c:v>35.950000000000003</c:v>
                </c:pt>
                <c:pt idx="720">
                  <c:v>36</c:v>
                </c:pt>
                <c:pt idx="721">
                  <c:v>36.049999999999997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36.299999999999997</c:v>
                </c:pt>
                <c:pt idx="727">
                  <c:v>36.35</c:v>
                </c:pt>
                <c:pt idx="728">
                  <c:v>36.4</c:v>
                </c:pt>
                <c:pt idx="729">
                  <c:v>36.450000000000003</c:v>
                </c:pt>
                <c:pt idx="730">
                  <c:v>36.5</c:v>
                </c:pt>
                <c:pt idx="731">
                  <c:v>36.549999999999997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36.799999999999997</c:v>
                </c:pt>
                <c:pt idx="737">
                  <c:v>36.85</c:v>
                </c:pt>
                <c:pt idx="738">
                  <c:v>36.9</c:v>
                </c:pt>
                <c:pt idx="739">
                  <c:v>36.950000000000003</c:v>
                </c:pt>
                <c:pt idx="740">
                  <c:v>37</c:v>
                </c:pt>
                <c:pt idx="741">
                  <c:v>37.049999999999997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37.299999999999997</c:v>
                </c:pt>
                <c:pt idx="747">
                  <c:v>37.35</c:v>
                </c:pt>
                <c:pt idx="748">
                  <c:v>37.4</c:v>
                </c:pt>
                <c:pt idx="749">
                  <c:v>37.450000000000003</c:v>
                </c:pt>
                <c:pt idx="750">
                  <c:v>37.5</c:v>
                </c:pt>
                <c:pt idx="751">
                  <c:v>37.549999999999997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37.799999999999997</c:v>
                </c:pt>
                <c:pt idx="757">
                  <c:v>37.85</c:v>
                </c:pt>
                <c:pt idx="758">
                  <c:v>37.9</c:v>
                </c:pt>
                <c:pt idx="759">
                  <c:v>37.950000000000003</c:v>
                </c:pt>
                <c:pt idx="760">
                  <c:v>38</c:v>
                </c:pt>
                <c:pt idx="761">
                  <c:v>38.049999999999997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38.299999999999997</c:v>
                </c:pt>
                <c:pt idx="767">
                  <c:v>38.35</c:v>
                </c:pt>
                <c:pt idx="768">
                  <c:v>38.4</c:v>
                </c:pt>
                <c:pt idx="769">
                  <c:v>38.450000000000003</c:v>
                </c:pt>
                <c:pt idx="770">
                  <c:v>38.5</c:v>
                </c:pt>
                <c:pt idx="771">
                  <c:v>38.549999999999997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38.799999999999997</c:v>
                </c:pt>
                <c:pt idx="777">
                  <c:v>38.85</c:v>
                </c:pt>
                <c:pt idx="778">
                  <c:v>38.9</c:v>
                </c:pt>
                <c:pt idx="779">
                  <c:v>38.950000000000003</c:v>
                </c:pt>
                <c:pt idx="780">
                  <c:v>39</c:v>
                </c:pt>
                <c:pt idx="781">
                  <c:v>39.049999999999997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39.299999999999997</c:v>
                </c:pt>
                <c:pt idx="787">
                  <c:v>39.35</c:v>
                </c:pt>
                <c:pt idx="788">
                  <c:v>39.4</c:v>
                </c:pt>
                <c:pt idx="789">
                  <c:v>39.450000000000003</c:v>
                </c:pt>
                <c:pt idx="790">
                  <c:v>39.5</c:v>
                </c:pt>
                <c:pt idx="791">
                  <c:v>39.549999999999997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39.799999999999997</c:v>
                </c:pt>
                <c:pt idx="797">
                  <c:v>39.85</c:v>
                </c:pt>
                <c:pt idx="798">
                  <c:v>39.9</c:v>
                </c:pt>
                <c:pt idx="799">
                  <c:v>39.950000000000003</c:v>
                </c:pt>
                <c:pt idx="800">
                  <c:v>40</c:v>
                </c:pt>
                <c:pt idx="801">
                  <c:v>40.049999999999997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40.299999999999997</c:v>
                </c:pt>
                <c:pt idx="807">
                  <c:v>40.35</c:v>
                </c:pt>
                <c:pt idx="808">
                  <c:v>40.4</c:v>
                </c:pt>
                <c:pt idx="809">
                  <c:v>40.450000000000003</c:v>
                </c:pt>
                <c:pt idx="810">
                  <c:v>40.5</c:v>
                </c:pt>
                <c:pt idx="811">
                  <c:v>40.549999999999997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40.799999999999997</c:v>
                </c:pt>
                <c:pt idx="817">
                  <c:v>40.85</c:v>
                </c:pt>
                <c:pt idx="818">
                  <c:v>40.9</c:v>
                </c:pt>
                <c:pt idx="819">
                  <c:v>40.950000000000003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41.35</c:v>
                </c:pt>
                <c:pt idx="828">
                  <c:v>41.4</c:v>
                </c:pt>
                <c:pt idx="829">
                  <c:v>41.45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41.85</c:v>
                </c:pt>
                <c:pt idx="838">
                  <c:v>41.9</c:v>
                </c:pt>
                <c:pt idx="839">
                  <c:v>41.95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42.35</c:v>
                </c:pt>
                <c:pt idx="848">
                  <c:v>42.4</c:v>
                </c:pt>
                <c:pt idx="849">
                  <c:v>42.45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42.699999999999996</c:v>
                </c:pt>
                <c:pt idx="855">
                  <c:v>42.75</c:v>
                </c:pt>
                <c:pt idx="856">
                  <c:v>42.8</c:v>
                </c:pt>
                <c:pt idx="857">
                  <c:v>42.85</c:v>
                </c:pt>
                <c:pt idx="858">
                  <c:v>42.9</c:v>
                </c:pt>
                <c:pt idx="859">
                  <c:v>42.949999999999996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43.199999999999996</c:v>
                </c:pt>
                <c:pt idx="865">
                  <c:v>43.25</c:v>
                </c:pt>
                <c:pt idx="866">
                  <c:v>43.3</c:v>
                </c:pt>
                <c:pt idx="867">
                  <c:v>43.35</c:v>
                </c:pt>
                <c:pt idx="868">
                  <c:v>43.4</c:v>
                </c:pt>
                <c:pt idx="869">
                  <c:v>43.449999999999996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43.699999999999996</c:v>
                </c:pt>
                <c:pt idx="875">
                  <c:v>43.75</c:v>
                </c:pt>
                <c:pt idx="876">
                  <c:v>43.8</c:v>
                </c:pt>
                <c:pt idx="877">
                  <c:v>43.85</c:v>
                </c:pt>
                <c:pt idx="878">
                  <c:v>43.9</c:v>
                </c:pt>
                <c:pt idx="879">
                  <c:v>43.949999999999996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44.199999999999996</c:v>
                </c:pt>
                <c:pt idx="885">
                  <c:v>44.25</c:v>
                </c:pt>
                <c:pt idx="886">
                  <c:v>44.3</c:v>
                </c:pt>
                <c:pt idx="887">
                  <c:v>44.35</c:v>
                </c:pt>
                <c:pt idx="888">
                  <c:v>44.4</c:v>
                </c:pt>
                <c:pt idx="889">
                  <c:v>44.449999999999996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44.699999999999996</c:v>
                </c:pt>
                <c:pt idx="895">
                  <c:v>44.75</c:v>
                </c:pt>
                <c:pt idx="896">
                  <c:v>44.8</c:v>
                </c:pt>
                <c:pt idx="897">
                  <c:v>44.85</c:v>
                </c:pt>
                <c:pt idx="898">
                  <c:v>44.9</c:v>
                </c:pt>
                <c:pt idx="899">
                  <c:v>44.949999999999996</c:v>
                </c:pt>
                <c:pt idx="900">
                  <c:v>45</c:v>
                </c:pt>
                <c:pt idx="901">
                  <c:v>45.05</c:v>
                </c:pt>
                <c:pt idx="902">
                  <c:v>45.1</c:v>
                </c:pt>
                <c:pt idx="903">
                  <c:v>45.15</c:v>
                </c:pt>
                <c:pt idx="904">
                  <c:v>45.199999999999996</c:v>
                </c:pt>
                <c:pt idx="905">
                  <c:v>45.25</c:v>
                </c:pt>
                <c:pt idx="906">
                  <c:v>45.3</c:v>
                </c:pt>
                <c:pt idx="907">
                  <c:v>45.35</c:v>
                </c:pt>
                <c:pt idx="908">
                  <c:v>45.4</c:v>
                </c:pt>
                <c:pt idx="909">
                  <c:v>45.449999999999996</c:v>
                </c:pt>
                <c:pt idx="910">
                  <c:v>45.5</c:v>
                </c:pt>
                <c:pt idx="911">
                  <c:v>45.55</c:v>
                </c:pt>
                <c:pt idx="912">
                  <c:v>45.6</c:v>
                </c:pt>
                <c:pt idx="913">
                  <c:v>45.65</c:v>
                </c:pt>
                <c:pt idx="914">
                  <c:v>45.699999999999996</c:v>
                </c:pt>
                <c:pt idx="915">
                  <c:v>45.75</c:v>
                </c:pt>
                <c:pt idx="916">
                  <c:v>45.8</c:v>
                </c:pt>
                <c:pt idx="917">
                  <c:v>45.85</c:v>
                </c:pt>
                <c:pt idx="918">
                  <c:v>45.9</c:v>
                </c:pt>
                <c:pt idx="919">
                  <c:v>45.949999999999996</c:v>
                </c:pt>
                <c:pt idx="920">
                  <c:v>46</c:v>
                </c:pt>
                <c:pt idx="921">
                  <c:v>46.05</c:v>
                </c:pt>
                <c:pt idx="922">
                  <c:v>46.1</c:v>
                </c:pt>
                <c:pt idx="923">
                  <c:v>46.15</c:v>
                </c:pt>
                <c:pt idx="924">
                  <c:v>46.199999999999996</c:v>
                </c:pt>
                <c:pt idx="925">
                  <c:v>46.25</c:v>
                </c:pt>
                <c:pt idx="926">
                  <c:v>46.3</c:v>
                </c:pt>
                <c:pt idx="927">
                  <c:v>46.35</c:v>
                </c:pt>
                <c:pt idx="928">
                  <c:v>46.4</c:v>
                </c:pt>
                <c:pt idx="929">
                  <c:v>46.449999999999996</c:v>
                </c:pt>
                <c:pt idx="930">
                  <c:v>46.5</c:v>
                </c:pt>
                <c:pt idx="931">
                  <c:v>46.55</c:v>
                </c:pt>
                <c:pt idx="932">
                  <c:v>46.6</c:v>
                </c:pt>
                <c:pt idx="933">
                  <c:v>46.65</c:v>
                </c:pt>
                <c:pt idx="934">
                  <c:v>46.699999999999996</c:v>
                </c:pt>
                <c:pt idx="935">
                  <c:v>46.75</c:v>
                </c:pt>
                <c:pt idx="936">
                  <c:v>46.8</c:v>
                </c:pt>
                <c:pt idx="937">
                  <c:v>46.85</c:v>
                </c:pt>
                <c:pt idx="938">
                  <c:v>46.9</c:v>
                </c:pt>
                <c:pt idx="939">
                  <c:v>46.949999999999996</c:v>
                </c:pt>
                <c:pt idx="940">
                  <c:v>47</c:v>
                </c:pt>
                <c:pt idx="941">
                  <c:v>47.05</c:v>
                </c:pt>
                <c:pt idx="942">
                  <c:v>47.1</c:v>
                </c:pt>
                <c:pt idx="943">
                  <c:v>47.15</c:v>
                </c:pt>
                <c:pt idx="944">
                  <c:v>47.199999999999996</c:v>
                </c:pt>
                <c:pt idx="945">
                  <c:v>47.25</c:v>
                </c:pt>
                <c:pt idx="946">
                  <c:v>47.3</c:v>
                </c:pt>
                <c:pt idx="947">
                  <c:v>47.35</c:v>
                </c:pt>
                <c:pt idx="948">
                  <c:v>47.4</c:v>
                </c:pt>
                <c:pt idx="949">
                  <c:v>47.449999999999996</c:v>
                </c:pt>
                <c:pt idx="950">
                  <c:v>47.5</c:v>
                </c:pt>
                <c:pt idx="951">
                  <c:v>47.55</c:v>
                </c:pt>
                <c:pt idx="952">
                  <c:v>47.6</c:v>
                </c:pt>
                <c:pt idx="953">
                  <c:v>47.65</c:v>
                </c:pt>
                <c:pt idx="954">
                  <c:v>47.699999999999996</c:v>
                </c:pt>
                <c:pt idx="955">
                  <c:v>47.75</c:v>
                </c:pt>
                <c:pt idx="956">
                  <c:v>47.8</c:v>
                </c:pt>
                <c:pt idx="957">
                  <c:v>47.85</c:v>
                </c:pt>
                <c:pt idx="958">
                  <c:v>47.9</c:v>
                </c:pt>
                <c:pt idx="959">
                  <c:v>47.949999999999996</c:v>
                </c:pt>
                <c:pt idx="960">
                  <c:v>48</c:v>
                </c:pt>
                <c:pt idx="961">
                  <c:v>48.05</c:v>
                </c:pt>
                <c:pt idx="962">
                  <c:v>48.1</c:v>
                </c:pt>
                <c:pt idx="963">
                  <c:v>48.15</c:v>
                </c:pt>
                <c:pt idx="964">
                  <c:v>48.199999999999996</c:v>
                </c:pt>
                <c:pt idx="965">
                  <c:v>48.25</c:v>
                </c:pt>
                <c:pt idx="966">
                  <c:v>48.3</c:v>
                </c:pt>
                <c:pt idx="967">
                  <c:v>48.35</c:v>
                </c:pt>
                <c:pt idx="968">
                  <c:v>48.4</c:v>
                </c:pt>
                <c:pt idx="969">
                  <c:v>48.449999999999996</c:v>
                </c:pt>
                <c:pt idx="970">
                  <c:v>48.5</c:v>
                </c:pt>
                <c:pt idx="971">
                  <c:v>48.55</c:v>
                </c:pt>
                <c:pt idx="972">
                  <c:v>48.6</c:v>
                </c:pt>
                <c:pt idx="973">
                  <c:v>48.65</c:v>
                </c:pt>
                <c:pt idx="974">
                  <c:v>48.699999999999996</c:v>
                </c:pt>
                <c:pt idx="975">
                  <c:v>48.75</c:v>
                </c:pt>
                <c:pt idx="976">
                  <c:v>48.8</c:v>
                </c:pt>
                <c:pt idx="977">
                  <c:v>48.85</c:v>
                </c:pt>
                <c:pt idx="978">
                  <c:v>48.9</c:v>
                </c:pt>
                <c:pt idx="979">
                  <c:v>48.949999999999996</c:v>
                </c:pt>
                <c:pt idx="980">
                  <c:v>49</c:v>
                </c:pt>
                <c:pt idx="981">
                  <c:v>49.05</c:v>
                </c:pt>
                <c:pt idx="982">
                  <c:v>49.1</c:v>
                </c:pt>
                <c:pt idx="983">
                  <c:v>49.15</c:v>
                </c:pt>
                <c:pt idx="984">
                  <c:v>49.199999999999996</c:v>
                </c:pt>
                <c:pt idx="985">
                  <c:v>49.25</c:v>
                </c:pt>
                <c:pt idx="986">
                  <c:v>49.3</c:v>
                </c:pt>
                <c:pt idx="987">
                  <c:v>49.35</c:v>
                </c:pt>
                <c:pt idx="988">
                  <c:v>49.4</c:v>
                </c:pt>
                <c:pt idx="989">
                  <c:v>49.449999999999996</c:v>
                </c:pt>
                <c:pt idx="990">
                  <c:v>49.5</c:v>
                </c:pt>
                <c:pt idx="991">
                  <c:v>49.55</c:v>
                </c:pt>
                <c:pt idx="992">
                  <c:v>49.6</c:v>
                </c:pt>
                <c:pt idx="993">
                  <c:v>49.65</c:v>
                </c:pt>
                <c:pt idx="994">
                  <c:v>49.699999999999996</c:v>
                </c:pt>
                <c:pt idx="995">
                  <c:v>49.75</c:v>
                </c:pt>
                <c:pt idx="996">
                  <c:v>49.8</c:v>
                </c:pt>
                <c:pt idx="997">
                  <c:v>49.85</c:v>
                </c:pt>
                <c:pt idx="998">
                  <c:v>49.9</c:v>
                </c:pt>
                <c:pt idx="999">
                  <c:v>49.949999999999996</c:v>
                </c:pt>
                <c:pt idx="1000">
                  <c:v>50</c:v>
                </c:pt>
                <c:pt idx="1001">
                  <c:v>50.05</c:v>
                </c:pt>
                <c:pt idx="1002">
                  <c:v>50.1</c:v>
                </c:pt>
                <c:pt idx="1003">
                  <c:v>50.15</c:v>
                </c:pt>
                <c:pt idx="1004">
                  <c:v>50.199999999999996</c:v>
                </c:pt>
                <c:pt idx="1005">
                  <c:v>50.25</c:v>
                </c:pt>
                <c:pt idx="1006">
                  <c:v>50.3</c:v>
                </c:pt>
                <c:pt idx="1007">
                  <c:v>50.35</c:v>
                </c:pt>
                <c:pt idx="1008">
                  <c:v>50.4</c:v>
                </c:pt>
                <c:pt idx="1009">
                  <c:v>50.449999999999996</c:v>
                </c:pt>
                <c:pt idx="1010">
                  <c:v>50.5</c:v>
                </c:pt>
                <c:pt idx="1011">
                  <c:v>50.55</c:v>
                </c:pt>
                <c:pt idx="1012">
                  <c:v>50.6</c:v>
                </c:pt>
                <c:pt idx="1013">
                  <c:v>50.65</c:v>
                </c:pt>
                <c:pt idx="1014">
                  <c:v>50.699999999999996</c:v>
                </c:pt>
                <c:pt idx="1015">
                  <c:v>50.75</c:v>
                </c:pt>
                <c:pt idx="1016">
                  <c:v>50.8</c:v>
                </c:pt>
                <c:pt idx="1017">
                  <c:v>50.85</c:v>
                </c:pt>
                <c:pt idx="1018">
                  <c:v>50.9</c:v>
                </c:pt>
                <c:pt idx="1019">
                  <c:v>50.949999999999996</c:v>
                </c:pt>
                <c:pt idx="1020">
                  <c:v>51</c:v>
                </c:pt>
                <c:pt idx="1021">
                  <c:v>51.05</c:v>
                </c:pt>
                <c:pt idx="1022">
                  <c:v>51.1</c:v>
                </c:pt>
                <c:pt idx="1023">
                  <c:v>51.15</c:v>
                </c:pt>
                <c:pt idx="1024">
                  <c:v>51.199999999999996</c:v>
                </c:pt>
                <c:pt idx="1025">
                  <c:v>51.25</c:v>
                </c:pt>
                <c:pt idx="1026">
                  <c:v>51.3</c:v>
                </c:pt>
                <c:pt idx="1027">
                  <c:v>51.35</c:v>
                </c:pt>
                <c:pt idx="1028">
                  <c:v>51.4</c:v>
                </c:pt>
                <c:pt idx="1029">
                  <c:v>51.449999999999996</c:v>
                </c:pt>
                <c:pt idx="1030">
                  <c:v>51.5</c:v>
                </c:pt>
                <c:pt idx="1031">
                  <c:v>51.55</c:v>
                </c:pt>
                <c:pt idx="1032">
                  <c:v>51.6</c:v>
                </c:pt>
                <c:pt idx="1033">
                  <c:v>51.65</c:v>
                </c:pt>
                <c:pt idx="1034">
                  <c:v>51.699999999999996</c:v>
                </c:pt>
                <c:pt idx="1035">
                  <c:v>51.75</c:v>
                </c:pt>
                <c:pt idx="1036">
                  <c:v>51.8</c:v>
                </c:pt>
                <c:pt idx="1037">
                  <c:v>51.85</c:v>
                </c:pt>
                <c:pt idx="1038">
                  <c:v>51.9</c:v>
                </c:pt>
                <c:pt idx="1039">
                  <c:v>51.949999999999996</c:v>
                </c:pt>
                <c:pt idx="1040">
                  <c:v>52</c:v>
                </c:pt>
                <c:pt idx="1041">
                  <c:v>52.05</c:v>
                </c:pt>
                <c:pt idx="1042">
                  <c:v>52.1</c:v>
                </c:pt>
                <c:pt idx="1043">
                  <c:v>52.15</c:v>
                </c:pt>
                <c:pt idx="1044">
                  <c:v>52.199999999999996</c:v>
                </c:pt>
                <c:pt idx="1045">
                  <c:v>52.25</c:v>
                </c:pt>
                <c:pt idx="1046">
                  <c:v>52.3</c:v>
                </c:pt>
                <c:pt idx="1047">
                  <c:v>52.35</c:v>
                </c:pt>
                <c:pt idx="1048">
                  <c:v>52.4</c:v>
                </c:pt>
                <c:pt idx="1049">
                  <c:v>52.449999999999996</c:v>
                </c:pt>
                <c:pt idx="1050">
                  <c:v>52.5</c:v>
                </c:pt>
                <c:pt idx="1051">
                  <c:v>52.55</c:v>
                </c:pt>
                <c:pt idx="1052">
                  <c:v>52.6</c:v>
                </c:pt>
                <c:pt idx="1053">
                  <c:v>52.65</c:v>
                </c:pt>
                <c:pt idx="1054">
                  <c:v>52.699999999999996</c:v>
                </c:pt>
                <c:pt idx="1055">
                  <c:v>52.75</c:v>
                </c:pt>
                <c:pt idx="1056">
                  <c:v>52.8</c:v>
                </c:pt>
                <c:pt idx="1057">
                  <c:v>52.85</c:v>
                </c:pt>
                <c:pt idx="1058">
                  <c:v>52.9</c:v>
                </c:pt>
                <c:pt idx="1059">
                  <c:v>52.949999999999996</c:v>
                </c:pt>
                <c:pt idx="1060">
                  <c:v>53</c:v>
                </c:pt>
                <c:pt idx="1061">
                  <c:v>53.05</c:v>
                </c:pt>
                <c:pt idx="1062">
                  <c:v>53.1</c:v>
                </c:pt>
                <c:pt idx="1063">
                  <c:v>53.15</c:v>
                </c:pt>
                <c:pt idx="1064">
                  <c:v>53.199999999999996</c:v>
                </c:pt>
                <c:pt idx="1065">
                  <c:v>53.25</c:v>
                </c:pt>
                <c:pt idx="1066">
                  <c:v>53.3</c:v>
                </c:pt>
                <c:pt idx="1067">
                  <c:v>53.35</c:v>
                </c:pt>
                <c:pt idx="1068">
                  <c:v>53.4</c:v>
                </c:pt>
                <c:pt idx="1069">
                  <c:v>53.449999999999996</c:v>
                </c:pt>
                <c:pt idx="1070">
                  <c:v>53.5</c:v>
                </c:pt>
                <c:pt idx="1071">
                  <c:v>53.55</c:v>
                </c:pt>
                <c:pt idx="1072">
                  <c:v>53.6</c:v>
                </c:pt>
                <c:pt idx="1073">
                  <c:v>53.65</c:v>
                </c:pt>
                <c:pt idx="1074">
                  <c:v>53.699999999999996</c:v>
                </c:pt>
                <c:pt idx="1075">
                  <c:v>53.75</c:v>
                </c:pt>
                <c:pt idx="1076">
                  <c:v>53.8</c:v>
                </c:pt>
                <c:pt idx="1077">
                  <c:v>53.85</c:v>
                </c:pt>
                <c:pt idx="1078">
                  <c:v>53.9</c:v>
                </c:pt>
                <c:pt idx="1079">
                  <c:v>53.949999999999996</c:v>
                </c:pt>
                <c:pt idx="1080">
                  <c:v>54</c:v>
                </c:pt>
                <c:pt idx="1081">
                  <c:v>54.05</c:v>
                </c:pt>
                <c:pt idx="1082">
                  <c:v>54.1</c:v>
                </c:pt>
                <c:pt idx="1083">
                  <c:v>54.15</c:v>
                </c:pt>
                <c:pt idx="1084">
                  <c:v>54.199999999999996</c:v>
                </c:pt>
                <c:pt idx="1085">
                  <c:v>54.25</c:v>
                </c:pt>
                <c:pt idx="1086">
                  <c:v>54.3</c:v>
                </c:pt>
                <c:pt idx="1087">
                  <c:v>54.35</c:v>
                </c:pt>
                <c:pt idx="1088">
                  <c:v>54.4</c:v>
                </c:pt>
                <c:pt idx="1089">
                  <c:v>54.449999999999996</c:v>
                </c:pt>
                <c:pt idx="1090">
                  <c:v>54.5</c:v>
                </c:pt>
                <c:pt idx="1091">
                  <c:v>54.55</c:v>
                </c:pt>
                <c:pt idx="1092">
                  <c:v>54.6</c:v>
                </c:pt>
                <c:pt idx="1093">
                  <c:v>54.65</c:v>
                </c:pt>
                <c:pt idx="1094">
                  <c:v>54.699999999999996</c:v>
                </c:pt>
                <c:pt idx="1095">
                  <c:v>54.75</c:v>
                </c:pt>
                <c:pt idx="1096">
                  <c:v>54.8</c:v>
                </c:pt>
                <c:pt idx="1097">
                  <c:v>54.85</c:v>
                </c:pt>
                <c:pt idx="1098">
                  <c:v>54.9</c:v>
                </c:pt>
                <c:pt idx="1099">
                  <c:v>54.949999999999996</c:v>
                </c:pt>
                <c:pt idx="1100">
                  <c:v>55</c:v>
                </c:pt>
                <c:pt idx="1101">
                  <c:v>55.05</c:v>
                </c:pt>
                <c:pt idx="1102">
                  <c:v>55.1</c:v>
                </c:pt>
                <c:pt idx="1103">
                  <c:v>55.15</c:v>
                </c:pt>
                <c:pt idx="1104">
                  <c:v>55.199999999999996</c:v>
                </c:pt>
                <c:pt idx="1105">
                  <c:v>55.25</c:v>
                </c:pt>
                <c:pt idx="1106">
                  <c:v>55.3</c:v>
                </c:pt>
                <c:pt idx="1107">
                  <c:v>55.35</c:v>
                </c:pt>
                <c:pt idx="1108">
                  <c:v>55.4</c:v>
                </c:pt>
                <c:pt idx="1109">
                  <c:v>55.449999999999996</c:v>
                </c:pt>
                <c:pt idx="1110">
                  <c:v>55.5</c:v>
                </c:pt>
                <c:pt idx="1111">
                  <c:v>55.55</c:v>
                </c:pt>
                <c:pt idx="1112">
                  <c:v>55.6</c:v>
                </c:pt>
                <c:pt idx="1113">
                  <c:v>55.65</c:v>
                </c:pt>
                <c:pt idx="1114">
                  <c:v>55.699999999999996</c:v>
                </c:pt>
                <c:pt idx="1115">
                  <c:v>55.75</c:v>
                </c:pt>
                <c:pt idx="1116">
                  <c:v>55.8</c:v>
                </c:pt>
                <c:pt idx="1117">
                  <c:v>55.85</c:v>
                </c:pt>
                <c:pt idx="1118">
                  <c:v>55.9</c:v>
                </c:pt>
                <c:pt idx="1119">
                  <c:v>55.949999999999996</c:v>
                </c:pt>
                <c:pt idx="1120">
                  <c:v>56</c:v>
                </c:pt>
                <c:pt idx="1121">
                  <c:v>56.05</c:v>
                </c:pt>
                <c:pt idx="1122">
                  <c:v>56.1</c:v>
                </c:pt>
                <c:pt idx="1123">
                  <c:v>56.15</c:v>
                </c:pt>
                <c:pt idx="1124">
                  <c:v>56.199999999999996</c:v>
                </c:pt>
                <c:pt idx="1125">
                  <c:v>56.25</c:v>
                </c:pt>
                <c:pt idx="1126">
                  <c:v>56.3</c:v>
                </c:pt>
                <c:pt idx="1127">
                  <c:v>56.35</c:v>
                </c:pt>
                <c:pt idx="1128">
                  <c:v>56.4</c:v>
                </c:pt>
                <c:pt idx="1129">
                  <c:v>56.449999999999996</c:v>
                </c:pt>
                <c:pt idx="1130">
                  <c:v>56.5</c:v>
                </c:pt>
                <c:pt idx="1131">
                  <c:v>56.55</c:v>
                </c:pt>
                <c:pt idx="1132">
                  <c:v>56.6</c:v>
                </c:pt>
                <c:pt idx="1133">
                  <c:v>56.65</c:v>
                </c:pt>
                <c:pt idx="1134">
                  <c:v>56.699999999999996</c:v>
                </c:pt>
                <c:pt idx="1135">
                  <c:v>56.75</c:v>
                </c:pt>
                <c:pt idx="1136">
                  <c:v>56.8</c:v>
                </c:pt>
                <c:pt idx="1137">
                  <c:v>56.85</c:v>
                </c:pt>
                <c:pt idx="1138">
                  <c:v>56.9</c:v>
                </c:pt>
                <c:pt idx="1139">
                  <c:v>56.949999999999996</c:v>
                </c:pt>
                <c:pt idx="1140">
                  <c:v>57</c:v>
                </c:pt>
                <c:pt idx="1141">
                  <c:v>57.05</c:v>
                </c:pt>
                <c:pt idx="1142">
                  <c:v>57.1</c:v>
                </c:pt>
                <c:pt idx="1143">
                  <c:v>57.15</c:v>
                </c:pt>
                <c:pt idx="1144">
                  <c:v>57.199999999999996</c:v>
                </c:pt>
                <c:pt idx="1145">
                  <c:v>57.25</c:v>
                </c:pt>
                <c:pt idx="1146">
                  <c:v>57.3</c:v>
                </c:pt>
                <c:pt idx="1147">
                  <c:v>57.35</c:v>
                </c:pt>
                <c:pt idx="1148">
                  <c:v>57.4</c:v>
                </c:pt>
                <c:pt idx="1149">
                  <c:v>57.449999999999996</c:v>
                </c:pt>
                <c:pt idx="1150">
                  <c:v>57.5</c:v>
                </c:pt>
                <c:pt idx="1151">
                  <c:v>57.55</c:v>
                </c:pt>
                <c:pt idx="1152">
                  <c:v>57.6</c:v>
                </c:pt>
                <c:pt idx="1153">
                  <c:v>57.65</c:v>
                </c:pt>
                <c:pt idx="1154">
                  <c:v>57.699999999999996</c:v>
                </c:pt>
                <c:pt idx="1155">
                  <c:v>57.75</c:v>
                </c:pt>
                <c:pt idx="1156">
                  <c:v>57.8</c:v>
                </c:pt>
                <c:pt idx="1157">
                  <c:v>57.85</c:v>
                </c:pt>
                <c:pt idx="1158">
                  <c:v>57.9</c:v>
                </c:pt>
                <c:pt idx="1159">
                  <c:v>57.949999999999996</c:v>
                </c:pt>
                <c:pt idx="1160">
                  <c:v>58</c:v>
                </c:pt>
                <c:pt idx="1161">
                  <c:v>58.05</c:v>
                </c:pt>
                <c:pt idx="1162">
                  <c:v>58.1</c:v>
                </c:pt>
                <c:pt idx="1163">
                  <c:v>58.15</c:v>
                </c:pt>
                <c:pt idx="1164">
                  <c:v>58.199999999999996</c:v>
                </c:pt>
                <c:pt idx="1165">
                  <c:v>58.25</c:v>
                </c:pt>
                <c:pt idx="1166">
                  <c:v>58.3</c:v>
                </c:pt>
                <c:pt idx="1167">
                  <c:v>58.35</c:v>
                </c:pt>
                <c:pt idx="1168">
                  <c:v>58.4</c:v>
                </c:pt>
                <c:pt idx="1169">
                  <c:v>58.449999999999996</c:v>
                </c:pt>
                <c:pt idx="1170">
                  <c:v>58.5</c:v>
                </c:pt>
                <c:pt idx="1171">
                  <c:v>58.55</c:v>
                </c:pt>
                <c:pt idx="1172">
                  <c:v>58.6</c:v>
                </c:pt>
                <c:pt idx="1173">
                  <c:v>58.65</c:v>
                </c:pt>
                <c:pt idx="1174">
                  <c:v>58.699999999999996</c:v>
                </c:pt>
                <c:pt idx="1175">
                  <c:v>58.75</c:v>
                </c:pt>
                <c:pt idx="1176">
                  <c:v>58.8</c:v>
                </c:pt>
                <c:pt idx="1177">
                  <c:v>58.85</c:v>
                </c:pt>
                <c:pt idx="1178">
                  <c:v>58.9</c:v>
                </c:pt>
                <c:pt idx="1179">
                  <c:v>58.949999999999996</c:v>
                </c:pt>
                <c:pt idx="1180">
                  <c:v>59</c:v>
                </c:pt>
                <c:pt idx="1181">
                  <c:v>59.05</c:v>
                </c:pt>
                <c:pt idx="1182">
                  <c:v>59.1</c:v>
                </c:pt>
                <c:pt idx="1183">
                  <c:v>59.15</c:v>
                </c:pt>
                <c:pt idx="1184">
                  <c:v>59.199999999999996</c:v>
                </c:pt>
                <c:pt idx="1185">
                  <c:v>59.25</c:v>
                </c:pt>
                <c:pt idx="1186">
                  <c:v>59.3</c:v>
                </c:pt>
                <c:pt idx="1187">
                  <c:v>59.35</c:v>
                </c:pt>
                <c:pt idx="1188">
                  <c:v>59.4</c:v>
                </c:pt>
                <c:pt idx="1189">
                  <c:v>59.449999999999996</c:v>
                </c:pt>
                <c:pt idx="1190">
                  <c:v>59.5</c:v>
                </c:pt>
                <c:pt idx="1191">
                  <c:v>59.55</c:v>
                </c:pt>
                <c:pt idx="1192">
                  <c:v>59.6</c:v>
                </c:pt>
                <c:pt idx="1193">
                  <c:v>59.65</c:v>
                </c:pt>
                <c:pt idx="1194">
                  <c:v>59.699999999999996</c:v>
                </c:pt>
                <c:pt idx="1195">
                  <c:v>59.75</c:v>
                </c:pt>
                <c:pt idx="1196">
                  <c:v>59.8</c:v>
                </c:pt>
                <c:pt idx="1197">
                  <c:v>59.849999999999994</c:v>
                </c:pt>
                <c:pt idx="1198">
                  <c:v>59.9</c:v>
                </c:pt>
                <c:pt idx="1199">
                  <c:v>59.949999999999996</c:v>
                </c:pt>
                <c:pt idx="1200">
                  <c:v>60</c:v>
                </c:pt>
                <c:pt idx="1201">
                  <c:v>60.05</c:v>
                </c:pt>
                <c:pt idx="1202">
                  <c:v>60.099999999999994</c:v>
                </c:pt>
                <c:pt idx="1203">
                  <c:v>60.15</c:v>
                </c:pt>
                <c:pt idx="1204">
                  <c:v>60.199999999999996</c:v>
                </c:pt>
                <c:pt idx="1205">
                  <c:v>60.25</c:v>
                </c:pt>
                <c:pt idx="1206">
                  <c:v>60.3</c:v>
                </c:pt>
                <c:pt idx="1207">
                  <c:v>60.349999999999994</c:v>
                </c:pt>
                <c:pt idx="1208">
                  <c:v>60.4</c:v>
                </c:pt>
                <c:pt idx="1209">
                  <c:v>60.449999999999996</c:v>
                </c:pt>
                <c:pt idx="1210">
                  <c:v>60.5</c:v>
                </c:pt>
                <c:pt idx="1211">
                  <c:v>60.55</c:v>
                </c:pt>
                <c:pt idx="1212">
                  <c:v>60.599999999999994</c:v>
                </c:pt>
                <c:pt idx="1213">
                  <c:v>60.65</c:v>
                </c:pt>
                <c:pt idx="1214">
                  <c:v>60.699999999999996</c:v>
                </c:pt>
                <c:pt idx="1215">
                  <c:v>60.75</c:v>
                </c:pt>
                <c:pt idx="1216">
                  <c:v>60.8</c:v>
                </c:pt>
                <c:pt idx="1217">
                  <c:v>60.849999999999994</c:v>
                </c:pt>
                <c:pt idx="1218">
                  <c:v>60.9</c:v>
                </c:pt>
                <c:pt idx="1219">
                  <c:v>60.949999999999996</c:v>
                </c:pt>
                <c:pt idx="1220">
                  <c:v>61</c:v>
                </c:pt>
                <c:pt idx="1221">
                  <c:v>61.05</c:v>
                </c:pt>
                <c:pt idx="1222">
                  <c:v>61.099999999999994</c:v>
                </c:pt>
                <c:pt idx="1223">
                  <c:v>61.15</c:v>
                </c:pt>
                <c:pt idx="1224">
                  <c:v>61.199999999999996</c:v>
                </c:pt>
                <c:pt idx="1225">
                  <c:v>61.25</c:v>
                </c:pt>
                <c:pt idx="1226">
                  <c:v>61.3</c:v>
                </c:pt>
                <c:pt idx="1227">
                  <c:v>61.349999999999994</c:v>
                </c:pt>
                <c:pt idx="1228">
                  <c:v>61.4</c:v>
                </c:pt>
                <c:pt idx="1229">
                  <c:v>61.449999999999996</c:v>
                </c:pt>
                <c:pt idx="1230">
                  <c:v>61.5</c:v>
                </c:pt>
                <c:pt idx="1231">
                  <c:v>61.55</c:v>
                </c:pt>
                <c:pt idx="1232">
                  <c:v>61.599999999999994</c:v>
                </c:pt>
                <c:pt idx="1233">
                  <c:v>61.65</c:v>
                </c:pt>
                <c:pt idx="1234">
                  <c:v>61.699999999999996</c:v>
                </c:pt>
                <c:pt idx="1235">
                  <c:v>61.75</c:v>
                </c:pt>
                <c:pt idx="1236">
                  <c:v>61.8</c:v>
                </c:pt>
                <c:pt idx="1237">
                  <c:v>61.849999999999994</c:v>
                </c:pt>
                <c:pt idx="1238">
                  <c:v>61.9</c:v>
                </c:pt>
                <c:pt idx="1239">
                  <c:v>61.949999999999996</c:v>
                </c:pt>
                <c:pt idx="1240">
                  <c:v>62</c:v>
                </c:pt>
                <c:pt idx="1241">
                  <c:v>62.05</c:v>
                </c:pt>
                <c:pt idx="1242">
                  <c:v>62.099999999999994</c:v>
                </c:pt>
                <c:pt idx="1243">
                  <c:v>62.15</c:v>
                </c:pt>
                <c:pt idx="1244">
                  <c:v>62.199999999999996</c:v>
                </c:pt>
                <c:pt idx="1245">
                  <c:v>62.25</c:v>
                </c:pt>
                <c:pt idx="1246">
                  <c:v>62.3</c:v>
                </c:pt>
                <c:pt idx="1247">
                  <c:v>62.349999999999994</c:v>
                </c:pt>
                <c:pt idx="1248">
                  <c:v>62.4</c:v>
                </c:pt>
                <c:pt idx="1249">
                  <c:v>62.449999999999996</c:v>
                </c:pt>
                <c:pt idx="1250">
                  <c:v>62.5</c:v>
                </c:pt>
                <c:pt idx="1251">
                  <c:v>62.55</c:v>
                </c:pt>
                <c:pt idx="1252">
                  <c:v>62.599999999999994</c:v>
                </c:pt>
                <c:pt idx="1253">
                  <c:v>62.65</c:v>
                </c:pt>
                <c:pt idx="1254">
                  <c:v>62.699999999999996</c:v>
                </c:pt>
                <c:pt idx="1255">
                  <c:v>62.75</c:v>
                </c:pt>
                <c:pt idx="1256">
                  <c:v>62.8</c:v>
                </c:pt>
                <c:pt idx="1257">
                  <c:v>62.849999999999994</c:v>
                </c:pt>
                <c:pt idx="1258">
                  <c:v>62.9</c:v>
                </c:pt>
                <c:pt idx="1259">
                  <c:v>62.949999999999996</c:v>
                </c:pt>
                <c:pt idx="1260">
                  <c:v>63</c:v>
                </c:pt>
                <c:pt idx="1261">
                  <c:v>63.05</c:v>
                </c:pt>
                <c:pt idx="1262">
                  <c:v>63.099999999999994</c:v>
                </c:pt>
                <c:pt idx="1263">
                  <c:v>63.15</c:v>
                </c:pt>
                <c:pt idx="1264">
                  <c:v>63.199999999999996</c:v>
                </c:pt>
                <c:pt idx="1265">
                  <c:v>63.25</c:v>
                </c:pt>
                <c:pt idx="1266">
                  <c:v>63.3</c:v>
                </c:pt>
                <c:pt idx="1267">
                  <c:v>63.349999999999994</c:v>
                </c:pt>
                <c:pt idx="1268">
                  <c:v>63.4</c:v>
                </c:pt>
                <c:pt idx="1269">
                  <c:v>63.449999999999996</c:v>
                </c:pt>
                <c:pt idx="1270">
                  <c:v>63.5</c:v>
                </c:pt>
                <c:pt idx="1271">
                  <c:v>63.55</c:v>
                </c:pt>
                <c:pt idx="1272">
                  <c:v>63.599999999999994</c:v>
                </c:pt>
                <c:pt idx="1273">
                  <c:v>63.65</c:v>
                </c:pt>
                <c:pt idx="1274">
                  <c:v>63.699999999999996</c:v>
                </c:pt>
                <c:pt idx="1275">
                  <c:v>63.75</c:v>
                </c:pt>
                <c:pt idx="1276">
                  <c:v>63.8</c:v>
                </c:pt>
                <c:pt idx="1277">
                  <c:v>63.849999999999994</c:v>
                </c:pt>
                <c:pt idx="1278">
                  <c:v>63.9</c:v>
                </c:pt>
                <c:pt idx="1279">
                  <c:v>63.949999999999996</c:v>
                </c:pt>
                <c:pt idx="1280">
                  <c:v>64</c:v>
                </c:pt>
                <c:pt idx="1281">
                  <c:v>64.05</c:v>
                </c:pt>
                <c:pt idx="1282">
                  <c:v>64.099999999999994</c:v>
                </c:pt>
                <c:pt idx="1283">
                  <c:v>64.149999999999991</c:v>
                </c:pt>
                <c:pt idx="1284">
                  <c:v>64.2</c:v>
                </c:pt>
                <c:pt idx="1285">
                  <c:v>64.25</c:v>
                </c:pt>
                <c:pt idx="1286">
                  <c:v>64.3</c:v>
                </c:pt>
                <c:pt idx="1287">
                  <c:v>64.349999999999994</c:v>
                </c:pt>
                <c:pt idx="1288">
                  <c:v>64.399999999999991</c:v>
                </c:pt>
                <c:pt idx="1289">
                  <c:v>64.45</c:v>
                </c:pt>
                <c:pt idx="1290">
                  <c:v>64.5</c:v>
                </c:pt>
                <c:pt idx="1291">
                  <c:v>64.55</c:v>
                </c:pt>
                <c:pt idx="1292">
                  <c:v>64.599999999999994</c:v>
                </c:pt>
                <c:pt idx="1293">
                  <c:v>64.649999999999991</c:v>
                </c:pt>
                <c:pt idx="1294">
                  <c:v>64.7</c:v>
                </c:pt>
                <c:pt idx="1295">
                  <c:v>64.75</c:v>
                </c:pt>
                <c:pt idx="1296">
                  <c:v>64.8</c:v>
                </c:pt>
                <c:pt idx="1297">
                  <c:v>64.849999999999994</c:v>
                </c:pt>
                <c:pt idx="1298">
                  <c:v>64.899999999999991</c:v>
                </c:pt>
                <c:pt idx="1299">
                  <c:v>64.95</c:v>
                </c:pt>
                <c:pt idx="1300">
                  <c:v>65</c:v>
                </c:pt>
                <c:pt idx="1301">
                  <c:v>65.05</c:v>
                </c:pt>
                <c:pt idx="1302">
                  <c:v>65.099999999999994</c:v>
                </c:pt>
                <c:pt idx="1303">
                  <c:v>65.149999999999991</c:v>
                </c:pt>
                <c:pt idx="1304">
                  <c:v>65.2</c:v>
                </c:pt>
                <c:pt idx="1305">
                  <c:v>65.25</c:v>
                </c:pt>
                <c:pt idx="1306">
                  <c:v>65.3</c:v>
                </c:pt>
                <c:pt idx="1307">
                  <c:v>65.349999999999994</c:v>
                </c:pt>
                <c:pt idx="1308">
                  <c:v>65.399999999999991</c:v>
                </c:pt>
                <c:pt idx="1309">
                  <c:v>65.45</c:v>
                </c:pt>
                <c:pt idx="1310">
                  <c:v>65.5</c:v>
                </c:pt>
                <c:pt idx="1311">
                  <c:v>65.55</c:v>
                </c:pt>
                <c:pt idx="1312">
                  <c:v>65.599999999999994</c:v>
                </c:pt>
                <c:pt idx="1313">
                  <c:v>65.649999999999991</c:v>
                </c:pt>
                <c:pt idx="1314">
                  <c:v>65.7</c:v>
                </c:pt>
                <c:pt idx="1315">
                  <c:v>65.75</c:v>
                </c:pt>
                <c:pt idx="1316">
                  <c:v>65.8</c:v>
                </c:pt>
                <c:pt idx="1317">
                  <c:v>65.849999999999994</c:v>
                </c:pt>
                <c:pt idx="1318">
                  <c:v>65.899999999999991</c:v>
                </c:pt>
                <c:pt idx="1319">
                  <c:v>65.95</c:v>
                </c:pt>
                <c:pt idx="1320">
                  <c:v>66</c:v>
                </c:pt>
                <c:pt idx="1321">
                  <c:v>66.05</c:v>
                </c:pt>
                <c:pt idx="1322">
                  <c:v>66.099999999999994</c:v>
                </c:pt>
                <c:pt idx="1323">
                  <c:v>66.149999999999991</c:v>
                </c:pt>
                <c:pt idx="1324">
                  <c:v>66.2</c:v>
                </c:pt>
                <c:pt idx="1325">
                  <c:v>66.25</c:v>
                </c:pt>
                <c:pt idx="1326">
                  <c:v>66.3</c:v>
                </c:pt>
                <c:pt idx="1327">
                  <c:v>66.349999999999994</c:v>
                </c:pt>
                <c:pt idx="1328">
                  <c:v>66.399999999999991</c:v>
                </c:pt>
                <c:pt idx="1329">
                  <c:v>66.45</c:v>
                </c:pt>
                <c:pt idx="1330">
                  <c:v>66.5</c:v>
                </c:pt>
                <c:pt idx="1331">
                  <c:v>66.55</c:v>
                </c:pt>
                <c:pt idx="1332">
                  <c:v>66.599999999999994</c:v>
                </c:pt>
                <c:pt idx="1333">
                  <c:v>66.649999999999991</c:v>
                </c:pt>
                <c:pt idx="1334">
                  <c:v>66.7</c:v>
                </c:pt>
                <c:pt idx="1335">
                  <c:v>66.75</c:v>
                </c:pt>
                <c:pt idx="1336">
                  <c:v>66.8</c:v>
                </c:pt>
                <c:pt idx="1337">
                  <c:v>66.849999999999994</c:v>
                </c:pt>
                <c:pt idx="1338">
                  <c:v>66.899999999999991</c:v>
                </c:pt>
                <c:pt idx="1339">
                  <c:v>66.95</c:v>
                </c:pt>
                <c:pt idx="1340">
                  <c:v>67</c:v>
                </c:pt>
                <c:pt idx="1341">
                  <c:v>67.05</c:v>
                </c:pt>
                <c:pt idx="1342">
                  <c:v>67.099999999999994</c:v>
                </c:pt>
                <c:pt idx="1343">
                  <c:v>67.149999999999991</c:v>
                </c:pt>
                <c:pt idx="1344">
                  <c:v>67.2</c:v>
                </c:pt>
                <c:pt idx="1345">
                  <c:v>67.25</c:v>
                </c:pt>
                <c:pt idx="1346">
                  <c:v>67.3</c:v>
                </c:pt>
                <c:pt idx="1347">
                  <c:v>67.349999999999994</c:v>
                </c:pt>
                <c:pt idx="1348">
                  <c:v>67.399999999999991</c:v>
                </c:pt>
                <c:pt idx="1349">
                  <c:v>67.45</c:v>
                </c:pt>
                <c:pt idx="1350">
                  <c:v>67.5</c:v>
                </c:pt>
                <c:pt idx="1351">
                  <c:v>67.55</c:v>
                </c:pt>
                <c:pt idx="1352">
                  <c:v>67.599999999999994</c:v>
                </c:pt>
                <c:pt idx="1353">
                  <c:v>67.649999999999991</c:v>
                </c:pt>
                <c:pt idx="1354">
                  <c:v>67.7</c:v>
                </c:pt>
                <c:pt idx="1355">
                  <c:v>67.75</c:v>
                </c:pt>
                <c:pt idx="1356">
                  <c:v>67.8</c:v>
                </c:pt>
                <c:pt idx="1357">
                  <c:v>67.849999999999994</c:v>
                </c:pt>
                <c:pt idx="1358">
                  <c:v>67.899999999999991</c:v>
                </c:pt>
                <c:pt idx="1359">
                  <c:v>67.95</c:v>
                </c:pt>
                <c:pt idx="1360">
                  <c:v>68</c:v>
                </c:pt>
                <c:pt idx="1361">
                  <c:v>68.05</c:v>
                </c:pt>
                <c:pt idx="1362">
                  <c:v>68.099999999999994</c:v>
                </c:pt>
                <c:pt idx="1363">
                  <c:v>68.149999999999991</c:v>
                </c:pt>
                <c:pt idx="1364">
                  <c:v>68.2</c:v>
                </c:pt>
                <c:pt idx="1365">
                  <c:v>68.25</c:v>
                </c:pt>
                <c:pt idx="1366">
                  <c:v>68.3</c:v>
                </c:pt>
                <c:pt idx="1367">
                  <c:v>68.349999999999994</c:v>
                </c:pt>
                <c:pt idx="1368">
                  <c:v>68.399999999999991</c:v>
                </c:pt>
                <c:pt idx="1369">
                  <c:v>68.45</c:v>
                </c:pt>
                <c:pt idx="1370">
                  <c:v>68.5</c:v>
                </c:pt>
                <c:pt idx="1371">
                  <c:v>68.55</c:v>
                </c:pt>
                <c:pt idx="1372">
                  <c:v>68.599999999999994</c:v>
                </c:pt>
                <c:pt idx="1373">
                  <c:v>68.649999999999991</c:v>
                </c:pt>
                <c:pt idx="1374">
                  <c:v>68.7</c:v>
                </c:pt>
                <c:pt idx="1375">
                  <c:v>68.75</c:v>
                </c:pt>
                <c:pt idx="1376">
                  <c:v>68.8</c:v>
                </c:pt>
                <c:pt idx="1377">
                  <c:v>68.849999999999994</c:v>
                </c:pt>
                <c:pt idx="1378">
                  <c:v>68.899999999999991</c:v>
                </c:pt>
                <c:pt idx="1379">
                  <c:v>68.95</c:v>
                </c:pt>
                <c:pt idx="1380">
                  <c:v>69</c:v>
                </c:pt>
                <c:pt idx="1381">
                  <c:v>69.05</c:v>
                </c:pt>
                <c:pt idx="1382">
                  <c:v>69.099999999999994</c:v>
                </c:pt>
                <c:pt idx="1383">
                  <c:v>69.149999999999991</c:v>
                </c:pt>
                <c:pt idx="1384">
                  <c:v>69.2</c:v>
                </c:pt>
                <c:pt idx="1385">
                  <c:v>69.25</c:v>
                </c:pt>
                <c:pt idx="1386">
                  <c:v>69.3</c:v>
                </c:pt>
                <c:pt idx="1387">
                  <c:v>69.349999999999994</c:v>
                </c:pt>
                <c:pt idx="1388">
                  <c:v>69.399999999999991</c:v>
                </c:pt>
                <c:pt idx="1389">
                  <c:v>69.45</c:v>
                </c:pt>
                <c:pt idx="1390">
                  <c:v>69.5</c:v>
                </c:pt>
                <c:pt idx="1391">
                  <c:v>69.55</c:v>
                </c:pt>
                <c:pt idx="1392">
                  <c:v>69.599999999999994</c:v>
                </c:pt>
                <c:pt idx="1393">
                  <c:v>69.649999999999991</c:v>
                </c:pt>
                <c:pt idx="1394">
                  <c:v>69.7</c:v>
                </c:pt>
                <c:pt idx="1395">
                  <c:v>69.75</c:v>
                </c:pt>
                <c:pt idx="1396">
                  <c:v>69.8</c:v>
                </c:pt>
                <c:pt idx="1397">
                  <c:v>69.849999999999994</c:v>
                </c:pt>
                <c:pt idx="1398">
                  <c:v>69.899999999999991</c:v>
                </c:pt>
                <c:pt idx="1399">
                  <c:v>69.95</c:v>
                </c:pt>
                <c:pt idx="1400">
                  <c:v>70</c:v>
                </c:pt>
                <c:pt idx="1401">
                  <c:v>70.05</c:v>
                </c:pt>
                <c:pt idx="1402">
                  <c:v>70.099999999999994</c:v>
                </c:pt>
                <c:pt idx="1403">
                  <c:v>70.149999999999991</c:v>
                </c:pt>
                <c:pt idx="1404">
                  <c:v>70.2</c:v>
                </c:pt>
                <c:pt idx="1405">
                  <c:v>70.25</c:v>
                </c:pt>
                <c:pt idx="1406">
                  <c:v>70.3</c:v>
                </c:pt>
                <c:pt idx="1407">
                  <c:v>70.349999999999994</c:v>
                </c:pt>
                <c:pt idx="1408">
                  <c:v>70.399999999999991</c:v>
                </c:pt>
                <c:pt idx="1409">
                  <c:v>70.45</c:v>
                </c:pt>
                <c:pt idx="1410">
                  <c:v>70.5</c:v>
                </c:pt>
                <c:pt idx="1411">
                  <c:v>70.55</c:v>
                </c:pt>
                <c:pt idx="1412">
                  <c:v>70.599999999999994</c:v>
                </c:pt>
                <c:pt idx="1413">
                  <c:v>70.649999999999991</c:v>
                </c:pt>
                <c:pt idx="1414">
                  <c:v>70.7</c:v>
                </c:pt>
                <c:pt idx="1415">
                  <c:v>70.75</c:v>
                </c:pt>
                <c:pt idx="1416">
                  <c:v>70.8</c:v>
                </c:pt>
                <c:pt idx="1417">
                  <c:v>70.849999999999994</c:v>
                </c:pt>
                <c:pt idx="1418">
                  <c:v>70.899999999999991</c:v>
                </c:pt>
                <c:pt idx="1419">
                  <c:v>70.95</c:v>
                </c:pt>
                <c:pt idx="1420">
                  <c:v>71</c:v>
                </c:pt>
                <c:pt idx="1421">
                  <c:v>71.05</c:v>
                </c:pt>
                <c:pt idx="1422">
                  <c:v>71.099999999999994</c:v>
                </c:pt>
                <c:pt idx="1423">
                  <c:v>71.149999999999991</c:v>
                </c:pt>
                <c:pt idx="1424">
                  <c:v>71.2</c:v>
                </c:pt>
                <c:pt idx="1425">
                  <c:v>71.25</c:v>
                </c:pt>
                <c:pt idx="1426">
                  <c:v>71.3</c:v>
                </c:pt>
                <c:pt idx="1427">
                  <c:v>71.349999999999994</c:v>
                </c:pt>
                <c:pt idx="1428">
                  <c:v>71.399999999999991</c:v>
                </c:pt>
                <c:pt idx="1429">
                  <c:v>71.45</c:v>
                </c:pt>
                <c:pt idx="1430">
                  <c:v>71.5</c:v>
                </c:pt>
                <c:pt idx="1431">
                  <c:v>71.55</c:v>
                </c:pt>
                <c:pt idx="1432">
                  <c:v>71.599999999999994</c:v>
                </c:pt>
                <c:pt idx="1433">
                  <c:v>71.649999999999991</c:v>
                </c:pt>
                <c:pt idx="1434">
                  <c:v>71.7</c:v>
                </c:pt>
                <c:pt idx="1435">
                  <c:v>71.75</c:v>
                </c:pt>
                <c:pt idx="1436">
                  <c:v>71.8</c:v>
                </c:pt>
                <c:pt idx="1437">
                  <c:v>71.849999999999994</c:v>
                </c:pt>
                <c:pt idx="1438">
                  <c:v>71.899999999999991</c:v>
                </c:pt>
                <c:pt idx="1439">
                  <c:v>71.95</c:v>
                </c:pt>
                <c:pt idx="1440">
                  <c:v>72</c:v>
                </c:pt>
                <c:pt idx="1441">
                  <c:v>72.05</c:v>
                </c:pt>
                <c:pt idx="1442">
                  <c:v>72.099999999999994</c:v>
                </c:pt>
                <c:pt idx="1443">
                  <c:v>72.149999999999991</c:v>
                </c:pt>
                <c:pt idx="1444">
                  <c:v>72.2</c:v>
                </c:pt>
                <c:pt idx="1445">
                  <c:v>72.25</c:v>
                </c:pt>
                <c:pt idx="1446">
                  <c:v>72.3</c:v>
                </c:pt>
                <c:pt idx="1447">
                  <c:v>72.349999999999994</c:v>
                </c:pt>
                <c:pt idx="1448">
                  <c:v>72.399999999999991</c:v>
                </c:pt>
                <c:pt idx="1449">
                  <c:v>72.45</c:v>
                </c:pt>
                <c:pt idx="1450">
                  <c:v>72.5</c:v>
                </c:pt>
                <c:pt idx="1451">
                  <c:v>72.55</c:v>
                </c:pt>
                <c:pt idx="1452">
                  <c:v>72.599999999999994</c:v>
                </c:pt>
                <c:pt idx="1453">
                  <c:v>72.649999999999991</c:v>
                </c:pt>
                <c:pt idx="1454">
                  <c:v>72.7</c:v>
                </c:pt>
                <c:pt idx="1455">
                  <c:v>72.75</c:v>
                </c:pt>
                <c:pt idx="1456">
                  <c:v>72.8</c:v>
                </c:pt>
                <c:pt idx="1457">
                  <c:v>72.849999999999994</c:v>
                </c:pt>
                <c:pt idx="1458">
                  <c:v>72.899999999999991</c:v>
                </c:pt>
                <c:pt idx="1459">
                  <c:v>72.95</c:v>
                </c:pt>
                <c:pt idx="1460">
                  <c:v>73</c:v>
                </c:pt>
                <c:pt idx="1461">
                  <c:v>73.05</c:v>
                </c:pt>
                <c:pt idx="1462">
                  <c:v>73.099999999999994</c:v>
                </c:pt>
                <c:pt idx="1463">
                  <c:v>73.149999999999991</c:v>
                </c:pt>
                <c:pt idx="1464">
                  <c:v>73.2</c:v>
                </c:pt>
                <c:pt idx="1465">
                  <c:v>73.25</c:v>
                </c:pt>
                <c:pt idx="1466">
                  <c:v>73.3</c:v>
                </c:pt>
                <c:pt idx="1467">
                  <c:v>73.349999999999994</c:v>
                </c:pt>
                <c:pt idx="1468">
                  <c:v>73.399999999999991</c:v>
                </c:pt>
                <c:pt idx="1469">
                  <c:v>73.45</c:v>
                </c:pt>
                <c:pt idx="1470">
                  <c:v>73.5</c:v>
                </c:pt>
                <c:pt idx="1471">
                  <c:v>73.55</c:v>
                </c:pt>
                <c:pt idx="1472">
                  <c:v>73.599999999999994</c:v>
                </c:pt>
                <c:pt idx="1473">
                  <c:v>73.649999999999991</c:v>
                </c:pt>
                <c:pt idx="1474">
                  <c:v>73.7</c:v>
                </c:pt>
                <c:pt idx="1475">
                  <c:v>73.75</c:v>
                </c:pt>
                <c:pt idx="1476">
                  <c:v>73.8</c:v>
                </c:pt>
                <c:pt idx="1477">
                  <c:v>73.849999999999994</c:v>
                </c:pt>
                <c:pt idx="1478">
                  <c:v>73.899999999999991</c:v>
                </c:pt>
                <c:pt idx="1479">
                  <c:v>73.95</c:v>
                </c:pt>
                <c:pt idx="1480">
                  <c:v>74</c:v>
                </c:pt>
                <c:pt idx="1481">
                  <c:v>74.05</c:v>
                </c:pt>
                <c:pt idx="1482">
                  <c:v>74.099999999999994</c:v>
                </c:pt>
                <c:pt idx="1483">
                  <c:v>74.149999999999991</c:v>
                </c:pt>
                <c:pt idx="1484">
                  <c:v>74.2</c:v>
                </c:pt>
                <c:pt idx="1485">
                  <c:v>74.25</c:v>
                </c:pt>
                <c:pt idx="1486">
                  <c:v>74.3</c:v>
                </c:pt>
                <c:pt idx="1487">
                  <c:v>74.349999999999994</c:v>
                </c:pt>
                <c:pt idx="1488">
                  <c:v>74.399999999999991</c:v>
                </c:pt>
                <c:pt idx="1489">
                  <c:v>74.45</c:v>
                </c:pt>
                <c:pt idx="1490">
                  <c:v>74.5</c:v>
                </c:pt>
                <c:pt idx="1491">
                  <c:v>74.55</c:v>
                </c:pt>
                <c:pt idx="1492">
                  <c:v>74.599999999999994</c:v>
                </c:pt>
                <c:pt idx="1493">
                  <c:v>74.649999999999991</c:v>
                </c:pt>
                <c:pt idx="1494">
                  <c:v>74.7</c:v>
                </c:pt>
                <c:pt idx="1495">
                  <c:v>74.75</c:v>
                </c:pt>
                <c:pt idx="1496">
                  <c:v>74.8</c:v>
                </c:pt>
                <c:pt idx="1497">
                  <c:v>74.849999999999994</c:v>
                </c:pt>
                <c:pt idx="1498">
                  <c:v>74.899999999999991</c:v>
                </c:pt>
                <c:pt idx="1499">
                  <c:v>74.95</c:v>
                </c:pt>
                <c:pt idx="1500">
                  <c:v>75</c:v>
                </c:pt>
                <c:pt idx="1501">
                  <c:v>75.05</c:v>
                </c:pt>
                <c:pt idx="1502">
                  <c:v>75.099999999999994</c:v>
                </c:pt>
                <c:pt idx="1503">
                  <c:v>75.149999999999991</c:v>
                </c:pt>
                <c:pt idx="1504">
                  <c:v>75.2</c:v>
                </c:pt>
                <c:pt idx="1505">
                  <c:v>75.25</c:v>
                </c:pt>
                <c:pt idx="1506">
                  <c:v>75.3</c:v>
                </c:pt>
                <c:pt idx="1507">
                  <c:v>75.349999999999994</c:v>
                </c:pt>
                <c:pt idx="1508">
                  <c:v>75.399999999999991</c:v>
                </c:pt>
                <c:pt idx="1509">
                  <c:v>75.45</c:v>
                </c:pt>
                <c:pt idx="1510">
                  <c:v>75.5</c:v>
                </c:pt>
                <c:pt idx="1511">
                  <c:v>75.55</c:v>
                </c:pt>
                <c:pt idx="1512">
                  <c:v>75.599999999999994</c:v>
                </c:pt>
                <c:pt idx="1513">
                  <c:v>75.649999999999991</c:v>
                </c:pt>
                <c:pt idx="1514">
                  <c:v>75.7</c:v>
                </c:pt>
                <c:pt idx="1515">
                  <c:v>75.75</c:v>
                </c:pt>
                <c:pt idx="1516">
                  <c:v>75.8</c:v>
                </c:pt>
                <c:pt idx="1517">
                  <c:v>75.849999999999994</c:v>
                </c:pt>
                <c:pt idx="1518">
                  <c:v>75.899999999999991</c:v>
                </c:pt>
                <c:pt idx="1519">
                  <c:v>75.95</c:v>
                </c:pt>
                <c:pt idx="1520">
                  <c:v>76</c:v>
                </c:pt>
                <c:pt idx="1521">
                  <c:v>76.05</c:v>
                </c:pt>
                <c:pt idx="1522">
                  <c:v>76.099999999999994</c:v>
                </c:pt>
                <c:pt idx="1523">
                  <c:v>76.149999999999991</c:v>
                </c:pt>
                <c:pt idx="1524">
                  <c:v>76.2</c:v>
                </c:pt>
                <c:pt idx="1525">
                  <c:v>76.25</c:v>
                </c:pt>
                <c:pt idx="1526">
                  <c:v>76.3</c:v>
                </c:pt>
                <c:pt idx="1527">
                  <c:v>76.349999999999994</c:v>
                </c:pt>
                <c:pt idx="1528">
                  <c:v>76.399999999999991</c:v>
                </c:pt>
                <c:pt idx="1529">
                  <c:v>76.45</c:v>
                </c:pt>
                <c:pt idx="1530">
                  <c:v>76.5</c:v>
                </c:pt>
                <c:pt idx="1531">
                  <c:v>76.55</c:v>
                </c:pt>
                <c:pt idx="1532">
                  <c:v>76.599999999999994</c:v>
                </c:pt>
                <c:pt idx="1533">
                  <c:v>76.649999999999991</c:v>
                </c:pt>
                <c:pt idx="1534">
                  <c:v>76.7</c:v>
                </c:pt>
                <c:pt idx="1535">
                  <c:v>76.75</c:v>
                </c:pt>
                <c:pt idx="1536">
                  <c:v>76.8</c:v>
                </c:pt>
                <c:pt idx="1537">
                  <c:v>76.849999999999994</c:v>
                </c:pt>
                <c:pt idx="1538">
                  <c:v>76.899999999999991</c:v>
                </c:pt>
                <c:pt idx="1539">
                  <c:v>76.95</c:v>
                </c:pt>
                <c:pt idx="1540">
                  <c:v>77</c:v>
                </c:pt>
                <c:pt idx="1541">
                  <c:v>77.05</c:v>
                </c:pt>
                <c:pt idx="1542">
                  <c:v>77.099999999999994</c:v>
                </c:pt>
                <c:pt idx="1543">
                  <c:v>77.149999999999991</c:v>
                </c:pt>
                <c:pt idx="1544">
                  <c:v>77.2</c:v>
                </c:pt>
                <c:pt idx="1545">
                  <c:v>77.25</c:v>
                </c:pt>
                <c:pt idx="1546">
                  <c:v>77.3</c:v>
                </c:pt>
                <c:pt idx="1547">
                  <c:v>77.349999999999994</c:v>
                </c:pt>
                <c:pt idx="1548">
                  <c:v>77.399999999999991</c:v>
                </c:pt>
                <c:pt idx="1549">
                  <c:v>77.45</c:v>
                </c:pt>
                <c:pt idx="1550">
                  <c:v>77.5</c:v>
                </c:pt>
                <c:pt idx="1551">
                  <c:v>77.55</c:v>
                </c:pt>
                <c:pt idx="1552">
                  <c:v>77.599999999999994</c:v>
                </c:pt>
                <c:pt idx="1553">
                  <c:v>77.649999999999991</c:v>
                </c:pt>
                <c:pt idx="1554">
                  <c:v>77.7</c:v>
                </c:pt>
                <c:pt idx="1555">
                  <c:v>77.75</c:v>
                </c:pt>
                <c:pt idx="1556">
                  <c:v>77.8</c:v>
                </c:pt>
                <c:pt idx="1557">
                  <c:v>77.849999999999994</c:v>
                </c:pt>
                <c:pt idx="1558">
                  <c:v>77.899999999999991</c:v>
                </c:pt>
                <c:pt idx="1559">
                  <c:v>77.95</c:v>
                </c:pt>
                <c:pt idx="1560">
                  <c:v>78</c:v>
                </c:pt>
                <c:pt idx="1561">
                  <c:v>78.05</c:v>
                </c:pt>
                <c:pt idx="1562">
                  <c:v>78.099999999999994</c:v>
                </c:pt>
                <c:pt idx="1563">
                  <c:v>78.149999999999991</c:v>
                </c:pt>
                <c:pt idx="1564">
                  <c:v>78.2</c:v>
                </c:pt>
                <c:pt idx="1565">
                  <c:v>78.25</c:v>
                </c:pt>
                <c:pt idx="1566">
                  <c:v>78.3</c:v>
                </c:pt>
                <c:pt idx="1567">
                  <c:v>78.349999999999994</c:v>
                </c:pt>
                <c:pt idx="1568">
                  <c:v>78.399999999999991</c:v>
                </c:pt>
                <c:pt idx="1569">
                  <c:v>78.45</c:v>
                </c:pt>
                <c:pt idx="1570">
                  <c:v>78.5</c:v>
                </c:pt>
                <c:pt idx="1571">
                  <c:v>78.55</c:v>
                </c:pt>
                <c:pt idx="1572">
                  <c:v>78.599999999999994</c:v>
                </c:pt>
                <c:pt idx="1573">
                  <c:v>78.649999999999991</c:v>
                </c:pt>
                <c:pt idx="1574">
                  <c:v>78.7</c:v>
                </c:pt>
                <c:pt idx="1575">
                  <c:v>78.75</c:v>
                </c:pt>
                <c:pt idx="1576">
                  <c:v>78.8</c:v>
                </c:pt>
                <c:pt idx="1577">
                  <c:v>78.849999999999994</c:v>
                </c:pt>
                <c:pt idx="1578">
                  <c:v>78.899999999999991</c:v>
                </c:pt>
                <c:pt idx="1579">
                  <c:v>78.95</c:v>
                </c:pt>
                <c:pt idx="1580">
                  <c:v>79</c:v>
                </c:pt>
                <c:pt idx="1581">
                  <c:v>79.05</c:v>
                </c:pt>
                <c:pt idx="1582">
                  <c:v>79.099999999999994</c:v>
                </c:pt>
                <c:pt idx="1583">
                  <c:v>79.149999999999991</c:v>
                </c:pt>
                <c:pt idx="1584">
                  <c:v>79.2</c:v>
                </c:pt>
                <c:pt idx="1585">
                  <c:v>79.25</c:v>
                </c:pt>
                <c:pt idx="1586">
                  <c:v>79.3</c:v>
                </c:pt>
                <c:pt idx="1587">
                  <c:v>79.349999999999994</c:v>
                </c:pt>
                <c:pt idx="1588">
                  <c:v>79.399999999999991</c:v>
                </c:pt>
                <c:pt idx="1589">
                  <c:v>79.45</c:v>
                </c:pt>
                <c:pt idx="1590">
                  <c:v>79.5</c:v>
                </c:pt>
                <c:pt idx="1591">
                  <c:v>79.55</c:v>
                </c:pt>
                <c:pt idx="1592">
                  <c:v>79.599999999999994</c:v>
                </c:pt>
                <c:pt idx="1593">
                  <c:v>79.649999999999991</c:v>
                </c:pt>
                <c:pt idx="1594">
                  <c:v>79.7</c:v>
                </c:pt>
                <c:pt idx="1595">
                  <c:v>79.75</c:v>
                </c:pt>
                <c:pt idx="1596">
                  <c:v>79.8</c:v>
                </c:pt>
                <c:pt idx="1597">
                  <c:v>79.849999999999994</c:v>
                </c:pt>
                <c:pt idx="1598">
                  <c:v>79.899999999999991</c:v>
                </c:pt>
                <c:pt idx="1599">
                  <c:v>79.95</c:v>
                </c:pt>
                <c:pt idx="1600">
                  <c:v>80</c:v>
                </c:pt>
                <c:pt idx="1601">
                  <c:v>80.05</c:v>
                </c:pt>
                <c:pt idx="1602">
                  <c:v>80.099999999999994</c:v>
                </c:pt>
                <c:pt idx="1603">
                  <c:v>80.149999999999991</c:v>
                </c:pt>
                <c:pt idx="1604">
                  <c:v>80.2</c:v>
                </c:pt>
                <c:pt idx="1605">
                  <c:v>80.25</c:v>
                </c:pt>
                <c:pt idx="1606">
                  <c:v>80.3</c:v>
                </c:pt>
                <c:pt idx="1607">
                  <c:v>80.349999999999994</c:v>
                </c:pt>
                <c:pt idx="1608">
                  <c:v>80.399999999999991</c:v>
                </c:pt>
                <c:pt idx="1609">
                  <c:v>80.45</c:v>
                </c:pt>
                <c:pt idx="1610">
                  <c:v>80.5</c:v>
                </c:pt>
                <c:pt idx="1611">
                  <c:v>80.55</c:v>
                </c:pt>
                <c:pt idx="1612">
                  <c:v>80.599999999999994</c:v>
                </c:pt>
                <c:pt idx="1613">
                  <c:v>80.649999999999991</c:v>
                </c:pt>
                <c:pt idx="1614">
                  <c:v>80.7</c:v>
                </c:pt>
                <c:pt idx="1615">
                  <c:v>80.75</c:v>
                </c:pt>
                <c:pt idx="1616">
                  <c:v>80.8</c:v>
                </c:pt>
                <c:pt idx="1617">
                  <c:v>80.849999999999994</c:v>
                </c:pt>
                <c:pt idx="1618">
                  <c:v>80.899999999999991</c:v>
                </c:pt>
                <c:pt idx="1619">
                  <c:v>80.95</c:v>
                </c:pt>
                <c:pt idx="1620">
                  <c:v>81</c:v>
                </c:pt>
                <c:pt idx="1621">
                  <c:v>81.05</c:v>
                </c:pt>
                <c:pt idx="1622">
                  <c:v>81.099999999999994</c:v>
                </c:pt>
                <c:pt idx="1623">
                  <c:v>81.149999999999991</c:v>
                </c:pt>
                <c:pt idx="1624">
                  <c:v>81.2</c:v>
                </c:pt>
                <c:pt idx="1625">
                  <c:v>81.25</c:v>
                </c:pt>
                <c:pt idx="1626">
                  <c:v>81.3</c:v>
                </c:pt>
                <c:pt idx="1627">
                  <c:v>81.349999999999994</c:v>
                </c:pt>
                <c:pt idx="1628">
                  <c:v>81.399999999999991</c:v>
                </c:pt>
                <c:pt idx="1629">
                  <c:v>81.45</c:v>
                </c:pt>
                <c:pt idx="1630">
                  <c:v>81.5</c:v>
                </c:pt>
                <c:pt idx="1631">
                  <c:v>81.55</c:v>
                </c:pt>
                <c:pt idx="1632">
                  <c:v>81.599999999999994</c:v>
                </c:pt>
                <c:pt idx="1633">
                  <c:v>81.649999999999991</c:v>
                </c:pt>
                <c:pt idx="1634">
                  <c:v>81.7</c:v>
                </c:pt>
                <c:pt idx="1635">
                  <c:v>81.75</c:v>
                </c:pt>
                <c:pt idx="1636">
                  <c:v>81.8</c:v>
                </c:pt>
                <c:pt idx="1637">
                  <c:v>81.849999999999994</c:v>
                </c:pt>
                <c:pt idx="1638">
                  <c:v>81.899999999999991</c:v>
                </c:pt>
                <c:pt idx="1639">
                  <c:v>81.95</c:v>
                </c:pt>
                <c:pt idx="1640">
                  <c:v>82</c:v>
                </c:pt>
                <c:pt idx="1641">
                  <c:v>82.05</c:v>
                </c:pt>
                <c:pt idx="1642">
                  <c:v>82.1</c:v>
                </c:pt>
                <c:pt idx="1643">
                  <c:v>82.149999999999991</c:v>
                </c:pt>
                <c:pt idx="1644">
                  <c:v>82.2</c:v>
                </c:pt>
                <c:pt idx="1645">
                  <c:v>82.25</c:v>
                </c:pt>
                <c:pt idx="1646">
                  <c:v>82.3</c:v>
                </c:pt>
                <c:pt idx="1647">
                  <c:v>82.35</c:v>
                </c:pt>
                <c:pt idx="1648">
                  <c:v>82.399999999999991</c:v>
                </c:pt>
                <c:pt idx="1649">
                  <c:v>82.45</c:v>
                </c:pt>
                <c:pt idx="1650">
                  <c:v>82.5</c:v>
                </c:pt>
                <c:pt idx="1651">
                  <c:v>82.55</c:v>
                </c:pt>
                <c:pt idx="1652">
                  <c:v>82.6</c:v>
                </c:pt>
                <c:pt idx="1653">
                  <c:v>82.649999999999991</c:v>
                </c:pt>
                <c:pt idx="1654">
                  <c:v>82.7</c:v>
                </c:pt>
                <c:pt idx="1655">
                  <c:v>82.75</c:v>
                </c:pt>
                <c:pt idx="1656">
                  <c:v>82.8</c:v>
                </c:pt>
                <c:pt idx="1657">
                  <c:v>82.85</c:v>
                </c:pt>
                <c:pt idx="1658">
                  <c:v>82.899999999999991</c:v>
                </c:pt>
                <c:pt idx="1659">
                  <c:v>82.95</c:v>
                </c:pt>
                <c:pt idx="1660">
                  <c:v>83</c:v>
                </c:pt>
                <c:pt idx="1661">
                  <c:v>83.05</c:v>
                </c:pt>
                <c:pt idx="1662">
                  <c:v>83.1</c:v>
                </c:pt>
                <c:pt idx="1663">
                  <c:v>83.149999999999991</c:v>
                </c:pt>
                <c:pt idx="1664">
                  <c:v>83.2</c:v>
                </c:pt>
                <c:pt idx="1665">
                  <c:v>83.25</c:v>
                </c:pt>
                <c:pt idx="1666">
                  <c:v>83.3</c:v>
                </c:pt>
                <c:pt idx="1667">
                  <c:v>83.35</c:v>
                </c:pt>
                <c:pt idx="1668">
                  <c:v>83.399999999999991</c:v>
                </c:pt>
                <c:pt idx="1669">
                  <c:v>83.45</c:v>
                </c:pt>
                <c:pt idx="1670">
                  <c:v>83.5</c:v>
                </c:pt>
                <c:pt idx="1671">
                  <c:v>83.55</c:v>
                </c:pt>
                <c:pt idx="1672">
                  <c:v>83.6</c:v>
                </c:pt>
                <c:pt idx="1673">
                  <c:v>83.649999999999991</c:v>
                </c:pt>
                <c:pt idx="1674">
                  <c:v>83.7</c:v>
                </c:pt>
                <c:pt idx="1675">
                  <c:v>83.75</c:v>
                </c:pt>
                <c:pt idx="1676">
                  <c:v>83.8</c:v>
                </c:pt>
                <c:pt idx="1677">
                  <c:v>83.85</c:v>
                </c:pt>
                <c:pt idx="1678">
                  <c:v>83.899999999999991</c:v>
                </c:pt>
                <c:pt idx="1679">
                  <c:v>83.95</c:v>
                </c:pt>
                <c:pt idx="1680">
                  <c:v>84</c:v>
                </c:pt>
                <c:pt idx="1681">
                  <c:v>84.05</c:v>
                </c:pt>
                <c:pt idx="1682">
                  <c:v>84.1</c:v>
                </c:pt>
                <c:pt idx="1683">
                  <c:v>84.149999999999991</c:v>
                </c:pt>
                <c:pt idx="1684">
                  <c:v>84.2</c:v>
                </c:pt>
                <c:pt idx="1685">
                  <c:v>84.25</c:v>
                </c:pt>
                <c:pt idx="1686">
                  <c:v>84.3</c:v>
                </c:pt>
                <c:pt idx="1687">
                  <c:v>84.35</c:v>
                </c:pt>
                <c:pt idx="1688">
                  <c:v>84.399999999999991</c:v>
                </c:pt>
                <c:pt idx="1689">
                  <c:v>84.45</c:v>
                </c:pt>
                <c:pt idx="1690">
                  <c:v>84.5</c:v>
                </c:pt>
                <c:pt idx="1691">
                  <c:v>84.55</c:v>
                </c:pt>
                <c:pt idx="1692">
                  <c:v>84.6</c:v>
                </c:pt>
                <c:pt idx="1693">
                  <c:v>84.649999999999991</c:v>
                </c:pt>
                <c:pt idx="1694">
                  <c:v>84.7</c:v>
                </c:pt>
                <c:pt idx="1695">
                  <c:v>84.75</c:v>
                </c:pt>
                <c:pt idx="1696">
                  <c:v>84.8</c:v>
                </c:pt>
                <c:pt idx="1697">
                  <c:v>84.85</c:v>
                </c:pt>
                <c:pt idx="1698">
                  <c:v>84.899999999999991</c:v>
                </c:pt>
                <c:pt idx="1699">
                  <c:v>84.95</c:v>
                </c:pt>
                <c:pt idx="1700">
                  <c:v>85</c:v>
                </c:pt>
                <c:pt idx="1701">
                  <c:v>85.05</c:v>
                </c:pt>
                <c:pt idx="1702">
                  <c:v>85.1</c:v>
                </c:pt>
                <c:pt idx="1703">
                  <c:v>85.149999999999991</c:v>
                </c:pt>
                <c:pt idx="1704">
                  <c:v>85.2</c:v>
                </c:pt>
                <c:pt idx="1705">
                  <c:v>85.25</c:v>
                </c:pt>
                <c:pt idx="1706">
                  <c:v>85.3</c:v>
                </c:pt>
                <c:pt idx="1707">
                  <c:v>85.35</c:v>
                </c:pt>
                <c:pt idx="1708">
                  <c:v>85.399999999999991</c:v>
                </c:pt>
                <c:pt idx="1709">
                  <c:v>85.449999999999989</c:v>
                </c:pt>
                <c:pt idx="1710">
                  <c:v>85.5</c:v>
                </c:pt>
                <c:pt idx="1711">
                  <c:v>85.55</c:v>
                </c:pt>
                <c:pt idx="1712">
                  <c:v>85.6</c:v>
                </c:pt>
                <c:pt idx="1713">
                  <c:v>85.649999999999991</c:v>
                </c:pt>
                <c:pt idx="1714">
                  <c:v>85.699999999999989</c:v>
                </c:pt>
                <c:pt idx="1715">
                  <c:v>85.75</c:v>
                </c:pt>
                <c:pt idx="1716">
                  <c:v>85.8</c:v>
                </c:pt>
                <c:pt idx="1717">
                  <c:v>85.85</c:v>
                </c:pt>
                <c:pt idx="1718">
                  <c:v>85.899999999999991</c:v>
                </c:pt>
                <c:pt idx="1719">
                  <c:v>85.949999999999989</c:v>
                </c:pt>
                <c:pt idx="1720">
                  <c:v>86</c:v>
                </c:pt>
                <c:pt idx="1721">
                  <c:v>86.05</c:v>
                </c:pt>
                <c:pt idx="1722">
                  <c:v>86.1</c:v>
                </c:pt>
                <c:pt idx="1723">
                  <c:v>86.149999999999991</c:v>
                </c:pt>
                <c:pt idx="1724">
                  <c:v>86.199999999999989</c:v>
                </c:pt>
                <c:pt idx="1725">
                  <c:v>86.25</c:v>
                </c:pt>
                <c:pt idx="1726">
                  <c:v>86.3</c:v>
                </c:pt>
                <c:pt idx="1727">
                  <c:v>86.35</c:v>
                </c:pt>
                <c:pt idx="1728">
                  <c:v>86.399999999999991</c:v>
                </c:pt>
                <c:pt idx="1729">
                  <c:v>86.449999999999989</c:v>
                </c:pt>
                <c:pt idx="1730">
                  <c:v>86.5</c:v>
                </c:pt>
                <c:pt idx="1731">
                  <c:v>86.55</c:v>
                </c:pt>
                <c:pt idx="1732">
                  <c:v>86.6</c:v>
                </c:pt>
                <c:pt idx="1733">
                  <c:v>86.649999999999991</c:v>
                </c:pt>
                <c:pt idx="1734">
                  <c:v>86.699999999999989</c:v>
                </c:pt>
                <c:pt idx="1735">
                  <c:v>86.75</c:v>
                </c:pt>
                <c:pt idx="1736">
                  <c:v>86.8</c:v>
                </c:pt>
                <c:pt idx="1737">
                  <c:v>86.85</c:v>
                </c:pt>
                <c:pt idx="1738">
                  <c:v>86.899999999999991</c:v>
                </c:pt>
                <c:pt idx="1739">
                  <c:v>86.949999999999989</c:v>
                </c:pt>
                <c:pt idx="1740">
                  <c:v>87</c:v>
                </c:pt>
                <c:pt idx="1741">
                  <c:v>87.05</c:v>
                </c:pt>
                <c:pt idx="1742">
                  <c:v>87.1</c:v>
                </c:pt>
                <c:pt idx="1743">
                  <c:v>87.149999999999991</c:v>
                </c:pt>
                <c:pt idx="1744">
                  <c:v>87.199999999999989</c:v>
                </c:pt>
                <c:pt idx="1745">
                  <c:v>87.25</c:v>
                </c:pt>
                <c:pt idx="1746">
                  <c:v>87.3</c:v>
                </c:pt>
                <c:pt idx="1747">
                  <c:v>87.35</c:v>
                </c:pt>
                <c:pt idx="1748">
                  <c:v>87.399999999999991</c:v>
                </c:pt>
                <c:pt idx="1749">
                  <c:v>87.449999999999989</c:v>
                </c:pt>
                <c:pt idx="1750">
                  <c:v>87.5</c:v>
                </c:pt>
                <c:pt idx="1751">
                  <c:v>87.55</c:v>
                </c:pt>
                <c:pt idx="1752">
                  <c:v>87.6</c:v>
                </c:pt>
                <c:pt idx="1753">
                  <c:v>87.649999999999991</c:v>
                </c:pt>
                <c:pt idx="1754">
                  <c:v>87.699999999999989</c:v>
                </c:pt>
                <c:pt idx="1755">
                  <c:v>87.75</c:v>
                </c:pt>
                <c:pt idx="1756">
                  <c:v>87.8</c:v>
                </c:pt>
                <c:pt idx="1757">
                  <c:v>87.85</c:v>
                </c:pt>
                <c:pt idx="1758">
                  <c:v>87.899999999999991</c:v>
                </c:pt>
                <c:pt idx="1759">
                  <c:v>87.949999999999989</c:v>
                </c:pt>
                <c:pt idx="1760">
                  <c:v>88</c:v>
                </c:pt>
                <c:pt idx="1761">
                  <c:v>88.05</c:v>
                </c:pt>
                <c:pt idx="1762">
                  <c:v>88.1</c:v>
                </c:pt>
                <c:pt idx="1763">
                  <c:v>88.149999999999991</c:v>
                </c:pt>
                <c:pt idx="1764">
                  <c:v>88.199999999999989</c:v>
                </c:pt>
                <c:pt idx="1765">
                  <c:v>88.25</c:v>
                </c:pt>
                <c:pt idx="1766">
                  <c:v>88.3</c:v>
                </c:pt>
                <c:pt idx="1767">
                  <c:v>88.35</c:v>
                </c:pt>
                <c:pt idx="1768">
                  <c:v>88.399999999999991</c:v>
                </c:pt>
                <c:pt idx="1769">
                  <c:v>88.449999999999989</c:v>
                </c:pt>
                <c:pt idx="1770">
                  <c:v>88.5</c:v>
                </c:pt>
                <c:pt idx="1771">
                  <c:v>88.55</c:v>
                </c:pt>
                <c:pt idx="1772">
                  <c:v>88.6</c:v>
                </c:pt>
                <c:pt idx="1773">
                  <c:v>88.649999999999991</c:v>
                </c:pt>
                <c:pt idx="1774">
                  <c:v>88.699999999999989</c:v>
                </c:pt>
                <c:pt idx="1775">
                  <c:v>88.75</c:v>
                </c:pt>
                <c:pt idx="1776">
                  <c:v>88.8</c:v>
                </c:pt>
                <c:pt idx="1777">
                  <c:v>88.85</c:v>
                </c:pt>
                <c:pt idx="1778">
                  <c:v>88.899999999999991</c:v>
                </c:pt>
                <c:pt idx="1779">
                  <c:v>88.949999999999989</c:v>
                </c:pt>
                <c:pt idx="1780">
                  <c:v>89</c:v>
                </c:pt>
                <c:pt idx="1781">
                  <c:v>89.05</c:v>
                </c:pt>
                <c:pt idx="1782">
                  <c:v>89.1</c:v>
                </c:pt>
                <c:pt idx="1783">
                  <c:v>89.149999999999991</c:v>
                </c:pt>
                <c:pt idx="1784">
                  <c:v>89.199999999999989</c:v>
                </c:pt>
                <c:pt idx="1785">
                  <c:v>89.25</c:v>
                </c:pt>
                <c:pt idx="1786">
                  <c:v>89.3</c:v>
                </c:pt>
                <c:pt idx="1787">
                  <c:v>89.35</c:v>
                </c:pt>
                <c:pt idx="1788">
                  <c:v>89.399999999999991</c:v>
                </c:pt>
                <c:pt idx="1789">
                  <c:v>89.449999999999989</c:v>
                </c:pt>
                <c:pt idx="1790">
                  <c:v>89.5</c:v>
                </c:pt>
                <c:pt idx="1791">
                  <c:v>89.55</c:v>
                </c:pt>
                <c:pt idx="1792">
                  <c:v>89.6</c:v>
                </c:pt>
                <c:pt idx="1793">
                  <c:v>89.649999999999991</c:v>
                </c:pt>
                <c:pt idx="1794">
                  <c:v>89.699999999999989</c:v>
                </c:pt>
                <c:pt idx="1795">
                  <c:v>89.75</c:v>
                </c:pt>
                <c:pt idx="1796">
                  <c:v>89.8</c:v>
                </c:pt>
                <c:pt idx="1797">
                  <c:v>89.85</c:v>
                </c:pt>
                <c:pt idx="1798">
                  <c:v>89.899999999999991</c:v>
                </c:pt>
                <c:pt idx="1799">
                  <c:v>89.949999999999989</c:v>
                </c:pt>
                <c:pt idx="1800">
                  <c:v>90</c:v>
                </c:pt>
                <c:pt idx="1801">
                  <c:v>90.05</c:v>
                </c:pt>
                <c:pt idx="1802">
                  <c:v>90.1</c:v>
                </c:pt>
                <c:pt idx="1803">
                  <c:v>90.149999999999991</c:v>
                </c:pt>
                <c:pt idx="1804">
                  <c:v>90.199999999999989</c:v>
                </c:pt>
                <c:pt idx="1805">
                  <c:v>90.25</c:v>
                </c:pt>
                <c:pt idx="1806">
                  <c:v>90.3</c:v>
                </c:pt>
                <c:pt idx="1807">
                  <c:v>90.35</c:v>
                </c:pt>
                <c:pt idx="1808">
                  <c:v>90.399999999999991</c:v>
                </c:pt>
                <c:pt idx="1809">
                  <c:v>90.449999999999989</c:v>
                </c:pt>
                <c:pt idx="1810">
                  <c:v>90.5</c:v>
                </c:pt>
                <c:pt idx="1811">
                  <c:v>90.55</c:v>
                </c:pt>
                <c:pt idx="1812">
                  <c:v>90.6</c:v>
                </c:pt>
                <c:pt idx="1813">
                  <c:v>90.649999999999991</c:v>
                </c:pt>
                <c:pt idx="1814">
                  <c:v>90.699999999999989</c:v>
                </c:pt>
                <c:pt idx="1815">
                  <c:v>90.75</c:v>
                </c:pt>
                <c:pt idx="1816">
                  <c:v>90.8</c:v>
                </c:pt>
                <c:pt idx="1817">
                  <c:v>90.85</c:v>
                </c:pt>
                <c:pt idx="1818">
                  <c:v>90.899999999999991</c:v>
                </c:pt>
                <c:pt idx="1819">
                  <c:v>90.949999999999989</c:v>
                </c:pt>
                <c:pt idx="1820">
                  <c:v>91</c:v>
                </c:pt>
                <c:pt idx="1821">
                  <c:v>91.05</c:v>
                </c:pt>
                <c:pt idx="1822">
                  <c:v>91.1</c:v>
                </c:pt>
                <c:pt idx="1823">
                  <c:v>91.149999999999991</c:v>
                </c:pt>
                <c:pt idx="1824">
                  <c:v>91.199999999999989</c:v>
                </c:pt>
                <c:pt idx="1825">
                  <c:v>91.25</c:v>
                </c:pt>
                <c:pt idx="1826">
                  <c:v>91.3</c:v>
                </c:pt>
                <c:pt idx="1827">
                  <c:v>91.35</c:v>
                </c:pt>
                <c:pt idx="1828">
                  <c:v>91.399999999999991</c:v>
                </c:pt>
                <c:pt idx="1829">
                  <c:v>91.449999999999989</c:v>
                </c:pt>
                <c:pt idx="1830">
                  <c:v>91.5</c:v>
                </c:pt>
                <c:pt idx="1831">
                  <c:v>91.55</c:v>
                </c:pt>
                <c:pt idx="1832">
                  <c:v>91.6</c:v>
                </c:pt>
                <c:pt idx="1833">
                  <c:v>91.649999999999991</c:v>
                </c:pt>
                <c:pt idx="1834">
                  <c:v>91.699999999999989</c:v>
                </c:pt>
                <c:pt idx="1835">
                  <c:v>91.75</c:v>
                </c:pt>
                <c:pt idx="1836">
                  <c:v>91.8</c:v>
                </c:pt>
                <c:pt idx="1837">
                  <c:v>91.85</c:v>
                </c:pt>
                <c:pt idx="1838">
                  <c:v>91.899999999999991</c:v>
                </c:pt>
                <c:pt idx="1839">
                  <c:v>91.949999999999989</c:v>
                </c:pt>
                <c:pt idx="1840">
                  <c:v>92</c:v>
                </c:pt>
                <c:pt idx="1841">
                  <c:v>92.05</c:v>
                </c:pt>
                <c:pt idx="1842">
                  <c:v>92.1</c:v>
                </c:pt>
                <c:pt idx="1843">
                  <c:v>92.149999999999991</c:v>
                </c:pt>
                <c:pt idx="1844">
                  <c:v>92.199999999999989</c:v>
                </c:pt>
                <c:pt idx="1845">
                  <c:v>92.25</c:v>
                </c:pt>
                <c:pt idx="1846">
                  <c:v>92.3</c:v>
                </c:pt>
                <c:pt idx="1847">
                  <c:v>92.35</c:v>
                </c:pt>
                <c:pt idx="1848">
                  <c:v>92.399999999999991</c:v>
                </c:pt>
                <c:pt idx="1849">
                  <c:v>92.449999999999989</c:v>
                </c:pt>
                <c:pt idx="1850">
                  <c:v>92.5</c:v>
                </c:pt>
                <c:pt idx="1851">
                  <c:v>92.55</c:v>
                </c:pt>
                <c:pt idx="1852">
                  <c:v>92.6</c:v>
                </c:pt>
                <c:pt idx="1853">
                  <c:v>92.649999999999991</c:v>
                </c:pt>
                <c:pt idx="1854">
                  <c:v>92.699999999999989</c:v>
                </c:pt>
                <c:pt idx="1855">
                  <c:v>92.75</c:v>
                </c:pt>
                <c:pt idx="1856">
                  <c:v>92.8</c:v>
                </c:pt>
                <c:pt idx="1857">
                  <c:v>92.85</c:v>
                </c:pt>
                <c:pt idx="1858">
                  <c:v>92.899999999999991</c:v>
                </c:pt>
                <c:pt idx="1859">
                  <c:v>92.949999999999989</c:v>
                </c:pt>
                <c:pt idx="1860">
                  <c:v>93</c:v>
                </c:pt>
                <c:pt idx="1861">
                  <c:v>93.05</c:v>
                </c:pt>
                <c:pt idx="1862">
                  <c:v>93.1</c:v>
                </c:pt>
                <c:pt idx="1863">
                  <c:v>93.149999999999991</c:v>
                </c:pt>
                <c:pt idx="1864">
                  <c:v>93.199999999999989</c:v>
                </c:pt>
                <c:pt idx="1865">
                  <c:v>93.25</c:v>
                </c:pt>
                <c:pt idx="1866">
                  <c:v>93.3</c:v>
                </c:pt>
                <c:pt idx="1867">
                  <c:v>93.35</c:v>
                </c:pt>
                <c:pt idx="1868">
                  <c:v>93.399999999999991</c:v>
                </c:pt>
                <c:pt idx="1869">
                  <c:v>93.449999999999989</c:v>
                </c:pt>
                <c:pt idx="1870">
                  <c:v>93.5</c:v>
                </c:pt>
                <c:pt idx="1871">
                  <c:v>93.55</c:v>
                </c:pt>
                <c:pt idx="1872">
                  <c:v>93.6</c:v>
                </c:pt>
                <c:pt idx="1873">
                  <c:v>93.649999999999991</c:v>
                </c:pt>
                <c:pt idx="1874">
                  <c:v>93.699999999999989</c:v>
                </c:pt>
                <c:pt idx="1875">
                  <c:v>93.75</c:v>
                </c:pt>
                <c:pt idx="1876">
                  <c:v>93.8</c:v>
                </c:pt>
                <c:pt idx="1877">
                  <c:v>93.85</c:v>
                </c:pt>
                <c:pt idx="1878">
                  <c:v>93.899999999999991</c:v>
                </c:pt>
                <c:pt idx="1879">
                  <c:v>93.949999999999989</c:v>
                </c:pt>
                <c:pt idx="1880">
                  <c:v>94</c:v>
                </c:pt>
                <c:pt idx="1881">
                  <c:v>94.05</c:v>
                </c:pt>
                <c:pt idx="1882">
                  <c:v>94.1</c:v>
                </c:pt>
                <c:pt idx="1883">
                  <c:v>94.149999999999991</c:v>
                </c:pt>
                <c:pt idx="1884">
                  <c:v>94.199999999999989</c:v>
                </c:pt>
                <c:pt idx="1885">
                  <c:v>94.25</c:v>
                </c:pt>
                <c:pt idx="1886">
                  <c:v>94.3</c:v>
                </c:pt>
                <c:pt idx="1887">
                  <c:v>94.35</c:v>
                </c:pt>
                <c:pt idx="1888">
                  <c:v>94.399999999999991</c:v>
                </c:pt>
                <c:pt idx="1889">
                  <c:v>94.449999999999989</c:v>
                </c:pt>
                <c:pt idx="1890">
                  <c:v>94.5</c:v>
                </c:pt>
                <c:pt idx="1891">
                  <c:v>94.55</c:v>
                </c:pt>
                <c:pt idx="1892">
                  <c:v>94.6</c:v>
                </c:pt>
                <c:pt idx="1893">
                  <c:v>94.649999999999991</c:v>
                </c:pt>
                <c:pt idx="1894">
                  <c:v>94.699999999999989</c:v>
                </c:pt>
                <c:pt idx="1895">
                  <c:v>94.75</c:v>
                </c:pt>
                <c:pt idx="1896">
                  <c:v>94.8</c:v>
                </c:pt>
                <c:pt idx="1897">
                  <c:v>94.85</c:v>
                </c:pt>
                <c:pt idx="1898">
                  <c:v>94.899999999999991</c:v>
                </c:pt>
                <c:pt idx="1899">
                  <c:v>94.949999999999989</c:v>
                </c:pt>
                <c:pt idx="1900">
                  <c:v>95</c:v>
                </c:pt>
                <c:pt idx="1901">
                  <c:v>95.05</c:v>
                </c:pt>
                <c:pt idx="1902">
                  <c:v>95.1</c:v>
                </c:pt>
                <c:pt idx="1903">
                  <c:v>95.149999999999991</c:v>
                </c:pt>
                <c:pt idx="1904">
                  <c:v>95.199999999999989</c:v>
                </c:pt>
                <c:pt idx="1905">
                  <c:v>95.25</c:v>
                </c:pt>
                <c:pt idx="1906">
                  <c:v>95.3</c:v>
                </c:pt>
                <c:pt idx="1907">
                  <c:v>95.35</c:v>
                </c:pt>
                <c:pt idx="1908">
                  <c:v>95.399999999999991</c:v>
                </c:pt>
                <c:pt idx="1909">
                  <c:v>95.449999999999989</c:v>
                </c:pt>
                <c:pt idx="1910">
                  <c:v>95.5</c:v>
                </c:pt>
                <c:pt idx="1911">
                  <c:v>95.55</c:v>
                </c:pt>
                <c:pt idx="1912">
                  <c:v>95.6</c:v>
                </c:pt>
                <c:pt idx="1913">
                  <c:v>95.649999999999991</c:v>
                </c:pt>
                <c:pt idx="1914">
                  <c:v>95.699999999999989</c:v>
                </c:pt>
                <c:pt idx="1915">
                  <c:v>95.75</c:v>
                </c:pt>
                <c:pt idx="1916">
                  <c:v>95.8</c:v>
                </c:pt>
                <c:pt idx="1917">
                  <c:v>95.85</c:v>
                </c:pt>
                <c:pt idx="1918">
                  <c:v>95.899999999999991</c:v>
                </c:pt>
                <c:pt idx="1919">
                  <c:v>95.949999999999989</c:v>
                </c:pt>
                <c:pt idx="1920">
                  <c:v>96</c:v>
                </c:pt>
                <c:pt idx="1921">
                  <c:v>96.05</c:v>
                </c:pt>
                <c:pt idx="1922">
                  <c:v>96.1</c:v>
                </c:pt>
                <c:pt idx="1923">
                  <c:v>96.149999999999991</c:v>
                </c:pt>
                <c:pt idx="1924">
                  <c:v>96.199999999999989</c:v>
                </c:pt>
                <c:pt idx="1925">
                  <c:v>96.25</c:v>
                </c:pt>
                <c:pt idx="1926">
                  <c:v>96.3</c:v>
                </c:pt>
                <c:pt idx="1927">
                  <c:v>96.35</c:v>
                </c:pt>
                <c:pt idx="1928">
                  <c:v>96.399999999999991</c:v>
                </c:pt>
                <c:pt idx="1929">
                  <c:v>96.449999999999989</c:v>
                </c:pt>
                <c:pt idx="1930">
                  <c:v>96.5</c:v>
                </c:pt>
                <c:pt idx="1931">
                  <c:v>96.55</c:v>
                </c:pt>
                <c:pt idx="1932">
                  <c:v>96.6</c:v>
                </c:pt>
                <c:pt idx="1933">
                  <c:v>96.649999999999991</c:v>
                </c:pt>
                <c:pt idx="1934">
                  <c:v>96.699999999999989</c:v>
                </c:pt>
                <c:pt idx="1935">
                  <c:v>96.75</c:v>
                </c:pt>
                <c:pt idx="1936">
                  <c:v>96.8</c:v>
                </c:pt>
                <c:pt idx="1937">
                  <c:v>96.85</c:v>
                </c:pt>
                <c:pt idx="1938">
                  <c:v>96.899999999999991</c:v>
                </c:pt>
                <c:pt idx="1939">
                  <c:v>96.949999999999989</c:v>
                </c:pt>
                <c:pt idx="1940">
                  <c:v>97</c:v>
                </c:pt>
                <c:pt idx="1941">
                  <c:v>97.05</c:v>
                </c:pt>
                <c:pt idx="1942">
                  <c:v>97.1</c:v>
                </c:pt>
                <c:pt idx="1943">
                  <c:v>97.149999999999991</c:v>
                </c:pt>
                <c:pt idx="1944">
                  <c:v>97.199999999999989</c:v>
                </c:pt>
                <c:pt idx="1945">
                  <c:v>97.25</c:v>
                </c:pt>
                <c:pt idx="1946">
                  <c:v>97.3</c:v>
                </c:pt>
                <c:pt idx="1947">
                  <c:v>97.35</c:v>
                </c:pt>
                <c:pt idx="1948">
                  <c:v>97.399999999999991</c:v>
                </c:pt>
                <c:pt idx="1949">
                  <c:v>97.449999999999989</c:v>
                </c:pt>
                <c:pt idx="1950">
                  <c:v>97.5</c:v>
                </c:pt>
                <c:pt idx="1951">
                  <c:v>97.55</c:v>
                </c:pt>
                <c:pt idx="1952">
                  <c:v>97.6</c:v>
                </c:pt>
                <c:pt idx="1953">
                  <c:v>97.649999999999991</c:v>
                </c:pt>
                <c:pt idx="1954">
                  <c:v>97.699999999999989</c:v>
                </c:pt>
                <c:pt idx="1955">
                  <c:v>97.75</c:v>
                </c:pt>
                <c:pt idx="1956">
                  <c:v>97.8</c:v>
                </c:pt>
                <c:pt idx="1957">
                  <c:v>97.85</c:v>
                </c:pt>
                <c:pt idx="1958">
                  <c:v>97.899999999999991</c:v>
                </c:pt>
                <c:pt idx="1959">
                  <c:v>97.949999999999989</c:v>
                </c:pt>
                <c:pt idx="1960">
                  <c:v>98</c:v>
                </c:pt>
                <c:pt idx="1961">
                  <c:v>98.05</c:v>
                </c:pt>
                <c:pt idx="1962">
                  <c:v>98.1</c:v>
                </c:pt>
                <c:pt idx="1963">
                  <c:v>98.149999999999991</c:v>
                </c:pt>
                <c:pt idx="1964">
                  <c:v>98.199999999999989</c:v>
                </c:pt>
                <c:pt idx="1965">
                  <c:v>98.25</c:v>
                </c:pt>
                <c:pt idx="1966">
                  <c:v>98.3</c:v>
                </c:pt>
                <c:pt idx="1967">
                  <c:v>98.35</c:v>
                </c:pt>
                <c:pt idx="1968">
                  <c:v>98.399999999999991</c:v>
                </c:pt>
                <c:pt idx="1969">
                  <c:v>98.449999999999989</c:v>
                </c:pt>
                <c:pt idx="1970">
                  <c:v>98.5</c:v>
                </c:pt>
                <c:pt idx="1971">
                  <c:v>98.55</c:v>
                </c:pt>
                <c:pt idx="1972">
                  <c:v>98.6</c:v>
                </c:pt>
                <c:pt idx="1973">
                  <c:v>98.649999999999991</c:v>
                </c:pt>
                <c:pt idx="1974">
                  <c:v>98.699999999999989</c:v>
                </c:pt>
                <c:pt idx="1975">
                  <c:v>98.75</c:v>
                </c:pt>
                <c:pt idx="1976">
                  <c:v>98.8</c:v>
                </c:pt>
                <c:pt idx="1977">
                  <c:v>98.85</c:v>
                </c:pt>
                <c:pt idx="1978">
                  <c:v>98.899999999999991</c:v>
                </c:pt>
                <c:pt idx="1979">
                  <c:v>98.949999999999989</c:v>
                </c:pt>
                <c:pt idx="1980">
                  <c:v>99</c:v>
                </c:pt>
                <c:pt idx="1981">
                  <c:v>99.05</c:v>
                </c:pt>
                <c:pt idx="1982">
                  <c:v>99.1</c:v>
                </c:pt>
                <c:pt idx="1983">
                  <c:v>99.149999999999991</c:v>
                </c:pt>
                <c:pt idx="1984">
                  <c:v>99.199999999999989</c:v>
                </c:pt>
                <c:pt idx="1985">
                  <c:v>99.25</c:v>
                </c:pt>
                <c:pt idx="1986">
                  <c:v>99.3</c:v>
                </c:pt>
                <c:pt idx="1987">
                  <c:v>99.35</c:v>
                </c:pt>
                <c:pt idx="1988">
                  <c:v>99.399999999999991</c:v>
                </c:pt>
                <c:pt idx="1989">
                  <c:v>99.449999999999989</c:v>
                </c:pt>
                <c:pt idx="1990">
                  <c:v>99.5</c:v>
                </c:pt>
                <c:pt idx="1991">
                  <c:v>99.55</c:v>
                </c:pt>
                <c:pt idx="1992">
                  <c:v>99.6</c:v>
                </c:pt>
                <c:pt idx="1993">
                  <c:v>99.649999999999991</c:v>
                </c:pt>
                <c:pt idx="1994">
                  <c:v>99.699999999999989</c:v>
                </c:pt>
                <c:pt idx="1995">
                  <c:v>99.75</c:v>
                </c:pt>
                <c:pt idx="1996">
                  <c:v>99.8</c:v>
                </c:pt>
                <c:pt idx="1997">
                  <c:v>99.85</c:v>
                </c:pt>
                <c:pt idx="1998">
                  <c:v>99.899999999999991</c:v>
                </c:pt>
                <c:pt idx="1999">
                  <c:v>99.95</c:v>
                </c:pt>
              </c:numCache>
            </c:numRef>
          </c:xVal>
          <c:yVal>
            <c:numRef>
              <c:f>'1'!$B$6:$B$2005</c:f>
              <c:numCache>
                <c:formatCode>General</c:formatCode>
                <c:ptCount val="2000"/>
                <c:pt idx="0">
                  <c:v>-73.894000000000005</c:v>
                </c:pt>
                <c:pt idx="1">
                  <c:v>-73.864999999999995</c:v>
                </c:pt>
                <c:pt idx="2">
                  <c:v>-73.804000000000002</c:v>
                </c:pt>
                <c:pt idx="3">
                  <c:v>-73.747</c:v>
                </c:pt>
                <c:pt idx="4">
                  <c:v>-73.706000000000003</c:v>
                </c:pt>
                <c:pt idx="5">
                  <c:v>-73.617999999999995</c:v>
                </c:pt>
                <c:pt idx="6">
                  <c:v>-73.593000000000004</c:v>
                </c:pt>
                <c:pt idx="7">
                  <c:v>-73.558999999999997</c:v>
                </c:pt>
                <c:pt idx="8">
                  <c:v>-73.477000000000004</c:v>
                </c:pt>
                <c:pt idx="9">
                  <c:v>-73.382000000000005</c:v>
                </c:pt>
                <c:pt idx="10">
                  <c:v>-73.385999999999996</c:v>
                </c:pt>
                <c:pt idx="11">
                  <c:v>-73.298000000000002</c:v>
                </c:pt>
                <c:pt idx="12">
                  <c:v>-73.277000000000001</c:v>
                </c:pt>
                <c:pt idx="13">
                  <c:v>-73.191000000000003</c:v>
                </c:pt>
                <c:pt idx="14">
                  <c:v>-73.063999999999993</c:v>
                </c:pt>
                <c:pt idx="15">
                  <c:v>-73.084999999999994</c:v>
                </c:pt>
                <c:pt idx="16">
                  <c:v>-73.025999999999996</c:v>
                </c:pt>
                <c:pt idx="17">
                  <c:v>-72.974999999999994</c:v>
                </c:pt>
                <c:pt idx="18">
                  <c:v>-72.900999999999996</c:v>
                </c:pt>
                <c:pt idx="19">
                  <c:v>-72.787999999999997</c:v>
                </c:pt>
                <c:pt idx="20">
                  <c:v>-72.78</c:v>
                </c:pt>
                <c:pt idx="21">
                  <c:v>-72.728999999999999</c:v>
                </c:pt>
                <c:pt idx="22">
                  <c:v>-72.635999999999996</c:v>
                </c:pt>
                <c:pt idx="23">
                  <c:v>-72.59</c:v>
                </c:pt>
                <c:pt idx="24">
                  <c:v>-72.549000000000007</c:v>
                </c:pt>
                <c:pt idx="25">
                  <c:v>-72.52</c:v>
                </c:pt>
                <c:pt idx="26">
                  <c:v>-72.486999999999995</c:v>
                </c:pt>
                <c:pt idx="27">
                  <c:v>-72.423000000000002</c:v>
                </c:pt>
                <c:pt idx="28">
                  <c:v>-72.376000000000005</c:v>
                </c:pt>
                <c:pt idx="29">
                  <c:v>-72.319999999999993</c:v>
                </c:pt>
                <c:pt idx="30">
                  <c:v>-72.230999999999995</c:v>
                </c:pt>
                <c:pt idx="31">
                  <c:v>-72.191000000000003</c:v>
                </c:pt>
                <c:pt idx="32">
                  <c:v>-72.126000000000005</c:v>
                </c:pt>
                <c:pt idx="33">
                  <c:v>-72.096999999999994</c:v>
                </c:pt>
                <c:pt idx="34">
                  <c:v>-72.301000000000002</c:v>
                </c:pt>
                <c:pt idx="35">
                  <c:v>-72.364999999999995</c:v>
                </c:pt>
                <c:pt idx="36">
                  <c:v>-72.331999999999994</c:v>
                </c:pt>
                <c:pt idx="37">
                  <c:v>-72.242000000000004</c:v>
                </c:pt>
                <c:pt idx="38">
                  <c:v>-72.207999999999998</c:v>
                </c:pt>
                <c:pt idx="39">
                  <c:v>-72.078000000000003</c:v>
                </c:pt>
                <c:pt idx="40">
                  <c:v>-72.063000000000002</c:v>
                </c:pt>
                <c:pt idx="41">
                  <c:v>-72.013000000000005</c:v>
                </c:pt>
                <c:pt idx="42">
                  <c:v>-71.932000000000002</c:v>
                </c:pt>
                <c:pt idx="43">
                  <c:v>-71.930999999999997</c:v>
                </c:pt>
                <c:pt idx="44">
                  <c:v>-71.885000000000005</c:v>
                </c:pt>
                <c:pt idx="45">
                  <c:v>-71.787000000000006</c:v>
                </c:pt>
                <c:pt idx="46">
                  <c:v>-71.688000000000002</c:v>
                </c:pt>
                <c:pt idx="47">
                  <c:v>-71.680999999999997</c:v>
                </c:pt>
                <c:pt idx="48">
                  <c:v>-71.677000000000007</c:v>
                </c:pt>
                <c:pt idx="49">
                  <c:v>-71.599999999999994</c:v>
                </c:pt>
                <c:pt idx="50">
                  <c:v>-71.521000000000001</c:v>
                </c:pt>
                <c:pt idx="51">
                  <c:v>-71.453000000000003</c:v>
                </c:pt>
                <c:pt idx="52">
                  <c:v>-71.423000000000002</c:v>
                </c:pt>
                <c:pt idx="53">
                  <c:v>-71.346999999999994</c:v>
                </c:pt>
                <c:pt idx="54">
                  <c:v>-71.296000000000006</c:v>
                </c:pt>
                <c:pt idx="55">
                  <c:v>-71.262</c:v>
                </c:pt>
                <c:pt idx="56">
                  <c:v>-71.206000000000003</c:v>
                </c:pt>
                <c:pt idx="57">
                  <c:v>-71.168000000000006</c:v>
                </c:pt>
                <c:pt idx="58">
                  <c:v>-71.099000000000004</c:v>
                </c:pt>
                <c:pt idx="59">
                  <c:v>-71.034000000000006</c:v>
                </c:pt>
                <c:pt idx="60">
                  <c:v>-71.016999999999996</c:v>
                </c:pt>
                <c:pt idx="61">
                  <c:v>-70.902000000000001</c:v>
                </c:pt>
                <c:pt idx="62">
                  <c:v>-70.855999999999995</c:v>
                </c:pt>
                <c:pt idx="63">
                  <c:v>-70.790000000000006</c:v>
                </c:pt>
                <c:pt idx="64">
                  <c:v>-70.760999999999996</c:v>
                </c:pt>
                <c:pt idx="65">
                  <c:v>-70.725999999999999</c:v>
                </c:pt>
                <c:pt idx="66">
                  <c:v>-70.665000000000006</c:v>
                </c:pt>
                <c:pt idx="67">
                  <c:v>-70.616</c:v>
                </c:pt>
                <c:pt idx="68">
                  <c:v>-70.486999999999995</c:v>
                </c:pt>
                <c:pt idx="69">
                  <c:v>-70.504999999999995</c:v>
                </c:pt>
                <c:pt idx="70">
                  <c:v>-70.445999999999998</c:v>
                </c:pt>
                <c:pt idx="71">
                  <c:v>-70.349000000000004</c:v>
                </c:pt>
                <c:pt idx="72">
                  <c:v>-70.308999999999997</c:v>
                </c:pt>
                <c:pt idx="73">
                  <c:v>-70.275999999999996</c:v>
                </c:pt>
                <c:pt idx="74">
                  <c:v>-70.242000000000004</c:v>
                </c:pt>
                <c:pt idx="75">
                  <c:v>-70.203000000000003</c:v>
                </c:pt>
                <c:pt idx="76">
                  <c:v>-70.132999999999996</c:v>
                </c:pt>
                <c:pt idx="77">
                  <c:v>-70.033000000000001</c:v>
                </c:pt>
                <c:pt idx="78">
                  <c:v>-70.001999999999995</c:v>
                </c:pt>
                <c:pt idx="79">
                  <c:v>-69.971999999999994</c:v>
                </c:pt>
                <c:pt idx="80">
                  <c:v>-69.891000000000005</c:v>
                </c:pt>
                <c:pt idx="81">
                  <c:v>-69.760999999999996</c:v>
                </c:pt>
                <c:pt idx="82">
                  <c:v>-69.820999999999998</c:v>
                </c:pt>
                <c:pt idx="83">
                  <c:v>-69.756</c:v>
                </c:pt>
                <c:pt idx="84">
                  <c:v>-69.707999999999998</c:v>
                </c:pt>
                <c:pt idx="85">
                  <c:v>-69.623000000000005</c:v>
                </c:pt>
                <c:pt idx="86">
                  <c:v>-69.488</c:v>
                </c:pt>
                <c:pt idx="87">
                  <c:v>-69.528000000000006</c:v>
                </c:pt>
                <c:pt idx="88">
                  <c:v>-69.558000000000007</c:v>
                </c:pt>
                <c:pt idx="89">
                  <c:v>-69.396000000000001</c:v>
                </c:pt>
                <c:pt idx="90">
                  <c:v>-69.33</c:v>
                </c:pt>
                <c:pt idx="91">
                  <c:v>-69.293000000000006</c:v>
                </c:pt>
                <c:pt idx="92">
                  <c:v>-69.325999999999993</c:v>
                </c:pt>
                <c:pt idx="93">
                  <c:v>-69.22</c:v>
                </c:pt>
                <c:pt idx="94">
                  <c:v>-69.159000000000006</c:v>
                </c:pt>
                <c:pt idx="95">
                  <c:v>-69.114999999999995</c:v>
                </c:pt>
                <c:pt idx="96">
                  <c:v>-68.975999999999999</c:v>
                </c:pt>
                <c:pt idx="97">
                  <c:v>-68.992000000000004</c:v>
                </c:pt>
                <c:pt idx="98">
                  <c:v>-68.944999999999993</c:v>
                </c:pt>
                <c:pt idx="99">
                  <c:v>-68.873999999999995</c:v>
                </c:pt>
                <c:pt idx="100">
                  <c:v>-68.805999999999997</c:v>
                </c:pt>
                <c:pt idx="101">
                  <c:v>-68.733999999999995</c:v>
                </c:pt>
                <c:pt idx="102">
                  <c:v>-68.665999999999997</c:v>
                </c:pt>
                <c:pt idx="103">
                  <c:v>-68.7</c:v>
                </c:pt>
                <c:pt idx="104">
                  <c:v>-68.644999999999996</c:v>
                </c:pt>
                <c:pt idx="105">
                  <c:v>-68.617000000000004</c:v>
                </c:pt>
                <c:pt idx="106">
                  <c:v>-68.510999999999996</c:v>
                </c:pt>
                <c:pt idx="107">
                  <c:v>-68.403999999999996</c:v>
                </c:pt>
                <c:pt idx="108">
                  <c:v>-68.406999999999996</c:v>
                </c:pt>
                <c:pt idx="109">
                  <c:v>-68.319000000000003</c:v>
                </c:pt>
                <c:pt idx="110">
                  <c:v>-68.325999999999993</c:v>
                </c:pt>
                <c:pt idx="111">
                  <c:v>-68.277000000000001</c:v>
                </c:pt>
                <c:pt idx="112">
                  <c:v>-68.23</c:v>
                </c:pt>
                <c:pt idx="113">
                  <c:v>-68.123999999999995</c:v>
                </c:pt>
                <c:pt idx="114">
                  <c:v>-68.03</c:v>
                </c:pt>
                <c:pt idx="115">
                  <c:v>-68.100999999999999</c:v>
                </c:pt>
                <c:pt idx="116">
                  <c:v>-68.004000000000005</c:v>
                </c:pt>
                <c:pt idx="117">
                  <c:v>-67.915999999999997</c:v>
                </c:pt>
                <c:pt idx="118">
                  <c:v>-68.126999999999995</c:v>
                </c:pt>
                <c:pt idx="119">
                  <c:v>-68.257999999999996</c:v>
                </c:pt>
                <c:pt idx="120">
                  <c:v>-68.260000000000005</c:v>
                </c:pt>
                <c:pt idx="121">
                  <c:v>-68.123000000000005</c:v>
                </c:pt>
                <c:pt idx="122">
                  <c:v>-68.037000000000006</c:v>
                </c:pt>
                <c:pt idx="123">
                  <c:v>-68.075000000000003</c:v>
                </c:pt>
                <c:pt idx="124">
                  <c:v>-67.971999999999994</c:v>
                </c:pt>
                <c:pt idx="125">
                  <c:v>-67.899000000000001</c:v>
                </c:pt>
                <c:pt idx="126">
                  <c:v>-67.817999999999998</c:v>
                </c:pt>
                <c:pt idx="127">
                  <c:v>-67.897000000000006</c:v>
                </c:pt>
                <c:pt idx="128">
                  <c:v>-67.747</c:v>
                </c:pt>
                <c:pt idx="129">
                  <c:v>-67.661000000000001</c:v>
                </c:pt>
                <c:pt idx="130">
                  <c:v>-67.56</c:v>
                </c:pt>
                <c:pt idx="131">
                  <c:v>-67.531999999999996</c:v>
                </c:pt>
                <c:pt idx="132">
                  <c:v>-67.585999999999999</c:v>
                </c:pt>
                <c:pt idx="133">
                  <c:v>-67.442999999999998</c:v>
                </c:pt>
                <c:pt idx="134">
                  <c:v>-67.38</c:v>
                </c:pt>
                <c:pt idx="135">
                  <c:v>-67.388999999999996</c:v>
                </c:pt>
                <c:pt idx="136">
                  <c:v>-67.302000000000007</c:v>
                </c:pt>
                <c:pt idx="137">
                  <c:v>-67.313000000000002</c:v>
                </c:pt>
                <c:pt idx="138">
                  <c:v>-67.132999999999996</c:v>
                </c:pt>
                <c:pt idx="139">
                  <c:v>-67.165000000000006</c:v>
                </c:pt>
                <c:pt idx="140">
                  <c:v>-67.033000000000001</c:v>
                </c:pt>
                <c:pt idx="141">
                  <c:v>-66.957999999999998</c:v>
                </c:pt>
                <c:pt idx="142">
                  <c:v>-66.988</c:v>
                </c:pt>
                <c:pt idx="143">
                  <c:v>-67.069000000000003</c:v>
                </c:pt>
                <c:pt idx="144">
                  <c:v>-66.978999999999999</c:v>
                </c:pt>
                <c:pt idx="145">
                  <c:v>-66.787999999999997</c:v>
                </c:pt>
                <c:pt idx="146">
                  <c:v>-66.88</c:v>
                </c:pt>
                <c:pt idx="147">
                  <c:v>-66.730999999999995</c:v>
                </c:pt>
                <c:pt idx="148">
                  <c:v>-66.665999999999997</c:v>
                </c:pt>
                <c:pt idx="149">
                  <c:v>-66.703999999999994</c:v>
                </c:pt>
                <c:pt idx="150">
                  <c:v>-66.533000000000001</c:v>
                </c:pt>
                <c:pt idx="151">
                  <c:v>-66.512</c:v>
                </c:pt>
                <c:pt idx="152">
                  <c:v>-66.483999999999995</c:v>
                </c:pt>
                <c:pt idx="153">
                  <c:v>-66.384</c:v>
                </c:pt>
                <c:pt idx="154">
                  <c:v>-66.28</c:v>
                </c:pt>
                <c:pt idx="155">
                  <c:v>-66.438999999999993</c:v>
                </c:pt>
                <c:pt idx="156">
                  <c:v>-66.27</c:v>
                </c:pt>
                <c:pt idx="157">
                  <c:v>-66.200999999999993</c:v>
                </c:pt>
                <c:pt idx="158">
                  <c:v>-66.067999999999998</c:v>
                </c:pt>
                <c:pt idx="159">
                  <c:v>-66.173000000000002</c:v>
                </c:pt>
                <c:pt idx="160">
                  <c:v>-66.162999999999997</c:v>
                </c:pt>
                <c:pt idx="161">
                  <c:v>-66.048000000000002</c:v>
                </c:pt>
                <c:pt idx="162">
                  <c:v>-66.009</c:v>
                </c:pt>
                <c:pt idx="163">
                  <c:v>-65.850999999999999</c:v>
                </c:pt>
                <c:pt idx="164">
                  <c:v>-65.909000000000006</c:v>
                </c:pt>
                <c:pt idx="165">
                  <c:v>-65.944000000000003</c:v>
                </c:pt>
                <c:pt idx="166">
                  <c:v>-65.781999999999996</c:v>
                </c:pt>
                <c:pt idx="167">
                  <c:v>-65.638999999999996</c:v>
                </c:pt>
                <c:pt idx="168">
                  <c:v>-65.703999999999994</c:v>
                </c:pt>
                <c:pt idx="169">
                  <c:v>-65.64</c:v>
                </c:pt>
                <c:pt idx="170">
                  <c:v>-65.63</c:v>
                </c:pt>
                <c:pt idx="171">
                  <c:v>-65.521000000000001</c:v>
                </c:pt>
                <c:pt idx="172">
                  <c:v>-65.545000000000002</c:v>
                </c:pt>
                <c:pt idx="173">
                  <c:v>-65.472999999999999</c:v>
                </c:pt>
                <c:pt idx="174">
                  <c:v>-65.391999999999996</c:v>
                </c:pt>
                <c:pt idx="175">
                  <c:v>-65.445999999999998</c:v>
                </c:pt>
                <c:pt idx="176">
                  <c:v>-65.242999999999995</c:v>
                </c:pt>
                <c:pt idx="177">
                  <c:v>-65.417000000000002</c:v>
                </c:pt>
                <c:pt idx="178">
                  <c:v>-65.212000000000003</c:v>
                </c:pt>
                <c:pt idx="179">
                  <c:v>-65.150000000000006</c:v>
                </c:pt>
                <c:pt idx="180">
                  <c:v>-64.971000000000004</c:v>
                </c:pt>
                <c:pt idx="181">
                  <c:v>-64.882999999999996</c:v>
                </c:pt>
                <c:pt idx="182">
                  <c:v>-65.117000000000004</c:v>
                </c:pt>
                <c:pt idx="183">
                  <c:v>-64.978999999999999</c:v>
                </c:pt>
                <c:pt idx="184">
                  <c:v>-64.760999999999996</c:v>
                </c:pt>
                <c:pt idx="185">
                  <c:v>-64.84</c:v>
                </c:pt>
                <c:pt idx="186">
                  <c:v>-64.953000000000003</c:v>
                </c:pt>
                <c:pt idx="187">
                  <c:v>-64.75</c:v>
                </c:pt>
                <c:pt idx="188">
                  <c:v>-64.650999999999996</c:v>
                </c:pt>
                <c:pt idx="189">
                  <c:v>-64.611000000000004</c:v>
                </c:pt>
                <c:pt idx="190">
                  <c:v>-64.658000000000001</c:v>
                </c:pt>
                <c:pt idx="191">
                  <c:v>-64.602999999999994</c:v>
                </c:pt>
                <c:pt idx="192">
                  <c:v>-64.522000000000006</c:v>
                </c:pt>
                <c:pt idx="193">
                  <c:v>-64.435000000000002</c:v>
                </c:pt>
                <c:pt idx="194">
                  <c:v>-64.451999999999998</c:v>
                </c:pt>
                <c:pt idx="195">
                  <c:v>-64.302000000000007</c:v>
                </c:pt>
                <c:pt idx="196">
                  <c:v>-64.391000000000005</c:v>
                </c:pt>
                <c:pt idx="197">
                  <c:v>-64.260000000000005</c:v>
                </c:pt>
                <c:pt idx="198">
                  <c:v>-64.361999999999995</c:v>
                </c:pt>
                <c:pt idx="199">
                  <c:v>-64.135999999999996</c:v>
                </c:pt>
                <c:pt idx="200">
                  <c:v>-64.2</c:v>
                </c:pt>
                <c:pt idx="201">
                  <c:v>-64.048000000000002</c:v>
                </c:pt>
                <c:pt idx="202">
                  <c:v>-63.942</c:v>
                </c:pt>
                <c:pt idx="203">
                  <c:v>-64.027000000000001</c:v>
                </c:pt>
                <c:pt idx="204">
                  <c:v>-63.877000000000002</c:v>
                </c:pt>
                <c:pt idx="205">
                  <c:v>-63.939</c:v>
                </c:pt>
                <c:pt idx="206">
                  <c:v>-63.747999999999998</c:v>
                </c:pt>
                <c:pt idx="207">
                  <c:v>-63.768999999999998</c:v>
                </c:pt>
                <c:pt idx="208">
                  <c:v>-63.808</c:v>
                </c:pt>
                <c:pt idx="209">
                  <c:v>-63.765000000000001</c:v>
                </c:pt>
                <c:pt idx="210">
                  <c:v>-63.674999999999997</c:v>
                </c:pt>
                <c:pt idx="211">
                  <c:v>-63.558</c:v>
                </c:pt>
                <c:pt idx="212">
                  <c:v>-63.518999999999998</c:v>
                </c:pt>
                <c:pt idx="213">
                  <c:v>-63.454999999999998</c:v>
                </c:pt>
                <c:pt idx="214">
                  <c:v>-63.445999999999998</c:v>
                </c:pt>
                <c:pt idx="215">
                  <c:v>-63.335999999999999</c:v>
                </c:pt>
                <c:pt idx="216">
                  <c:v>-63.262</c:v>
                </c:pt>
                <c:pt idx="217">
                  <c:v>-63.366</c:v>
                </c:pt>
                <c:pt idx="218">
                  <c:v>-63.264000000000003</c:v>
                </c:pt>
                <c:pt idx="219">
                  <c:v>-63.146999999999998</c:v>
                </c:pt>
                <c:pt idx="220">
                  <c:v>-63.08</c:v>
                </c:pt>
                <c:pt idx="221">
                  <c:v>-63.078000000000003</c:v>
                </c:pt>
                <c:pt idx="222">
                  <c:v>-63.009</c:v>
                </c:pt>
                <c:pt idx="223">
                  <c:v>-62.965000000000003</c:v>
                </c:pt>
                <c:pt idx="224">
                  <c:v>-62.972999999999999</c:v>
                </c:pt>
                <c:pt idx="225">
                  <c:v>-62.856000000000002</c:v>
                </c:pt>
                <c:pt idx="226">
                  <c:v>-62.816000000000003</c:v>
                </c:pt>
                <c:pt idx="227">
                  <c:v>-62.798000000000002</c:v>
                </c:pt>
                <c:pt idx="228">
                  <c:v>-62.808999999999997</c:v>
                </c:pt>
                <c:pt idx="229">
                  <c:v>-62.738999999999997</c:v>
                </c:pt>
                <c:pt idx="230">
                  <c:v>-62.612000000000002</c:v>
                </c:pt>
                <c:pt idx="231">
                  <c:v>-62.531999999999996</c:v>
                </c:pt>
                <c:pt idx="232">
                  <c:v>-62.56</c:v>
                </c:pt>
                <c:pt idx="233">
                  <c:v>-62.475999999999999</c:v>
                </c:pt>
                <c:pt idx="234">
                  <c:v>-62.383000000000003</c:v>
                </c:pt>
                <c:pt idx="235">
                  <c:v>-62.521000000000001</c:v>
                </c:pt>
                <c:pt idx="236">
                  <c:v>-62.353999999999999</c:v>
                </c:pt>
                <c:pt idx="237">
                  <c:v>-62.368000000000002</c:v>
                </c:pt>
                <c:pt idx="238">
                  <c:v>-62.255000000000003</c:v>
                </c:pt>
                <c:pt idx="239">
                  <c:v>-62.284999999999997</c:v>
                </c:pt>
                <c:pt idx="240">
                  <c:v>-62.204999999999998</c:v>
                </c:pt>
                <c:pt idx="241">
                  <c:v>-62.192</c:v>
                </c:pt>
                <c:pt idx="242">
                  <c:v>-62.088999999999999</c:v>
                </c:pt>
                <c:pt idx="243">
                  <c:v>-62.015999999999998</c:v>
                </c:pt>
                <c:pt idx="244">
                  <c:v>-62.058</c:v>
                </c:pt>
                <c:pt idx="245">
                  <c:v>-61.969000000000001</c:v>
                </c:pt>
                <c:pt idx="246">
                  <c:v>-61.84</c:v>
                </c:pt>
                <c:pt idx="247">
                  <c:v>-61.85</c:v>
                </c:pt>
                <c:pt idx="248">
                  <c:v>-61.834000000000003</c:v>
                </c:pt>
                <c:pt idx="249">
                  <c:v>-61.758000000000003</c:v>
                </c:pt>
                <c:pt idx="250">
                  <c:v>-61.648000000000003</c:v>
                </c:pt>
                <c:pt idx="251">
                  <c:v>-61.671999999999997</c:v>
                </c:pt>
                <c:pt idx="252">
                  <c:v>-61.610999999999997</c:v>
                </c:pt>
                <c:pt idx="253">
                  <c:v>-61.482999999999997</c:v>
                </c:pt>
                <c:pt idx="254">
                  <c:v>-61.521999999999998</c:v>
                </c:pt>
                <c:pt idx="255">
                  <c:v>-61.427999999999997</c:v>
                </c:pt>
                <c:pt idx="256">
                  <c:v>-61.49</c:v>
                </c:pt>
                <c:pt idx="257">
                  <c:v>-61.363999999999997</c:v>
                </c:pt>
                <c:pt idx="258">
                  <c:v>-61.308</c:v>
                </c:pt>
                <c:pt idx="259">
                  <c:v>-61.258000000000003</c:v>
                </c:pt>
                <c:pt idx="260">
                  <c:v>-61.21</c:v>
                </c:pt>
                <c:pt idx="261">
                  <c:v>-61.168999999999997</c:v>
                </c:pt>
                <c:pt idx="262">
                  <c:v>-61.11</c:v>
                </c:pt>
                <c:pt idx="263">
                  <c:v>-61.06</c:v>
                </c:pt>
                <c:pt idx="264">
                  <c:v>-60.996000000000002</c:v>
                </c:pt>
                <c:pt idx="265">
                  <c:v>-60.997</c:v>
                </c:pt>
                <c:pt idx="266">
                  <c:v>-60.912999999999997</c:v>
                </c:pt>
                <c:pt idx="267">
                  <c:v>-60.886000000000003</c:v>
                </c:pt>
                <c:pt idx="268">
                  <c:v>-60.793999999999997</c:v>
                </c:pt>
                <c:pt idx="269">
                  <c:v>-60.789000000000001</c:v>
                </c:pt>
                <c:pt idx="270">
                  <c:v>-60.683</c:v>
                </c:pt>
                <c:pt idx="271">
                  <c:v>-60.723999999999997</c:v>
                </c:pt>
                <c:pt idx="272">
                  <c:v>-60.613999999999997</c:v>
                </c:pt>
                <c:pt idx="273">
                  <c:v>-60.587000000000003</c:v>
                </c:pt>
                <c:pt idx="274">
                  <c:v>-60.575000000000003</c:v>
                </c:pt>
                <c:pt idx="275">
                  <c:v>-60.478999999999999</c:v>
                </c:pt>
                <c:pt idx="276">
                  <c:v>-60.494</c:v>
                </c:pt>
                <c:pt idx="277">
                  <c:v>-60.417999999999999</c:v>
                </c:pt>
                <c:pt idx="278">
                  <c:v>-60.384999999999998</c:v>
                </c:pt>
                <c:pt idx="279">
                  <c:v>-60.337000000000003</c:v>
                </c:pt>
                <c:pt idx="280">
                  <c:v>-60.29</c:v>
                </c:pt>
                <c:pt idx="281">
                  <c:v>-60.265000000000001</c:v>
                </c:pt>
                <c:pt idx="282">
                  <c:v>-60.113</c:v>
                </c:pt>
                <c:pt idx="283">
                  <c:v>-60.16</c:v>
                </c:pt>
                <c:pt idx="284">
                  <c:v>-60.094000000000001</c:v>
                </c:pt>
                <c:pt idx="285">
                  <c:v>-60.067999999999998</c:v>
                </c:pt>
                <c:pt idx="286">
                  <c:v>-60.005000000000003</c:v>
                </c:pt>
                <c:pt idx="287">
                  <c:v>-59.954999999999998</c:v>
                </c:pt>
                <c:pt idx="288">
                  <c:v>-59.942</c:v>
                </c:pt>
                <c:pt idx="289">
                  <c:v>-59.854999999999997</c:v>
                </c:pt>
                <c:pt idx="290">
                  <c:v>-59.85</c:v>
                </c:pt>
                <c:pt idx="291">
                  <c:v>-59.781999999999996</c:v>
                </c:pt>
                <c:pt idx="292">
                  <c:v>-59.716999999999999</c:v>
                </c:pt>
                <c:pt idx="293">
                  <c:v>-59.725999999999999</c:v>
                </c:pt>
                <c:pt idx="294">
                  <c:v>-59.606000000000002</c:v>
                </c:pt>
                <c:pt idx="295">
                  <c:v>-59.639000000000003</c:v>
                </c:pt>
                <c:pt idx="296">
                  <c:v>-59.545999999999999</c:v>
                </c:pt>
                <c:pt idx="297">
                  <c:v>-59.53</c:v>
                </c:pt>
                <c:pt idx="298">
                  <c:v>-59.435000000000002</c:v>
                </c:pt>
                <c:pt idx="299">
                  <c:v>-59.448</c:v>
                </c:pt>
                <c:pt idx="300">
                  <c:v>-59.341000000000001</c:v>
                </c:pt>
                <c:pt idx="301">
                  <c:v>-59.348999999999997</c:v>
                </c:pt>
                <c:pt idx="302">
                  <c:v>-59.286999999999999</c:v>
                </c:pt>
                <c:pt idx="303">
                  <c:v>-59.237000000000002</c:v>
                </c:pt>
                <c:pt idx="304">
                  <c:v>-58.783000000000001</c:v>
                </c:pt>
                <c:pt idx="305">
                  <c:v>-58.54</c:v>
                </c:pt>
                <c:pt idx="306">
                  <c:v>-58.901000000000003</c:v>
                </c:pt>
                <c:pt idx="307">
                  <c:v>-58.933</c:v>
                </c:pt>
                <c:pt idx="308">
                  <c:v>-58.851999999999997</c:v>
                </c:pt>
                <c:pt idx="309">
                  <c:v>-58.792000000000002</c:v>
                </c:pt>
                <c:pt idx="310">
                  <c:v>-58.817999999999998</c:v>
                </c:pt>
                <c:pt idx="311">
                  <c:v>-58.786999999999999</c:v>
                </c:pt>
                <c:pt idx="312">
                  <c:v>-58.725000000000001</c:v>
                </c:pt>
                <c:pt idx="313">
                  <c:v>-58.640999999999998</c:v>
                </c:pt>
                <c:pt idx="314">
                  <c:v>-58.628999999999998</c:v>
                </c:pt>
                <c:pt idx="315">
                  <c:v>-58.529000000000003</c:v>
                </c:pt>
                <c:pt idx="316">
                  <c:v>-58.502000000000002</c:v>
                </c:pt>
                <c:pt idx="317">
                  <c:v>-58.447000000000003</c:v>
                </c:pt>
                <c:pt idx="318">
                  <c:v>-58.435000000000002</c:v>
                </c:pt>
                <c:pt idx="319">
                  <c:v>-58.338999999999999</c:v>
                </c:pt>
                <c:pt idx="320">
                  <c:v>-58.319000000000003</c:v>
                </c:pt>
                <c:pt idx="321">
                  <c:v>-58.326999999999998</c:v>
                </c:pt>
                <c:pt idx="322">
                  <c:v>-58.226999999999997</c:v>
                </c:pt>
                <c:pt idx="323">
                  <c:v>-58.070999999999998</c:v>
                </c:pt>
                <c:pt idx="324">
                  <c:v>-58.155999999999999</c:v>
                </c:pt>
                <c:pt idx="325">
                  <c:v>-58.093000000000004</c:v>
                </c:pt>
                <c:pt idx="326">
                  <c:v>-58.017000000000003</c:v>
                </c:pt>
                <c:pt idx="327">
                  <c:v>-57.984999999999999</c:v>
                </c:pt>
                <c:pt idx="328">
                  <c:v>-57.960999999999999</c:v>
                </c:pt>
                <c:pt idx="329">
                  <c:v>-57.914999999999999</c:v>
                </c:pt>
                <c:pt idx="330">
                  <c:v>-57.46</c:v>
                </c:pt>
                <c:pt idx="331">
                  <c:v>-57.238999999999997</c:v>
                </c:pt>
                <c:pt idx="332">
                  <c:v>-57.548000000000002</c:v>
                </c:pt>
                <c:pt idx="333">
                  <c:v>-57.558999999999997</c:v>
                </c:pt>
                <c:pt idx="334">
                  <c:v>-57.59</c:v>
                </c:pt>
                <c:pt idx="335">
                  <c:v>-57.521999999999998</c:v>
                </c:pt>
                <c:pt idx="336">
                  <c:v>-57.466000000000001</c:v>
                </c:pt>
                <c:pt idx="337">
                  <c:v>-57.448</c:v>
                </c:pt>
                <c:pt idx="338">
                  <c:v>-57.423000000000002</c:v>
                </c:pt>
                <c:pt idx="339">
                  <c:v>-57.38</c:v>
                </c:pt>
                <c:pt idx="340">
                  <c:v>-57.323</c:v>
                </c:pt>
                <c:pt idx="341">
                  <c:v>-57.267000000000003</c:v>
                </c:pt>
                <c:pt idx="342">
                  <c:v>-57.243000000000002</c:v>
                </c:pt>
                <c:pt idx="343">
                  <c:v>-57.174999999999997</c:v>
                </c:pt>
                <c:pt idx="344">
                  <c:v>-57.134999999999998</c:v>
                </c:pt>
                <c:pt idx="345">
                  <c:v>-57.113</c:v>
                </c:pt>
                <c:pt idx="346">
                  <c:v>-57.05</c:v>
                </c:pt>
                <c:pt idx="347">
                  <c:v>-57.039000000000001</c:v>
                </c:pt>
                <c:pt idx="348">
                  <c:v>-56.877000000000002</c:v>
                </c:pt>
                <c:pt idx="349">
                  <c:v>-56.917000000000002</c:v>
                </c:pt>
                <c:pt idx="350">
                  <c:v>-56.854999999999997</c:v>
                </c:pt>
                <c:pt idx="351">
                  <c:v>-56.776000000000003</c:v>
                </c:pt>
                <c:pt idx="352">
                  <c:v>-56.787999999999997</c:v>
                </c:pt>
                <c:pt idx="353">
                  <c:v>-56.747999999999998</c:v>
                </c:pt>
                <c:pt idx="354">
                  <c:v>-56.247999999999998</c:v>
                </c:pt>
                <c:pt idx="355">
                  <c:v>-56.076999999999998</c:v>
                </c:pt>
                <c:pt idx="356">
                  <c:v>-56.368000000000002</c:v>
                </c:pt>
                <c:pt idx="357">
                  <c:v>-56.427999999999997</c:v>
                </c:pt>
                <c:pt idx="358">
                  <c:v>-56.448</c:v>
                </c:pt>
                <c:pt idx="359">
                  <c:v>-56.393999999999998</c:v>
                </c:pt>
                <c:pt idx="360">
                  <c:v>-56.280999999999999</c:v>
                </c:pt>
                <c:pt idx="361">
                  <c:v>-56.283000000000001</c:v>
                </c:pt>
                <c:pt idx="362">
                  <c:v>-56.234000000000002</c:v>
                </c:pt>
                <c:pt idx="363">
                  <c:v>-56.161000000000001</c:v>
                </c:pt>
                <c:pt idx="364">
                  <c:v>-56.158000000000001</c:v>
                </c:pt>
                <c:pt idx="365">
                  <c:v>-56.112000000000002</c:v>
                </c:pt>
                <c:pt idx="366">
                  <c:v>-56.094000000000001</c:v>
                </c:pt>
                <c:pt idx="367">
                  <c:v>-55.997</c:v>
                </c:pt>
                <c:pt idx="368">
                  <c:v>-55.963000000000001</c:v>
                </c:pt>
                <c:pt idx="369">
                  <c:v>-55.908000000000001</c:v>
                </c:pt>
                <c:pt idx="370">
                  <c:v>-55.853999999999999</c:v>
                </c:pt>
                <c:pt idx="371">
                  <c:v>-55.863</c:v>
                </c:pt>
                <c:pt idx="372">
                  <c:v>-55.820999999999998</c:v>
                </c:pt>
                <c:pt idx="373">
                  <c:v>-55.783000000000001</c:v>
                </c:pt>
                <c:pt idx="374">
                  <c:v>-55.277000000000001</c:v>
                </c:pt>
                <c:pt idx="375">
                  <c:v>-55.116</c:v>
                </c:pt>
                <c:pt idx="376">
                  <c:v>-55.387</c:v>
                </c:pt>
                <c:pt idx="377">
                  <c:v>-55.448</c:v>
                </c:pt>
                <c:pt idx="378">
                  <c:v>-55.405000000000001</c:v>
                </c:pt>
                <c:pt idx="379">
                  <c:v>-55.43</c:v>
                </c:pt>
                <c:pt idx="380">
                  <c:v>-55.323</c:v>
                </c:pt>
                <c:pt idx="381">
                  <c:v>-55.277999999999999</c:v>
                </c:pt>
                <c:pt idx="382">
                  <c:v>-55.201999999999998</c:v>
                </c:pt>
                <c:pt idx="383">
                  <c:v>-55.207999999999998</c:v>
                </c:pt>
                <c:pt idx="384">
                  <c:v>-55.192999999999998</c:v>
                </c:pt>
                <c:pt idx="385">
                  <c:v>-55.097999999999999</c:v>
                </c:pt>
                <c:pt idx="386">
                  <c:v>-55.070999999999998</c:v>
                </c:pt>
                <c:pt idx="387">
                  <c:v>-55.024999999999999</c:v>
                </c:pt>
                <c:pt idx="388">
                  <c:v>-55.008000000000003</c:v>
                </c:pt>
                <c:pt idx="389">
                  <c:v>-54.901000000000003</c:v>
                </c:pt>
                <c:pt idx="390">
                  <c:v>-54.423999999999999</c:v>
                </c:pt>
                <c:pt idx="391">
                  <c:v>-54.296999999999997</c:v>
                </c:pt>
                <c:pt idx="392">
                  <c:v>-54.642000000000003</c:v>
                </c:pt>
                <c:pt idx="393">
                  <c:v>-54.639000000000003</c:v>
                </c:pt>
                <c:pt idx="394">
                  <c:v>-54.612000000000002</c:v>
                </c:pt>
                <c:pt idx="395">
                  <c:v>-54.561</c:v>
                </c:pt>
                <c:pt idx="396">
                  <c:v>-54.506</c:v>
                </c:pt>
                <c:pt idx="397">
                  <c:v>-54.457999999999998</c:v>
                </c:pt>
                <c:pt idx="398">
                  <c:v>-54.448999999999998</c:v>
                </c:pt>
                <c:pt idx="399">
                  <c:v>-54.384</c:v>
                </c:pt>
                <c:pt idx="400">
                  <c:v>-54.384</c:v>
                </c:pt>
                <c:pt idx="401">
                  <c:v>-54.335000000000001</c:v>
                </c:pt>
                <c:pt idx="402">
                  <c:v>-54.271000000000001</c:v>
                </c:pt>
                <c:pt idx="403">
                  <c:v>-54.22</c:v>
                </c:pt>
                <c:pt idx="404">
                  <c:v>-53.732999999999997</c:v>
                </c:pt>
                <c:pt idx="405">
                  <c:v>-53.572000000000003</c:v>
                </c:pt>
                <c:pt idx="406">
                  <c:v>-53.927999999999997</c:v>
                </c:pt>
                <c:pt idx="407">
                  <c:v>-53.939</c:v>
                </c:pt>
                <c:pt idx="408">
                  <c:v>-53.893999999999998</c:v>
                </c:pt>
                <c:pt idx="409">
                  <c:v>-53.875</c:v>
                </c:pt>
                <c:pt idx="410">
                  <c:v>-53.805999999999997</c:v>
                </c:pt>
                <c:pt idx="411">
                  <c:v>-53.777000000000001</c:v>
                </c:pt>
                <c:pt idx="412">
                  <c:v>-53.692</c:v>
                </c:pt>
                <c:pt idx="413">
                  <c:v>-53.688000000000002</c:v>
                </c:pt>
                <c:pt idx="414">
                  <c:v>-53.652000000000001</c:v>
                </c:pt>
                <c:pt idx="415">
                  <c:v>-53.603000000000002</c:v>
                </c:pt>
                <c:pt idx="416">
                  <c:v>-53.59</c:v>
                </c:pt>
                <c:pt idx="417">
                  <c:v>-53.49</c:v>
                </c:pt>
                <c:pt idx="418">
                  <c:v>-53.463999999999999</c:v>
                </c:pt>
                <c:pt idx="419">
                  <c:v>-53.448999999999998</c:v>
                </c:pt>
                <c:pt idx="420">
                  <c:v>-53.417999999999999</c:v>
                </c:pt>
                <c:pt idx="421">
                  <c:v>-53.314999999999998</c:v>
                </c:pt>
                <c:pt idx="422">
                  <c:v>-52.814999999999998</c:v>
                </c:pt>
                <c:pt idx="423">
                  <c:v>-52.637</c:v>
                </c:pt>
                <c:pt idx="424">
                  <c:v>-53.082000000000001</c:v>
                </c:pt>
                <c:pt idx="425">
                  <c:v>-53.046999999999997</c:v>
                </c:pt>
                <c:pt idx="426">
                  <c:v>-53.06</c:v>
                </c:pt>
                <c:pt idx="427">
                  <c:v>-52.98</c:v>
                </c:pt>
                <c:pt idx="428">
                  <c:v>-52.927999999999997</c:v>
                </c:pt>
                <c:pt idx="429">
                  <c:v>-52.942</c:v>
                </c:pt>
                <c:pt idx="430">
                  <c:v>-52.854999999999997</c:v>
                </c:pt>
                <c:pt idx="431">
                  <c:v>-52.811999999999998</c:v>
                </c:pt>
                <c:pt idx="432">
                  <c:v>-52.777000000000001</c:v>
                </c:pt>
                <c:pt idx="433">
                  <c:v>-52.728999999999999</c:v>
                </c:pt>
                <c:pt idx="434">
                  <c:v>-52.183</c:v>
                </c:pt>
                <c:pt idx="435">
                  <c:v>-52.094000000000001</c:v>
                </c:pt>
                <c:pt idx="436">
                  <c:v>-52.427</c:v>
                </c:pt>
                <c:pt idx="437">
                  <c:v>-52.46</c:v>
                </c:pt>
                <c:pt idx="438">
                  <c:v>-52.399000000000001</c:v>
                </c:pt>
                <c:pt idx="439">
                  <c:v>-52.372</c:v>
                </c:pt>
                <c:pt idx="440">
                  <c:v>-52.305</c:v>
                </c:pt>
                <c:pt idx="441">
                  <c:v>-52.326000000000001</c:v>
                </c:pt>
                <c:pt idx="442">
                  <c:v>-52.247</c:v>
                </c:pt>
                <c:pt idx="443">
                  <c:v>-52.21</c:v>
                </c:pt>
                <c:pt idx="444">
                  <c:v>-52.165999999999997</c:v>
                </c:pt>
                <c:pt idx="445">
                  <c:v>-52.148000000000003</c:v>
                </c:pt>
                <c:pt idx="446">
                  <c:v>-52.088999999999999</c:v>
                </c:pt>
                <c:pt idx="447">
                  <c:v>-52.036999999999999</c:v>
                </c:pt>
                <c:pt idx="448">
                  <c:v>-51.628999999999998</c:v>
                </c:pt>
                <c:pt idx="449">
                  <c:v>-51.42</c:v>
                </c:pt>
                <c:pt idx="450">
                  <c:v>-51.738999999999997</c:v>
                </c:pt>
                <c:pt idx="451">
                  <c:v>-51.789000000000001</c:v>
                </c:pt>
                <c:pt idx="452">
                  <c:v>-51.774999999999999</c:v>
                </c:pt>
                <c:pt idx="453">
                  <c:v>-51.707000000000001</c:v>
                </c:pt>
                <c:pt idx="454">
                  <c:v>-51.686</c:v>
                </c:pt>
                <c:pt idx="455">
                  <c:v>-51.619</c:v>
                </c:pt>
                <c:pt idx="456">
                  <c:v>-51.567999999999998</c:v>
                </c:pt>
                <c:pt idx="457">
                  <c:v>-51.537999999999997</c:v>
                </c:pt>
                <c:pt idx="458">
                  <c:v>-51.500999999999998</c:v>
                </c:pt>
                <c:pt idx="459">
                  <c:v>-51.444000000000003</c:v>
                </c:pt>
                <c:pt idx="460">
                  <c:v>-50.962000000000003</c:v>
                </c:pt>
                <c:pt idx="461">
                  <c:v>-50.856000000000002</c:v>
                </c:pt>
                <c:pt idx="462">
                  <c:v>-51.2</c:v>
                </c:pt>
                <c:pt idx="463">
                  <c:v>-51.207000000000001</c:v>
                </c:pt>
                <c:pt idx="464">
                  <c:v>-51.253999999999998</c:v>
                </c:pt>
                <c:pt idx="465">
                  <c:v>-51.164999999999999</c:v>
                </c:pt>
                <c:pt idx="466">
                  <c:v>-51.033000000000001</c:v>
                </c:pt>
                <c:pt idx="467">
                  <c:v>-51.015000000000001</c:v>
                </c:pt>
                <c:pt idx="468">
                  <c:v>-51.003</c:v>
                </c:pt>
                <c:pt idx="469">
                  <c:v>-50.951999999999998</c:v>
                </c:pt>
                <c:pt idx="470">
                  <c:v>-50.427999999999997</c:v>
                </c:pt>
                <c:pt idx="471">
                  <c:v>-50.329000000000001</c:v>
                </c:pt>
                <c:pt idx="472">
                  <c:v>-50.655000000000001</c:v>
                </c:pt>
                <c:pt idx="473">
                  <c:v>-50.664000000000001</c:v>
                </c:pt>
                <c:pt idx="474">
                  <c:v>-50.652999999999999</c:v>
                </c:pt>
                <c:pt idx="475">
                  <c:v>-50.597000000000001</c:v>
                </c:pt>
                <c:pt idx="476">
                  <c:v>-50.548999999999999</c:v>
                </c:pt>
                <c:pt idx="477">
                  <c:v>-50.494999999999997</c:v>
                </c:pt>
                <c:pt idx="478">
                  <c:v>-50.408999999999999</c:v>
                </c:pt>
                <c:pt idx="479">
                  <c:v>-50.435000000000002</c:v>
                </c:pt>
                <c:pt idx="480">
                  <c:v>-50.41</c:v>
                </c:pt>
                <c:pt idx="481">
                  <c:v>-50.345999999999997</c:v>
                </c:pt>
                <c:pt idx="482">
                  <c:v>-49.850999999999999</c:v>
                </c:pt>
                <c:pt idx="483">
                  <c:v>-49.667000000000002</c:v>
                </c:pt>
                <c:pt idx="484">
                  <c:v>-50.137</c:v>
                </c:pt>
                <c:pt idx="485">
                  <c:v>-50.109000000000002</c:v>
                </c:pt>
                <c:pt idx="486">
                  <c:v>-49.988999999999997</c:v>
                </c:pt>
                <c:pt idx="487">
                  <c:v>-49.948</c:v>
                </c:pt>
                <c:pt idx="488">
                  <c:v>-49.526000000000003</c:v>
                </c:pt>
                <c:pt idx="489">
                  <c:v>-49.427999999999997</c:v>
                </c:pt>
                <c:pt idx="490">
                  <c:v>-49.762999999999998</c:v>
                </c:pt>
                <c:pt idx="491">
                  <c:v>-49.762999999999998</c:v>
                </c:pt>
                <c:pt idx="492">
                  <c:v>-49.679000000000002</c:v>
                </c:pt>
                <c:pt idx="493">
                  <c:v>-49.667999999999999</c:v>
                </c:pt>
                <c:pt idx="494">
                  <c:v>-49.582999999999998</c:v>
                </c:pt>
                <c:pt idx="495">
                  <c:v>-49.606000000000002</c:v>
                </c:pt>
                <c:pt idx="496">
                  <c:v>-49.57</c:v>
                </c:pt>
                <c:pt idx="497">
                  <c:v>-49.49</c:v>
                </c:pt>
                <c:pt idx="498">
                  <c:v>-49.488</c:v>
                </c:pt>
                <c:pt idx="499">
                  <c:v>-49.387</c:v>
                </c:pt>
                <c:pt idx="500">
                  <c:v>-49.37</c:v>
                </c:pt>
                <c:pt idx="501">
                  <c:v>-49.366</c:v>
                </c:pt>
                <c:pt idx="502">
                  <c:v>-48.817999999999998</c:v>
                </c:pt>
                <c:pt idx="503">
                  <c:v>-48.728000000000002</c:v>
                </c:pt>
                <c:pt idx="504">
                  <c:v>-49.06</c:v>
                </c:pt>
                <c:pt idx="505">
                  <c:v>-49.12</c:v>
                </c:pt>
                <c:pt idx="506">
                  <c:v>-49.058999999999997</c:v>
                </c:pt>
                <c:pt idx="507">
                  <c:v>-48.988</c:v>
                </c:pt>
                <c:pt idx="508">
                  <c:v>-48.994</c:v>
                </c:pt>
                <c:pt idx="509">
                  <c:v>-48.869</c:v>
                </c:pt>
                <c:pt idx="510">
                  <c:v>-48.905999999999999</c:v>
                </c:pt>
                <c:pt idx="511">
                  <c:v>-48.847000000000001</c:v>
                </c:pt>
                <c:pt idx="512">
                  <c:v>-48.354999999999997</c:v>
                </c:pt>
                <c:pt idx="513">
                  <c:v>-48.262999999999998</c:v>
                </c:pt>
                <c:pt idx="514">
                  <c:v>-48.593000000000004</c:v>
                </c:pt>
                <c:pt idx="515">
                  <c:v>-48.656999999999996</c:v>
                </c:pt>
                <c:pt idx="516">
                  <c:v>-48.570999999999998</c:v>
                </c:pt>
                <c:pt idx="517">
                  <c:v>-48.468000000000004</c:v>
                </c:pt>
                <c:pt idx="518">
                  <c:v>-48.002000000000002</c:v>
                </c:pt>
                <c:pt idx="519">
                  <c:v>-47.902999999999999</c:v>
                </c:pt>
                <c:pt idx="520">
                  <c:v>-48.259</c:v>
                </c:pt>
                <c:pt idx="521">
                  <c:v>-48.252000000000002</c:v>
                </c:pt>
                <c:pt idx="522">
                  <c:v>-48.241</c:v>
                </c:pt>
                <c:pt idx="523">
                  <c:v>-48.25</c:v>
                </c:pt>
                <c:pt idx="524">
                  <c:v>-48.195</c:v>
                </c:pt>
                <c:pt idx="525">
                  <c:v>-48.097999999999999</c:v>
                </c:pt>
                <c:pt idx="526">
                  <c:v>-48.01</c:v>
                </c:pt>
                <c:pt idx="527">
                  <c:v>-48.029000000000003</c:v>
                </c:pt>
                <c:pt idx="528">
                  <c:v>-48.021999999999998</c:v>
                </c:pt>
                <c:pt idx="529">
                  <c:v>-47.929000000000002</c:v>
                </c:pt>
                <c:pt idx="530">
                  <c:v>-47.426000000000002</c:v>
                </c:pt>
                <c:pt idx="531">
                  <c:v>-47.344999999999999</c:v>
                </c:pt>
                <c:pt idx="532">
                  <c:v>-47.698</c:v>
                </c:pt>
                <c:pt idx="533">
                  <c:v>-47.726999999999997</c:v>
                </c:pt>
                <c:pt idx="534">
                  <c:v>-47.707999999999998</c:v>
                </c:pt>
                <c:pt idx="535">
                  <c:v>-47.573</c:v>
                </c:pt>
                <c:pt idx="536">
                  <c:v>-47.128</c:v>
                </c:pt>
                <c:pt idx="537">
                  <c:v>-47.064999999999998</c:v>
                </c:pt>
                <c:pt idx="538">
                  <c:v>-47.384</c:v>
                </c:pt>
                <c:pt idx="539">
                  <c:v>-47.360999999999997</c:v>
                </c:pt>
                <c:pt idx="540">
                  <c:v>-47.304000000000002</c:v>
                </c:pt>
                <c:pt idx="541">
                  <c:v>-47.246000000000002</c:v>
                </c:pt>
                <c:pt idx="542">
                  <c:v>-47.201999999999998</c:v>
                </c:pt>
                <c:pt idx="543">
                  <c:v>-47.258000000000003</c:v>
                </c:pt>
                <c:pt idx="544">
                  <c:v>-47.167999999999999</c:v>
                </c:pt>
                <c:pt idx="545">
                  <c:v>-47.161000000000001</c:v>
                </c:pt>
                <c:pt idx="546">
                  <c:v>-47.115000000000002</c:v>
                </c:pt>
                <c:pt idx="547">
                  <c:v>-47.002000000000002</c:v>
                </c:pt>
                <c:pt idx="548">
                  <c:v>-46.530999999999999</c:v>
                </c:pt>
                <c:pt idx="549">
                  <c:v>-46.466000000000001</c:v>
                </c:pt>
                <c:pt idx="550">
                  <c:v>-46.798000000000002</c:v>
                </c:pt>
                <c:pt idx="551">
                  <c:v>-46.81</c:v>
                </c:pt>
                <c:pt idx="552">
                  <c:v>-46.825000000000003</c:v>
                </c:pt>
                <c:pt idx="553">
                  <c:v>-46.625</c:v>
                </c:pt>
                <c:pt idx="554">
                  <c:v>-46.167999999999999</c:v>
                </c:pt>
                <c:pt idx="555">
                  <c:v>-46.15</c:v>
                </c:pt>
                <c:pt idx="556">
                  <c:v>-46.526000000000003</c:v>
                </c:pt>
                <c:pt idx="557">
                  <c:v>-46.505000000000003</c:v>
                </c:pt>
                <c:pt idx="558">
                  <c:v>-46.375</c:v>
                </c:pt>
                <c:pt idx="559">
                  <c:v>-46.408000000000001</c:v>
                </c:pt>
                <c:pt idx="560">
                  <c:v>-46.365000000000002</c:v>
                </c:pt>
                <c:pt idx="561">
                  <c:v>-46.302</c:v>
                </c:pt>
                <c:pt idx="562">
                  <c:v>-45.784999999999997</c:v>
                </c:pt>
                <c:pt idx="563">
                  <c:v>-45.753</c:v>
                </c:pt>
                <c:pt idx="564">
                  <c:v>-46.119</c:v>
                </c:pt>
                <c:pt idx="565">
                  <c:v>-46.087000000000003</c:v>
                </c:pt>
                <c:pt idx="566">
                  <c:v>-46.023000000000003</c:v>
                </c:pt>
                <c:pt idx="567">
                  <c:v>-45.988</c:v>
                </c:pt>
                <c:pt idx="568">
                  <c:v>-45.973999999999997</c:v>
                </c:pt>
                <c:pt idx="569">
                  <c:v>-45.932000000000002</c:v>
                </c:pt>
                <c:pt idx="570">
                  <c:v>-45.368000000000002</c:v>
                </c:pt>
                <c:pt idx="571">
                  <c:v>-45.341999999999999</c:v>
                </c:pt>
                <c:pt idx="572">
                  <c:v>-45.713000000000001</c:v>
                </c:pt>
                <c:pt idx="573">
                  <c:v>-45.692999999999998</c:v>
                </c:pt>
                <c:pt idx="574">
                  <c:v>-45.648000000000003</c:v>
                </c:pt>
                <c:pt idx="575">
                  <c:v>-45.575000000000003</c:v>
                </c:pt>
                <c:pt idx="576">
                  <c:v>-45.073</c:v>
                </c:pt>
                <c:pt idx="577">
                  <c:v>-45.048999999999999</c:v>
                </c:pt>
                <c:pt idx="578">
                  <c:v>-45.393999999999998</c:v>
                </c:pt>
                <c:pt idx="579">
                  <c:v>-45.4</c:v>
                </c:pt>
                <c:pt idx="580">
                  <c:v>-45.362000000000002</c:v>
                </c:pt>
                <c:pt idx="581">
                  <c:v>-45.331000000000003</c:v>
                </c:pt>
                <c:pt idx="582">
                  <c:v>-45.273000000000003</c:v>
                </c:pt>
                <c:pt idx="583">
                  <c:v>-45.220999999999997</c:v>
                </c:pt>
                <c:pt idx="584">
                  <c:v>-45.183999999999997</c:v>
                </c:pt>
                <c:pt idx="585">
                  <c:v>-45.073</c:v>
                </c:pt>
                <c:pt idx="586">
                  <c:v>-44.606000000000002</c:v>
                </c:pt>
                <c:pt idx="587">
                  <c:v>-44.604999999999997</c:v>
                </c:pt>
                <c:pt idx="588">
                  <c:v>-44.893000000000001</c:v>
                </c:pt>
                <c:pt idx="589">
                  <c:v>-44.901000000000003</c:v>
                </c:pt>
                <c:pt idx="590">
                  <c:v>-44.841999999999999</c:v>
                </c:pt>
                <c:pt idx="591">
                  <c:v>-44.771000000000001</c:v>
                </c:pt>
                <c:pt idx="592">
                  <c:v>-44.295999999999999</c:v>
                </c:pt>
                <c:pt idx="593">
                  <c:v>-44.290999999999997</c:v>
                </c:pt>
                <c:pt idx="594">
                  <c:v>-44.57</c:v>
                </c:pt>
                <c:pt idx="595">
                  <c:v>-44.604999999999997</c:v>
                </c:pt>
                <c:pt idx="596">
                  <c:v>-44.563000000000002</c:v>
                </c:pt>
                <c:pt idx="597">
                  <c:v>-44.432000000000002</c:v>
                </c:pt>
                <c:pt idx="598">
                  <c:v>-43.956000000000003</c:v>
                </c:pt>
                <c:pt idx="599">
                  <c:v>-43.96</c:v>
                </c:pt>
                <c:pt idx="600">
                  <c:v>-44.289000000000001</c:v>
                </c:pt>
                <c:pt idx="601">
                  <c:v>-44.290999999999997</c:v>
                </c:pt>
                <c:pt idx="602">
                  <c:v>-44.201000000000001</c:v>
                </c:pt>
                <c:pt idx="603">
                  <c:v>-44.203000000000003</c:v>
                </c:pt>
                <c:pt idx="604">
                  <c:v>-44.17</c:v>
                </c:pt>
                <c:pt idx="605">
                  <c:v>-44.064</c:v>
                </c:pt>
                <c:pt idx="606">
                  <c:v>-43.558999999999997</c:v>
                </c:pt>
                <c:pt idx="607">
                  <c:v>-43.555999999999997</c:v>
                </c:pt>
                <c:pt idx="608">
                  <c:v>-43.904000000000003</c:v>
                </c:pt>
                <c:pt idx="609">
                  <c:v>-43.915999999999997</c:v>
                </c:pt>
                <c:pt idx="610">
                  <c:v>-43.872999999999998</c:v>
                </c:pt>
                <c:pt idx="611">
                  <c:v>-43.722999999999999</c:v>
                </c:pt>
                <c:pt idx="612">
                  <c:v>-43.283000000000001</c:v>
                </c:pt>
                <c:pt idx="613">
                  <c:v>-43.341000000000001</c:v>
                </c:pt>
                <c:pt idx="614">
                  <c:v>-43.652000000000001</c:v>
                </c:pt>
                <c:pt idx="615">
                  <c:v>-43.618000000000002</c:v>
                </c:pt>
                <c:pt idx="616">
                  <c:v>-43.524999999999999</c:v>
                </c:pt>
                <c:pt idx="617">
                  <c:v>-43.402999999999999</c:v>
                </c:pt>
                <c:pt idx="618">
                  <c:v>-43.045000000000002</c:v>
                </c:pt>
                <c:pt idx="619">
                  <c:v>-43.054000000000002</c:v>
                </c:pt>
                <c:pt idx="620">
                  <c:v>-43.308999999999997</c:v>
                </c:pt>
                <c:pt idx="621">
                  <c:v>-43.32</c:v>
                </c:pt>
                <c:pt idx="622">
                  <c:v>-43.241999999999997</c:v>
                </c:pt>
                <c:pt idx="623">
                  <c:v>-43.238</c:v>
                </c:pt>
                <c:pt idx="624">
                  <c:v>-43.164000000000001</c:v>
                </c:pt>
                <c:pt idx="625">
                  <c:v>-43.011000000000003</c:v>
                </c:pt>
                <c:pt idx="626">
                  <c:v>-42.569000000000003</c:v>
                </c:pt>
                <c:pt idx="627">
                  <c:v>-42.607999999999997</c:v>
                </c:pt>
                <c:pt idx="628">
                  <c:v>-42.899000000000001</c:v>
                </c:pt>
                <c:pt idx="629">
                  <c:v>-42.92</c:v>
                </c:pt>
                <c:pt idx="630">
                  <c:v>-42.896999999999998</c:v>
                </c:pt>
                <c:pt idx="631">
                  <c:v>-42.753999999999998</c:v>
                </c:pt>
                <c:pt idx="632">
                  <c:v>-42.298999999999999</c:v>
                </c:pt>
                <c:pt idx="633">
                  <c:v>-42.308999999999997</c:v>
                </c:pt>
                <c:pt idx="634">
                  <c:v>-42.628999999999998</c:v>
                </c:pt>
                <c:pt idx="635">
                  <c:v>-42.594999999999999</c:v>
                </c:pt>
                <c:pt idx="636">
                  <c:v>-42.582000000000001</c:v>
                </c:pt>
                <c:pt idx="637">
                  <c:v>-42.433999999999997</c:v>
                </c:pt>
                <c:pt idx="638">
                  <c:v>-41.978999999999999</c:v>
                </c:pt>
                <c:pt idx="639">
                  <c:v>-42.015000000000001</c:v>
                </c:pt>
                <c:pt idx="640">
                  <c:v>-42.317</c:v>
                </c:pt>
                <c:pt idx="641">
                  <c:v>-42.302</c:v>
                </c:pt>
                <c:pt idx="642">
                  <c:v>-42.277000000000001</c:v>
                </c:pt>
                <c:pt idx="643">
                  <c:v>-42.154000000000003</c:v>
                </c:pt>
                <c:pt idx="644">
                  <c:v>-41.701999999999998</c:v>
                </c:pt>
                <c:pt idx="645">
                  <c:v>-41.762999999999998</c:v>
                </c:pt>
                <c:pt idx="646">
                  <c:v>-42.014000000000003</c:v>
                </c:pt>
                <c:pt idx="647">
                  <c:v>-42.057000000000002</c:v>
                </c:pt>
                <c:pt idx="648">
                  <c:v>-42.024999999999999</c:v>
                </c:pt>
                <c:pt idx="649">
                  <c:v>-41.832999999999998</c:v>
                </c:pt>
                <c:pt idx="650">
                  <c:v>-41.341999999999999</c:v>
                </c:pt>
                <c:pt idx="651">
                  <c:v>-41.47</c:v>
                </c:pt>
                <c:pt idx="652">
                  <c:v>-41.701999999999998</c:v>
                </c:pt>
                <c:pt idx="653">
                  <c:v>-41.726999999999997</c:v>
                </c:pt>
                <c:pt idx="654">
                  <c:v>-41.680999999999997</c:v>
                </c:pt>
                <c:pt idx="655">
                  <c:v>-41.488999999999997</c:v>
                </c:pt>
                <c:pt idx="656">
                  <c:v>-41.073999999999998</c:v>
                </c:pt>
                <c:pt idx="657">
                  <c:v>-41.171999999999997</c:v>
                </c:pt>
                <c:pt idx="658">
                  <c:v>-41.43</c:v>
                </c:pt>
                <c:pt idx="659">
                  <c:v>-41.386000000000003</c:v>
                </c:pt>
                <c:pt idx="660">
                  <c:v>-41.384</c:v>
                </c:pt>
                <c:pt idx="661">
                  <c:v>-41.228000000000002</c:v>
                </c:pt>
                <c:pt idx="662">
                  <c:v>-40.771000000000001</c:v>
                </c:pt>
                <c:pt idx="663">
                  <c:v>-40.895000000000003</c:v>
                </c:pt>
                <c:pt idx="664">
                  <c:v>-41.124000000000002</c:v>
                </c:pt>
                <c:pt idx="665">
                  <c:v>-41.146999999999998</c:v>
                </c:pt>
                <c:pt idx="666">
                  <c:v>-41.045000000000002</c:v>
                </c:pt>
                <c:pt idx="667">
                  <c:v>-40.826999999999998</c:v>
                </c:pt>
                <c:pt idx="668">
                  <c:v>-40.497999999999998</c:v>
                </c:pt>
                <c:pt idx="669">
                  <c:v>-40.622</c:v>
                </c:pt>
                <c:pt idx="670">
                  <c:v>-40.848999999999997</c:v>
                </c:pt>
                <c:pt idx="671">
                  <c:v>-40.847000000000001</c:v>
                </c:pt>
                <c:pt idx="672">
                  <c:v>-40.779000000000003</c:v>
                </c:pt>
                <c:pt idx="673">
                  <c:v>-40.536999999999999</c:v>
                </c:pt>
                <c:pt idx="674">
                  <c:v>-40.201000000000001</c:v>
                </c:pt>
                <c:pt idx="675">
                  <c:v>-40.298999999999999</c:v>
                </c:pt>
                <c:pt idx="676">
                  <c:v>-40.566000000000003</c:v>
                </c:pt>
                <c:pt idx="677">
                  <c:v>-40.337000000000003</c:v>
                </c:pt>
                <c:pt idx="678">
                  <c:v>-40.015999999999998</c:v>
                </c:pt>
                <c:pt idx="679">
                  <c:v>-40.177</c:v>
                </c:pt>
                <c:pt idx="680">
                  <c:v>-40.332000000000001</c:v>
                </c:pt>
                <c:pt idx="681">
                  <c:v>-40.371000000000002</c:v>
                </c:pt>
                <c:pt idx="682">
                  <c:v>-40.280999999999999</c:v>
                </c:pt>
                <c:pt idx="683">
                  <c:v>-40.098999999999997</c:v>
                </c:pt>
                <c:pt idx="684">
                  <c:v>-39.744999999999997</c:v>
                </c:pt>
                <c:pt idx="685">
                  <c:v>-39.851999999999997</c:v>
                </c:pt>
                <c:pt idx="686">
                  <c:v>-40.006999999999998</c:v>
                </c:pt>
                <c:pt idx="687">
                  <c:v>-40.040999999999997</c:v>
                </c:pt>
                <c:pt idx="688">
                  <c:v>-40.012999999999998</c:v>
                </c:pt>
                <c:pt idx="689">
                  <c:v>-39.758000000000003</c:v>
                </c:pt>
                <c:pt idx="690">
                  <c:v>-39.314999999999998</c:v>
                </c:pt>
                <c:pt idx="691">
                  <c:v>-39.497999999999998</c:v>
                </c:pt>
                <c:pt idx="692">
                  <c:v>-39.813000000000002</c:v>
                </c:pt>
                <c:pt idx="693">
                  <c:v>-39.524999999999999</c:v>
                </c:pt>
                <c:pt idx="694">
                  <c:v>-39.232999999999997</c:v>
                </c:pt>
                <c:pt idx="695">
                  <c:v>-39.292999999999999</c:v>
                </c:pt>
                <c:pt idx="696">
                  <c:v>-39.569000000000003</c:v>
                </c:pt>
                <c:pt idx="697">
                  <c:v>-39.603999999999999</c:v>
                </c:pt>
                <c:pt idx="698">
                  <c:v>-39.479999999999997</c:v>
                </c:pt>
                <c:pt idx="699">
                  <c:v>-39.228999999999999</c:v>
                </c:pt>
                <c:pt idx="700">
                  <c:v>-38.923999999999999</c:v>
                </c:pt>
                <c:pt idx="701">
                  <c:v>-39.048000000000002</c:v>
                </c:pt>
                <c:pt idx="702">
                  <c:v>-39.261000000000003</c:v>
                </c:pt>
                <c:pt idx="703">
                  <c:v>-39.012</c:v>
                </c:pt>
                <c:pt idx="704">
                  <c:v>-38.683999999999997</c:v>
                </c:pt>
                <c:pt idx="705">
                  <c:v>-38.823999999999998</c:v>
                </c:pt>
                <c:pt idx="706">
                  <c:v>-39.039000000000001</c:v>
                </c:pt>
                <c:pt idx="707">
                  <c:v>-38.76</c:v>
                </c:pt>
                <c:pt idx="708">
                  <c:v>-38.472000000000001</c:v>
                </c:pt>
                <c:pt idx="709">
                  <c:v>-38.670999999999999</c:v>
                </c:pt>
                <c:pt idx="710">
                  <c:v>-38.808</c:v>
                </c:pt>
                <c:pt idx="711">
                  <c:v>-38.783000000000001</c:v>
                </c:pt>
                <c:pt idx="712">
                  <c:v>-38.703000000000003</c:v>
                </c:pt>
                <c:pt idx="713">
                  <c:v>-38.335999999999999</c:v>
                </c:pt>
                <c:pt idx="714">
                  <c:v>-38.179000000000002</c:v>
                </c:pt>
                <c:pt idx="715">
                  <c:v>-38.432000000000002</c:v>
                </c:pt>
                <c:pt idx="716">
                  <c:v>-38.503999999999998</c:v>
                </c:pt>
                <c:pt idx="717">
                  <c:v>-38.287999999999997</c:v>
                </c:pt>
                <c:pt idx="718">
                  <c:v>-37.957000000000001</c:v>
                </c:pt>
                <c:pt idx="719">
                  <c:v>-38.173999999999999</c:v>
                </c:pt>
                <c:pt idx="720">
                  <c:v>-38.371000000000002</c:v>
                </c:pt>
                <c:pt idx="721">
                  <c:v>-38.332999999999998</c:v>
                </c:pt>
                <c:pt idx="722">
                  <c:v>-38.234000000000002</c:v>
                </c:pt>
                <c:pt idx="723">
                  <c:v>-38.03</c:v>
                </c:pt>
                <c:pt idx="724">
                  <c:v>-37.737000000000002</c:v>
                </c:pt>
                <c:pt idx="725">
                  <c:v>-37.908999999999999</c:v>
                </c:pt>
                <c:pt idx="726">
                  <c:v>-38.094000000000001</c:v>
                </c:pt>
                <c:pt idx="727">
                  <c:v>-37.784999999999997</c:v>
                </c:pt>
                <c:pt idx="728">
                  <c:v>-37.478000000000002</c:v>
                </c:pt>
                <c:pt idx="729">
                  <c:v>-37.676000000000002</c:v>
                </c:pt>
                <c:pt idx="730">
                  <c:v>-37.822000000000003</c:v>
                </c:pt>
                <c:pt idx="731">
                  <c:v>-37.584000000000003</c:v>
                </c:pt>
                <c:pt idx="732">
                  <c:v>-37.371000000000002</c:v>
                </c:pt>
                <c:pt idx="733">
                  <c:v>-37.573</c:v>
                </c:pt>
                <c:pt idx="734">
                  <c:v>-37.677999999999997</c:v>
                </c:pt>
                <c:pt idx="735">
                  <c:v>-37.600999999999999</c:v>
                </c:pt>
                <c:pt idx="736">
                  <c:v>-37.631999999999998</c:v>
                </c:pt>
                <c:pt idx="737">
                  <c:v>-37.363</c:v>
                </c:pt>
                <c:pt idx="738">
                  <c:v>-36.975000000000001</c:v>
                </c:pt>
                <c:pt idx="739">
                  <c:v>-37.180999999999997</c:v>
                </c:pt>
                <c:pt idx="740">
                  <c:v>-37.478000000000002</c:v>
                </c:pt>
                <c:pt idx="741">
                  <c:v>-36.936</c:v>
                </c:pt>
                <c:pt idx="742">
                  <c:v>-36.911999999999999</c:v>
                </c:pt>
                <c:pt idx="743">
                  <c:v>-36.789000000000001</c:v>
                </c:pt>
                <c:pt idx="744">
                  <c:v>-36.738</c:v>
                </c:pt>
                <c:pt idx="745">
                  <c:v>-36.770000000000003</c:v>
                </c:pt>
                <c:pt idx="746">
                  <c:v>-36.723999999999997</c:v>
                </c:pt>
                <c:pt idx="747">
                  <c:v>-36.700000000000003</c:v>
                </c:pt>
                <c:pt idx="748">
                  <c:v>-36.716999999999999</c:v>
                </c:pt>
                <c:pt idx="749">
                  <c:v>-36.662999999999997</c:v>
                </c:pt>
                <c:pt idx="750">
                  <c:v>-36.588000000000001</c:v>
                </c:pt>
                <c:pt idx="751">
                  <c:v>-36.587000000000003</c:v>
                </c:pt>
                <c:pt idx="752">
                  <c:v>-36.481000000000002</c:v>
                </c:pt>
                <c:pt idx="753">
                  <c:v>-36.552</c:v>
                </c:pt>
                <c:pt idx="754">
                  <c:v>-36.460999999999999</c:v>
                </c:pt>
                <c:pt idx="755">
                  <c:v>-36.435000000000002</c:v>
                </c:pt>
                <c:pt idx="756">
                  <c:v>-36.520000000000003</c:v>
                </c:pt>
                <c:pt idx="757">
                  <c:v>-36.375</c:v>
                </c:pt>
                <c:pt idx="758">
                  <c:v>-36.347000000000001</c:v>
                </c:pt>
                <c:pt idx="759">
                  <c:v>-36.408000000000001</c:v>
                </c:pt>
                <c:pt idx="760">
                  <c:v>-36.192</c:v>
                </c:pt>
                <c:pt idx="761">
                  <c:v>-36.362000000000002</c:v>
                </c:pt>
                <c:pt idx="762">
                  <c:v>-36.159999999999997</c:v>
                </c:pt>
                <c:pt idx="763">
                  <c:v>-36.271999999999998</c:v>
                </c:pt>
                <c:pt idx="764">
                  <c:v>-36.207999999999998</c:v>
                </c:pt>
                <c:pt idx="765">
                  <c:v>-35.832999999999998</c:v>
                </c:pt>
                <c:pt idx="766">
                  <c:v>-35.585999999999999</c:v>
                </c:pt>
                <c:pt idx="767">
                  <c:v>-35.984999999999999</c:v>
                </c:pt>
                <c:pt idx="768">
                  <c:v>-35.930999999999997</c:v>
                </c:pt>
                <c:pt idx="769">
                  <c:v>-35.530999999999999</c:v>
                </c:pt>
                <c:pt idx="770">
                  <c:v>-35.398000000000003</c:v>
                </c:pt>
                <c:pt idx="771">
                  <c:v>-35.421999999999997</c:v>
                </c:pt>
                <c:pt idx="772">
                  <c:v>-35.393000000000001</c:v>
                </c:pt>
                <c:pt idx="773">
                  <c:v>-35.328000000000003</c:v>
                </c:pt>
                <c:pt idx="774">
                  <c:v>-35.238</c:v>
                </c:pt>
                <c:pt idx="775">
                  <c:v>-35.31</c:v>
                </c:pt>
                <c:pt idx="776">
                  <c:v>-35.228000000000002</c:v>
                </c:pt>
                <c:pt idx="777">
                  <c:v>-35.267000000000003</c:v>
                </c:pt>
                <c:pt idx="778">
                  <c:v>-35.223999999999997</c:v>
                </c:pt>
                <c:pt idx="779">
                  <c:v>-35.198</c:v>
                </c:pt>
                <c:pt idx="780">
                  <c:v>-35.195</c:v>
                </c:pt>
                <c:pt idx="781">
                  <c:v>-35.115000000000002</c:v>
                </c:pt>
                <c:pt idx="782">
                  <c:v>-35.170999999999999</c:v>
                </c:pt>
                <c:pt idx="783">
                  <c:v>-35.011000000000003</c:v>
                </c:pt>
                <c:pt idx="784">
                  <c:v>-35.140999999999998</c:v>
                </c:pt>
                <c:pt idx="785">
                  <c:v>-35.070999999999998</c:v>
                </c:pt>
                <c:pt idx="786">
                  <c:v>-34.953000000000003</c:v>
                </c:pt>
                <c:pt idx="787">
                  <c:v>-34.94</c:v>
                </c:pt>
                <c:pt idx="788">
                  <c:v>-34.960999999999999</c:v>
                </c:pt>
                <c:pt idx="789">
                  <c:v>-34.94</c:v>
                </c:pt>
                <c:pt idx="790">
                  <c:v>-34.832000000000001</c:v>
                </c:pt>
                <c:pt idx="791">
                  <c:v>-34.914000000000001</c:v>
                </c:pt>
                <c:pt idx="792">
                  <c:v>-34.783999999999999</c:v>
                </c:pt>
                <c:pt idx="793">
                  <c:v>-34.552</c:v>
                </c:pt>
                <c:pt idx="794">
                  <c:v>-34.293999999999997</c:v>
                </c:pt>
                <c:pt idx="795">
                  <c:v>-34.216999999999999</c:v>
                </c:pt>
                <c:pt idx="796">
                  <c:v>-34.091999999999999</c:v>
                </c:pt>
                <c:pt idx="797">
                  <c:v>-34.241999999999997</c:v>
                </c:pt>
                <c:pt idx="798">
                  <c:v>-34.201999999999998</c:v>
                </c:pt>
                <c:pt idx="799">
                  <c:v>-34.104999999999997</c:v>
                </c:pt>
                <c:pt idx="800">
                  <c:v>-34.052999999999997</c:v>
                </c:pt>
                <c:pt idx="801">
                  <c:v>-34.091999999999999</c:v>
                </c:pt>
                <c:pt idx="802">
                  <c:v>-34.042999999999999</c:v>
                </c:pt>
                <c:pt idx="803">
                  <c:v>-33.966000000000001</c:v>
                </c:pt>
                <c:pt idx="804">
                  <c:v>-34.052999999999997</c:v>
                </c:pt>
                <c:pt idx="805">
                  <c:v>-33.923000000000002</c:v>
                </c:pt>
                <c:pt idx="806">
                  <c:v>-33.956000000000003</c:v>
                </c:pt>
                <c:pt idx="807">
                  <c:v>-33.881999999999998</c:v>
                </c:pt>
                <c:pt idx="808">
                  <c:v>-33.930999999999997</c:v>
                </c:pt>
                <c:pt idx="809">
                  <c:v>-33.850999999999999</c:v>
                </c:pt>
                <c:pt idx="810">
                  <c:v>-33.835000000000001</c:v>
                </c:pt>
                <c:pt idx="811">
                  <c:v>-33.744999999999997</c:v>
                </c:pt>
                <c:pt idx="812">
                  <c:v>-33.728000000000002</c:v>
                </c:pt>
                <c:pt idx="813">
                  <c:v>-33.380000000000003</c:v>
                </c:pt>
                <c:pt idx="814">
                  <c:v>-33.222999999999999</c:v>
                </c:pt>
                <c:pt idx="815">
                  <c:v>-33.482999999999997</c:v>
                </c:pt>
                <c:pt idx="816">
                  <c:v>-33.634</c:v>
                </c:pt>
                <c:pt idx="817">
                  <c:v>-33.161999999999999</c:v>
                </c:pt>
                <c:pt idx="818">
                  <c:v>-32.930999999999997</c:v>
                </c:pt>
                <c:pt idx="819">
                  <c:v>-32.951000000000001</c:v>
                </c:pt>
                <c:pt idx="820">
                  <c:v>-32.933999999999997</c:v>
                </c:pt>
                <c:pt idx="821">
                  <c:v>-32.887</c:v>
                </c:pt>
                <c:pt idx="822">
                  <c:v>-32.822000000000003</c:v>
                </c:pt>
                <c:pt idx="823">
                  <c:v>-33.034999999999997</c:v>
                </c:pt>
                <c:pt idx="824">
                  <c:v>-32.976999999999997</c:v>
                </c:pt>
                <c:pt idx="825">
                  <c:v>-32.89</c:v>
                </c:pt>
                <c:pt idx="826">
                  <c:v>-32.866999999999997</c:v>
                </c:pt>
                <c:pt idx="827">
                  <c:v>-32.756</c:v>
                </c:pt>
                <c:pt idx="828">
                  <c:v>-32.795000000000002</c:v>
                </c:pt>
                <c:pt idx="829">
                  <c:v>-32.75</c:v>
                </c:pt>
                <c:pt idx="830">
                  <c:v>-32.790999999999997</c:v>
                </c:pt>
                <c:pt idx="831">
                  <c:v>-32.703000000000003</c:v>
                </c:pt>
                <c:pt idx="832">
                  <c:v>-32.615000000000002</c:v>
                </c:pt>
                <c:pt idx="833">
                  <c:v>-32.625</c:v>
                </c:pt>
                <c:pt idx="834">
                  <c:v>-32.536999999999999</c:v>
                </c:pt>
                <c:pt idx="835">
                  <c:v>-32.71</c:v>
                </c:pt>
                <c:pt idx="836">
                  <c:v>-32.548999999999999</c:v>
                </c:pt>
                <c:pt idx="837">
                  <c:v>-32.590000000000003</c:v>
                </c:pt>
                <c:pt idx="838">
                  <c:v>-32.466999999999999</c:v>
                </c:pt>
                <c:pt idx="839">
                  <c:v>-32.081000000000003</c:v>
                </c:pt>
                <c:pt idx="840">
                  <c:v>-32.066000000000003</c:v>
                </c:pt>
                <c:pt idx="841">
                  <c:v>-31.873000000000001</c:v>
                </c:pt>
                <c:pt idx="842">
                  <c:v>-31.948</c:v>
                </c:pt>
                <c:pt idx="843">
                  <c:v>-31.942</c:v>
                </c:pt>
                <c:pt idx="844">
                  <c:v>-31.923999999999999</c:v>
                </c:pt>
                <c:pt idx="845">
                  <c:v>-31.887</c:v>
                </c:pt>
                <c:pt idx="846">
                  <c:v>-31.759</c:v>
                </c:pt>
                <c:pt idx="847">
                  <c:v>-31.841999999999999</c:v>
                </c:pt>
                <c:pt idx="848">
                  <c:v>-31.777999999999999</c:v>
                </c:pt>
                <c:pt idx="849">
                  <c:v>-31.76</c:v>
                </c:pt>
                <c:pt idx="850">
                  <c:v>-31.669</c:v>
                </c:pt>
                <c:pt idx="851">
                  <c:v>-31.704999999999998</c:v>
                </c:pt>
                <c:pt idx="852">
                  <c:v>-31.577999999999999</c:v>
                </c:pt>
                <c:pt idx="853">
                  <c:v>-31.751000000000001</c:v>
                </c:pt>
                <c:pt idx="854">
                  <c:v>-31.530999999999999</c:v>
                </c:pt>
                <c:pt idx="855">
                  <c:v>-31.565999999999999</c:v>
                </c:pt>
                <c:pt idx="856">
                  <c:v>-31.521000000000001</c:v>
                </c:pt>
                <c:pt idx="857">
                  <c:v>-31.623000000000001</c:v>
                </c:pt>
                <c:pt idx="858">
                  <c:v>-31.550999999999998</c:v>
                </c:pt>
                <c:pt idx="859">
                  <c:v>-30.93</c:v>
                </c:pt>
                <c:pt idx="860">
                  <c:v>-30.972999999999999</c:v>
                </c:pt>
                <c:pt idx="861">
                  <c:v>-30.952999999999999</c:v>
                </c:pt>
                <c:pt idx="862">
                  <c:v>-30.888999999999999</c:v>
                </c:pt>
                <c:pt idx="863">
                  <c:v>-30.85</c:v>
                </c:pt>
                <c:pt idx="864">
                  <c:v>-30.827999999999999</c:v>
                </c:pt>
                <c:pt idx="865">
                  <c:v>-30.728000000000002</c:v>
                </c:pt>
                <c:pt idx="866">
                  <c:v>-30.815000000000001</c:v>
                </c:pt>
                <c:pt idx="867">
                  <c:v>-30.763999999999999</c:v>
                </c:pt>
                <c:pt idx="868">
                  <c:v>-30.806999999999999</c:v>
                </c:pt>
                <c:pt idx="869">
                  <c:v>-30.788</c:v>
                </c:pt>
                <c:pt idx="870">
                  <c:v>-30.782</c:v>
                </c:pt>
                <c:pt idx="871">
                  <c:v>-30.777000000000001</c:v>
                </c:pt>
                <c:pt idx="872">
                  <c:v>-30.622</c:v>
                </c:pt>
                <c:pt idx="873">
                  <c:v>-30.79</c:v>
                </c:pt>
                <c:pt idx="874">
                  <c:v>-30.728000000000002</c:v>
                </c:pt>
                <c:pt idx="875">
                  <c:v>-30.573</c:v>
                </c:pt>
                <c:pt idx="876">
                  <c:v>-30.547999999999998</c:v>
                </c:pt>
                <c:pt idx="877">
                  <c:v>-30.19</c:v>
                </c:pt>
                <c:pt idx="878">
                  <c:v>-29.933</c:v>
                </c:pt>
                <c:pt idx="879">
                  <c:v>-30.081</c:v>
                </c:pt>
                <c:pt idx="880">
                  <c:v>-29.952999999999999</c:v>
                </c:pt>
                <c:pt idx="881">
                  <c:v>-29.934999999999999</c:v>
                </c:pt>
                <c:pt idx="882">
                  <c:v>-29.946000000000002</c:v>
                </c:pt>
                <c:pt idx="883">
                  <c:v>-29.943999999999999</c:v>
                </c:pt>
                <c:pt idx="884">
                  <c:v>-29.96</c:v>
                </c:pt>
                <c:pt idx="885">
                  <c:v>-29.882999999999999</c:v>
                </c:pt>
                <c:pt idx="886">
                  <c:v>-29.841999999999999</c:v>
                </c:pt>
                <c:pt idx="887">
                  <c:v>-29.742999999999999</c:v>
                </c:pt>
                <c:pt idx="888">
                  <c:v>-29.815000000000001</c:v>
                </c:pt>
                <c:pt idx="889">
                  <c:v>-29.823</c:v>
                </c:pt>
                <c:pt idx="890">
                  <c:v>-29.75</c:v>
                </c:pt>
                <c:pt idx="891">
                  <c:v>-29.710999999999999</c:v>
                </c:pt>
                <c:pt idx="892">
                  <c:v>-29.745999999999999</c:v>
                </c:pt>
                <c:pt idx="893">
                  <c:v>-29.631</c:v>
                </c:pt>
                <c:pt idx="894">
                  <c:v>-29.7</c:v>
                </c:pt>
                <c:pt idx="895">
                  <c:v>-29.632000000000001</c:v>
                </c:pt>
                <c:pt idx="896">
                  <c:v>-29.652999999999999</c:v>
                </c:pt>
                <c:pt idx="897">
                  <c:v>-29.138000000000002</c:v>
                </c:pt>
                <c:pt idx="898">
                  <c:v>-29.056000000000001</c:v>
                </c:pt>
                <c:pt idx="899">
                  <c:v>-29.097999999999999</c:v>
                </c:pt>
                <c:pt idx="900">
                  <c:v>-29.023</c:v>
                </c:pt>
                <c:pt idx="901">
                  <c:v>-29.056999999999999</c:v>
                </c:pt>
                <c:pt idx="902">
                  <c:v>-28.861000000000001</c:v>
                </c:pt>
                <c:pt idx="903">
                  <c:v>-29.033000000000001</c:v>
                </c:pt>
                <c:pt idx="904">
                  <c:v>-29.007999999999999</c:v>
                </c:pt>
                <c:pt idx="905">
                  <c:v>-28.866</c:v>
                </c:pt>
                <c:pt idx="906">
                  <c:v>-28.914000000000001</c:v>
                </c:pt>
                <c:pt idx="907">
                  <c:v>-28.963999999999999</c:v>
                </c:pt>
                <c:pt idx="908">
                  <c:v>-28.808</c:v>
                </c:pt>
                <c:pt idx="909">
                  <c:v>-28.786999999999999</c:v>
                </c:pt>
                <c:pt idx="910">
                  <c:v>-28.798999999999999</c:v>
                </c:pt>
                <c:pt idx="911">
                  <c:v>-28.747</c:v>
                </c:pt>
                <c:pt idx="912">
                  <c:v>-28.727</c:v>
                </c:pt>
                <c:pt idx="913">
                  <c:v>-28.721</c:v>
                </c:pt>
                <c:pt idx="914">
                  <c:v>-28.597999999999999</c:v>
                </c:pt>
                <c:pt idx="915">
                  <c:v>-28.195</c:v>
                </c:pt>
                <c:pt idx="916">
                  <c:v>-28.195</c:v>
                </c:pt>
                <c:pt idx="917">
                  <c:v>-28.068000000000001</c:v>
                </c:pt>
                <c:pt idx="918">
                  <c:v>-28.163</c:v>
                </c:pt>
                <c:pt idx="919">
                  <c:v>-28.141999999999999</c:v>
                </c:pt>
                <c:pt idx="920">
                  <c:v>-28.068000000000001</c:v>
                </c:pt>
                <c:pt idx="921">
                  <c:v>-28.094000000000001</c:v>
                </c:pt>
                <c:pt idx="922">
                  <c:v>-28.097999999999999</c:v>
                </c:pt>
                <c:pt idx="923">
                  <c:v>-28.024000000000001</c:v>
                </c:pt>
                <c:pt idx="924">
                  <c:v>-27.948</c:v>
                </c:pt>
                <c:pt idx="925">
                  <c:v>-28.023</c:v>
                </c:pt>
                <c:pt idx="926">
                  <c:v>-27.928999999999998</c:v>
                </c:pt>
                <c:pt idx="927">
                  <c:v>-27.975999999999999</c:v>
                </c:pt>
                <c:pt idx="928">
                  <c:v>-27.94</c:v>
                </c:pt>
                <c:pt idx="929">
                  <c:v>-27.927</c:v>
                </c:pt>
                <c:pt idx="930">
                  <c:v>-27.887</c:v>
                </c:pt>
                <c:pt idx="931">
                  <c:v>-27.853999999999999</c:v>
                </c:pt>
                <c:pt idx="932">
                  <c:v>-27.771999999999998</c:v>
                </c:pt>
                <c:pt idx="933">
                  <c:v>-27.356000000000002</c:v>
                </c:pt>
                <c:pt idx="934">
                  <c:v>-27.23</c:v>
                </c:pt>
                <c:pt idx="935">
                  <c:v>-27.276</c:v>
                </c:pt>
                <c:pt idx="936">
                  <c:v>-27.234999999999999</c:v>
                </c:pt>
                <c:pt idx="937">
                  <c:v>-27.564</c:v>
                </c:pt>
                <c:pt idx="938">
                  <c:v>-27.277000000000001</c:v>
                </c:pt>
                <c:pt idx="939">
                  <c:v>-27.145</c:v>
                </c:pt>
                <c:pt idx="940">
                  <c:v>-27.135000000000002</c:v>
                </c:pt>
                <c:pt idx="941">
                  <c:v>-27.175999999999998</c:v>
                </c:pt>
                <c:pt idx="942">
                  <c:v>-27.033999999999999</c:v>
                </c:pt>
                <c:pt idx="943">
                  <c:v>-27.088000000000001</c:v>
                </c:pt>
                <c:pt idx="944">
                  <c:v>-27.093</c:v>
                </c:pt>
                <c:pt idx="945">
                  <c:v>-27.004000000000001</c:v>
                </c:pt>
                <c:pt idx="946">
                  <c:v>-27.006</c:v>
                </c:pt>
                <c:pt idx="947">
                  <c:v>-26.960999999999999</c:v>
                </c:pt>
                <c:pt idx="948">
                  <c:v>-27.030999999999999</c:v>
                </c:pt>
                <c:pt idx="949">
                  <c:v>-26.469000000000001</c:v>
                </c:pt>
                <c:pt idx="950">
                  <c:v>-26.41</c:v>
                </c:pt>
                <c:pt idx="951">
                  <c:v>-26.44</c:v>
                </c:pt>
                <c:pt idx="952">
                  <c:v>-26.381</c:v>
                </c:pt>
                <c:pt idx="953">
                  <c:v>-26.396999999999998</c:v>
                </c:pt>
                <c:pt idx="954">
                  <c:v>-26.434000000000001</c:v>
                </c:pt>
                <c:pt idx="955">
                  <c:v>-26.384</c:v>
                </c:pt>
                <c:pt idx="956">
                  <c:v>-26.35</c:v>
                </c:pt>
                <c:pt idx="957">
                  <c:v>-26.337</c:v>
                </c:pt>
                <c:pt idx="958">
                  <c:v>-26.271000000000001</c:v>
                </c:pt>
                <c:pt idx="959">
                  <c:v>-26.300999999999998</c:v>
                </c:pt>
                <c:pt idx="960">
                  <c:v>-26.282</c:v>
                </c:pt>
                <c:pt idx="961">
                  <c:v>-26.177</c:v>
                </c:pt>
                <c:pt idx="962">
                  <c:v>-26.228000000000002</c:v>
                </c:pt>
                <c:pt idx="963">
                  <c:v>-26.161999999999999</c:v>
                </c:pt>
                <c:pt idx="964">
                  <c:v>-26.126000000000001</c:v>
                </c:pt>
                <c:pt idx="965">
                  <c:v>-26.161000000000001</c:v>
                </c:pt>
                <c:pt idx="966">
                  <c:v>-26.052</c:v>
                </c:pt>
                <c:pt idx="967">
                  <c:v>-25.603000000000002</c:v>
                </c:pt>
                <c:pt idx="968">
                  <c:v>-25.6</c:v>
                </c:pt>
                <c:pt idx="969">
                  <c:v>-25.629000000000001</c:v>
                </c:pt>
                <c:pt idx="970">
                  <c:v>-25.507000000000001</c:v>
                </c:pt>
                <c:pt idx="971">
                  <c:v>-25.565000000000001</c:v>
                </c:pt>
                <c:pt idx="972">
                  <c:v>-25.527000000000001</c:v>
                </c:pt>
                <c:pt idx="973">
                  <c:v>-25.529</c:v>
                </c:pt>
                <c:pt idx="974">
                  <c:v>-25.492000000000001</c:v>
                </c:pt>
                <c:pt idx="975">
                  <c:v>-25.431999999999999</c:v>
                </c:pt>
                <c:pt idx="976">
                  <c:v>-25.439</c:v>
                </c:pt>
                <c:pt idx="977">
                  <c:v>-25.45</c:v>
                </c:pt>
                <c:pt idx="978">
                  <c:v>-25.4</c:v>
                </c:pt>
                <c:pt idx="979">
                  <c:v>-25.4</c:v>
                </c:pt>
                <c:pt idx="980">
                  <c:v>-25.352</c:v>
                </c:pt>
                <c:pt idx="981">
                  <c:v>-25.382000000000001</c:v>
                </c:pt>
                <c:pt idx="982">
                  <c:v>-25.196000000000002</c:v>
                </c:pt>
                <c:pt idx="983">
                  <c:v>-24.77</c:v>
                </c:pt>
                <c:pt idx="984">
                  <c:v>-24.533000000000001</c:v>
                </c:pt>
                <c:pt idx="985">
                  <c:v>-23.201000000000001</c:v>
                </c:pt>
                <c:pt idx="986">
                  <c:v>-22.82</c:v>
                </c:pt>
                <c:pt idx="987">
                  <c:v>-21.585000000000001</c:v>
                </c:pt>
                <c:pt idx="988">
                  <c:v>-21.288</c:v>
                </c:pt>
                <c:pt idx="989">
                  <c:v>-19.745000000000001</c:v>
                </c:pt>
                <c:pt idx="990">
                  <c:v>-19.401</c:v>
                </c:pt>
                <c:pt idx="991">
                  <c:v>-17.792999999999999</c:v>
                </c:pt>
                <c:pt idx="992">
                  <c:v>-17.454999999999998</c:v>
                </c:pt>
                <c:pt idx="993">
                  <c:v>-15.811</c:v>
                </c:pt>
                <c:pt idx="994">
                  <c:v>-15.459</c:v>
                </c:pt>
                <c:pt idx="995">
                  <c:v>-13.868</c:v>
                </c:pt>
                <c:pt idx="996">
                  <c:v>-13.515000000000001</c:v>
                </c:pt>
                <c:pt idx="997">
                  <c:v>-11.923</c:v>
                </c:pt>
                <c:pt idx="998">
                  <c:v>-11.627000000000001</c:v>
                </c:pt>
                <c:pt idx="999">
                  <c:v>-9.9039999999999999</c:v>
                </c:pt>
                <c:pt idx="1000">
                  <c:v>-9.7050000000000001</c:v>
                </c:pt>
                <c:pt idx="1001">
                  <c:v>-7.9480000000000004</c:v>
                </c:pt>
                <c:pt idx="1002">
                  <c:v>-7.5819999999999999</c:v>
                </c:pt>
                <c:pt idx="1003">
                  <c:v>-5.9939999999999998</c:v>
                </c:pt>
                <c:pt idx="1004">
                  <c:v>-5.702</c:v>
                </c:pt>
                <c:pt idx="1005">
                  <c:v>-4.1379999999999999</c:v>
                </c:pt>
                <c:pt idx="1006">
                  <c:v>-3.75</c:v>
                </c:pt>
                <c:pt idx="1007">
                  <c:v>-2.2269999999999999</c:v>
                </c:pt>
                <c:pt idx="1008">
                  <c:v>-1.704</c:v>
                </c:pt>
                <c:pt idx="1009">
                  <c:v>0.14399999999999999</c:v>
                </c:pt>
                <c:pt idx="1010">
                  <c:v>0.77900000000000003</c:v>
                </c:pt>
                <c:pt idx="1011">
                  <c:v>2.206</c:v>
                </c:pt>
                <c:pt idx="1012">
                  <c:v>2.476</c:v>
                </c:pt>
                <c:pt idx="1013">
                  <c:v>4.1909999999999998</c:v>
                </c:pt>
                <c:pt idx="1014">
                  <c:v>4.6079999999999997</c:v>
                </c:pt>
                <c:pt idx="1015">
                  <c:v>6.0720000000000001</c:v>
                </c:pt>
                <c:pt idx="1016">
                  <c:v>6.4089999999999998</c:v>
                </c:pt>
                <c:pt idx="1017">
                  <c:v>7.9189999999999996</c:v>
                </c:pt>
                <c:pt idx="1018">
                  <c:v>8.3260000000000005</c:v>
                </c:pt>
                <c:pt idx="1019">
                  <c:v>9.8710000000000004</c:v>
                </c:pt>
                <c:pt idx="1020">
                  <c:v>10.287000000000001</c:v>
                </c:pt>
                <c:pt idx="1021">
                  <c:v>11.819000000000001</c:v>
                </c:pt>
                <c:pt idx="1022">
                  <c:v>12.304</c:v>
                </c:pt>
                <c:pt idx="1023">
                  <c:v>13.792</c:v>
                </c:pt>
                <c:pt idx="1024">
                  <c:v>14.292</c:v>
                </c:pt>
                <c:pt idx="1025">
                  <c:v>15.817</c:v>
                </c:pt>
                <c:pt idx="1026">
                  <c:v>16.289000000000001</c:v>
                </c:pt>
                <c:pt idx="1027">
                  <c:v>17.783000000000001</c:v>
                </c:pt>
                <c:pt idx="1028">
                  <c:v>18.224</c:v>
                </c:pt>
                <c:pt idx="1029">
                  <c:v>19.834</c:v>
                </c:pt>
                <c:pt idx="1030">
                  <c:v>20.257000000000001</c:v>
                </c:pt>
                <c:pt idx="1031">
                  <c:v>21.800999999999998</c:v>
                </c:pt>
                <c:pt idx="1032">
                  <c:v>22.242000000000001</c:v>
                </c:pt>
                <c:pt idx="1033">
                  <c:v>23.803999999999998</c:v>
                </c:pt>
                <c:pt idx="1034">
                  <c:v>24.251999999999999</c:v>
                </c:pt>
                <c:pt idx="1035">
                  <c:v>24.690999999999999</c:v>
                </c:pt>
                <c:pt idx="1036">
                  <c:v>25.544</c:v>
                </c:pt>
                <c:pt idx="1037">
                  <c:v>25.486999999999998</c:v>
                </c:pt>
                <c:pt idx="1038">
                  <c:v>25.375</c:v>
                </c:pt>
                <c:pt idx="1039">
                  <c:v>25.257000000000001</c:v>
                </c:pt>
                <c:pt idx="1040">
                  <c:v>25.364000000000001</c:v>
                </c:pt>
                <c:pt idx="1041">
                  <c:v>25.565999999999999</c:v>
                </c:pt>
                <c:pt idx="1042">
                  <c:v>25.545999999999999</c:v>
                </c:pt>
                <c:pt idx="1043">
                  <c:v>25.465</c:v>
                </c:pt>
                <c:pt idx="1044">
                  <c:v>25.408999999999999</c:v>
                </c:pt>
                <c:pt idx="1045">
                  <c:v>25.834</c:v>
                </c:pt>
                <c:pt idx="1046">
                  <c:v>26.024999999999999</c:v>
                </c:pt>
                <c:pt idx="1047">
                  <c:v>25.917999999999999</c:v>
                </c:pt>
                <c:pt idx="1048">
                  <c:v>25.844999999999999</c:v>
                </c:pt>
                <c:pt idx="1049">
                  <c:v>25.920999999999999</c:v>
                </c:pt>
                <c:pt idx="1050">
                  <c:v>25.927</c:v>
                </c:pt>
                <c:pt idx="1051">
                  <c:v>25.942</c:v>
                </c:pt>
                <c:pt idx="1052">
                  <c:v>26.076000000000001</c:v>
                </c:pt>
                <c:pt idx="1053">
                  <c:v>26.074000000000002</c:v>
                </c:pt>
                <c:pt idx="1054">
                  <c:v>26.247</c:v>
                </c:pt>
                <c:pt idx="1055">
                  <c:v>25.978999999999999</c:v>
                </c:pt>
                <c:pt idx="1056">
                  <c:v>25.991</c:v>
                </c:pt>
                <c:pt idx="1057">
                  <c:v>26.443999999999999</c:v>
                </c:pt>
                <c:pt idx="1058">
                  <c:v>26.456</c:v>
                </c:pt>
                <c:pt idx="1059">
                  <c:v>26.338000000000001</c:v>
                </c:pt>
                <c:pt idx="1060">
                  <c:v>26.327000000000002</c:v>
                </c:pt>
                <c:pt idx="1061">
                  <c:v>26.277999999999999</c:v>
                </c:pt>
                <c:pt idx="1062">
                  <c:v>26.242000000000001</c:v>
                </c:pt>
                <c:pt idx="1063">
                  <c:v>26.696000000000002</c:v>
                </c:pt>
                <c:pt idx="1064">
                  <c:v>26.597999999999999</c:v>
                </c:pt>
                <c:pt idx="1065">
                  <c:v>26.606000000000002</c:v>
                </c:pt>
                <c:pt idx="1066">
                  <c:v>26.623999999999999</c:v>
                </c:pt>
                <c:pt idx="1067">
                  <c:v>26.922000000000001</c:v>
                </c:pt>
                <c:pt idx="1068">
                  <c:v>26.847000000000001</c:v>
                </c:pt>
                <c:pt idx="1069">
                  <c:v>26.876999999999999</c:v>
                </c:pt>
                <c:pt idx="1070">
                  <c:v>26.753</c:v>
                </c:pt>
                <c:pt idx="1071">
                  <c:v>26.966999999999999</c:v>
                </c:pt>
                <c:pt idx="1072">
                  <c:v>26.754999999999999</c:v>
                </c:pt>
                <c:pt idx="1073">
                  <c:v>27.172000000000001</c:v>
                </c:pt>
                <c:pt idx="1074">
                  <c:v>27.173999999999999</c:v>
                </c:pt>
                <c:pt idx="1075">
                  <c:v>27.206</c:v>
                </c:pt>
                <c:pt idx="1076">
                  <c:v>27.13</c:v>
                </c:pt>
                <c:pt idx="1077">
                  <c:v>27.484000000000002</c:v>
                </c:pt>
                <c:pt idx="1078">
                  <c:v>27.436</c:v>
                </c:pt>
                <c:pt idx="1079">
                  <c:v>27.396999999999998</c:v>
                </c:pt>
                <c:pt idx="1080">
                  <c:v>27.298999999999999</c:v>
                </c:pt>
                <c:pt idx="1081">
                  <c:v>27.266999999999999</c:v>
                </c:pt>
                <c:pt idx="1082">
                  <c:v>27.359000000000002</c:v>
                </c:pt>
                <c:pt idx="1083">
                  <c:v>27.64</c:v>
                </c:pt>
                <c:pt idx="1084">
                  <c:v>27.652000000000001</c:v>
                </c:pt>
                <c:pt idx="1085">
                  <c:v>27.524999999999999</c:v>
                </c:pt>
                <c:pt idx="1086">
                  <c:v>27.704000000000001</c:v>
                </c:pt>
                <c:pt idx="1087">
                  <c:v>27.841999999999999</c:v>
                </c:pt>
                <c:pt idx="1088">
                  <c:v>27.945</c:v>
                </c:pt>
                <c:pt idx="1089">
                  <c:v>27.768999999999998</c:v>
                </c:pt>
                <c:pt idx="1090">
                  <c:v>27.794</c:v>
                </c:pt>
                <c:pt idx="1091">
                  <c:v>27.754999999999999</c:v>
                </c:pt>
                <c:pt idx="1092">
                  <c:v>27.95</c:v>
                </c:pt>
                <c:pt idx="1093">
                  <c:v>28.292000000000002</c:v>
                </c:pt>
                <c:pt idx="1094">
                  <c:v>28.187999999999999</c:v>
                </c:pt>
                <c:pt idx="1095">
                  <c:v>28.087</c:v>
                </c:pt>
                <c:pt idx="1096">
                  <c:v>28.151</c:v>
                </c:pt>
                <c:pt idx="1097">
                  <c:v>28.509</c:v>
                </c:pt>
                <c:pt idx="1098">
                  <c:v>28.446000000000002</c:v>
                </c:pt>
                <c:pt idx="1099">
                  <c:v>28.355</c:v>
                </c:pt>
                <c:pt idx="1100">
                  <c:v>28.329000000000001</c:v>
                </c:pt>
                <c:pt idx="1101">
                  <c:v>28.396999999999998</c:v>
                </c:pt>
                <c:pt idx="1102">
                  <c:v>28.337</c:v>
                </c:pt>
                <c:pt idx="1103">
                  <c:v>28.684999999999999</c:v>
                </c:pt>
                <c:pt idx="1104">
                  <c:v>28.588000000000001</c:v>
                </c:pt>
                <c:pt idx="1105">
                  <c:v>28.527999999999999</c:v>
                </c:pt>
                <c:pt idx="1106">
                  <c:v>28.655999999999999</c:v>
                </c:pt>
                <c:pt idx="1107">
                  <c:v>28.879000000000001</c:v>
                </c:pt>
                <c:pt idx="1108">
                  <c:v>28.969000000000001</c:v>
                </c:pt>
                <c:pt idx="1109">
                  <c:v>28.867999999999999</c:v>
                </c:pt>
                <c:pt idx="1110">
                  <c:v>28.882000000000001</c:v>
                </c:pt>
                <c:pt idx="1111">
                  <c:v>28.895</c:v>
                </c:pt>
                <c:pt idx="1112">
                  <c:v>28.881</c:v>
                </c:pt>
                <c:pt idx="1113">
                  <c:v>29.082000000000001</c:v>
                </c:pt>
                <c:pt idx="1114">
                  <c:v>29.132000000000001</c:v>
                </c:pt>
                <c:pt idx="1115">
                  <c:v>29.023</c:v>
                </c:pt>
                <c:pt idx="1116">
                  <c:v>29.125</c:v>
                </c:pt>
                <c:pt idx="1117">
                  <c:v>29.372</c:v>
                </c:pt>
                <c:pt idx="1118">
                  <c:v>29.4</c:v>
                </c:pt>
                <c:pt idx="1119">
                  <c:v>29.373000000000001</c:v>
                </c:pt>
                <c:pt idx="1120">
                  <c:v>29.335999999999999</c:v>
                </c:pt>
                <c:pt idx="1121">
                  <c:v>29.288</c:v>
                </c:pt>
                <c:pt idx="1122">
                  <c:v>29.370999999999999</c:v>
                </c:pt>
                <c:pt idx="1123">
                  <c:v>29.626000000000001</c:v>
                </c:pt>
                <c:pt idx="1124">
                  <c:v>29.545000000000002</c:v>
                </c:pt>
                <c:pt idx="1125">
                  <c:v>29.619</c:v>
                </c:pt>
                <c:pt idx="1126">
                  <c:v>29.536000000000001</c:v>
                </c:pt>
                <c:pt idx="1127">
                  <c:v>29.878</c:v>
                </c:pt>
                <c:pt idx="1128">
                  <c:v>29.891999999999999</c:v>
                </c:pt>
                <c:pt idx="1129">
                  <c:v>29.931000000000001</c:v>
                </c:pt>
                <c:pt idx="1130">
                  <c:v>29.783000000000001</c:v>
                </c:pt>
                <c:pt idx="1131">
                  <c:v>29.838999999999999</c:v>
                </c:pt>
                <c:pt idx="1132">
                  <c:v>29.952999999999999</c:v>
                </c:pt>
                <c:pt idx="1133">
                  <c:v>30.07</c:v>
                </c:pt>
                <c:pt idx="1134">
                  <c:v>30.065999999999999</c:v>
                </c:pt>
                <c:pt idx="1135">
                  <c:v>30.100999999999999</c:v>
                </c:pt>
                <c:pt idx="1136">
                  <c:v>30.259</c:v>
                </c:pt>
                <c:pt idx="1137">
                  <c:v>30.6</c:v>
                </c:pt>
                <c:pt idx="1138">
                  <c:v>30.286000000000001</c:v>
                </c:pt>
                <c:pt idx="1139">
                  <c:v>30.385999999999999</c:v>
                </c:pt>
                <c:pt idx="1140">
                  <c:v>30.36</c:v>
                </c:pt>
                <c:pt idx="1141">
                  <c:v>30.690999999999999</c:v>
                </c:pt>
                <c:pt idx="1142">
                  <c:v>30.626000000000001</c:v>
                </c:pt>
                <c:pt idx="1143">
                  <c:v>30.722000000000001</c:v>
                </c:pt>
                <c:pt idx="1144">
                  <c:v>30.382999999999999</c:v>
                </c:pt>
                <c:pt idx="1145">
                  <c:v>30.515000000000001</c:v>
                </c:pt>
                <c:pt idx="1146">
                  <c:v>30.579000000000001</c:v>
                </c:pt>
                <c:pt idx="1147">
                  <c:v>30.954999999999998</c:v>
                </c:pt>
                <c:pt idx="1148">
                  <c:v>30.8</c:v>
                </c:pt>
                <c:pt idx="1149">
                  <c:v>30.805</c:v>
                </c:pt>
                <c:pt idx="1150">
                  <c:v>30.981000000000002</c:v>
                </c:pt>
                <c:pt idx="1151">
                  <c:v>31.228999999999999</c:v>
                </c:pt>
                <c:pt idx="1152">
                  <c:v>31.137</c:v>
                </c:pt>
                <c:pt idx="1153">
                  <c:v>31.004999999999999</c:v>
                </c:pt>
                <c:pt idx="1154">
                  <c:v>31.16</c:v>
                </c:pt>
                <c:pt idx="1155">
                  <c:v>31.013999999999999</c:v>
                </c:pt>
                <c:pt idx="1156">
                  <c:v>31.135999999999999</c:v>
                </c:pt>
                <c:pt idx="1157">
                  <c:v>31.279</c:v>
                </c:pt>
                <c:pt idx="1158">
                  <c:v>31.382000000000001</c:v>
                </c:pt>
                <c:pt idx="1159">
                  <c:v>31.265999999999998</c:v>
                </c:pt>
                <c:pt idx="1160">
                  <c:v>31.395</c:v>
                </c:pt>
                <c:pt idx="1161">
                  <c:v>31.640999999999998</c:v>
                </c:pt>
                <c:pt idx="1162">
                  <c:v>31.568000000000001</c:v>
                </c:pt>
                <c:pt idx="1163">
                  <c:v>31.489000000000001</c:v>
                </c:pt>
                <c:pt idx="1164">
                  <c:v>31.53</c:v>
                </c:pt>
                <c:pt idx="1165">
                  <c:v>31.437999999999999</c:v>
                </c:pt>
                <c:pt idx="1166">
                  <c:v>31.54</c:v>
                </c:pt>
                <c:pt idx="1167">
                  <c:v>31.844999999999999</c:v>
                </c:pt>
                <c:pt idx="1168">
                  <c:v>31.739000000000001</c:v>
                </c:pt>
                <c:pt idx="1169">
                  <c:v>31.766999999999999</c:v>
                </c:pt>
                <c:pt idx="1170">
                  <c:v>31.873999999999999</c:v>
                </c:pt>
                <c:pt idx="1171">
                  <c:v>32.034999999999997</c:v>
                </c:pt>
                <c:pt idx="1172">
                  <c:v>32.04</c:v>
                </c:pt>
                <c:pt idx="1173">
                  <c:v>31.899000000000001</c:v>
                </c:pt>
                <c:pt idx="1174">
                  <c:v>32.215000000000003</c:v>
                </c:pt>
                <c:pt idx="1175">
                  <c:v>32.341999999999999</c:v>
                </c:pt>
                <c:pt idx="1176">
                  <c:v>32.363999999999997</c:v>
                </c:pt>
                <c:pt idx="1177">
                  <c:v>32.270000000000003</c:v>
                </c:pt>
                <c:pt idx="1178">
                  <c:v>32.24</c:v>
                </c:pt>
                <c:pt idx="1179">
                  <c:v>32.159999999999997</c:v>
                </c:pt>
                <c:pt idx="1180">
                  <c:v>32.325000000000003</c:v>
                </c:pt>
                <c:pt idx="1181">
                  <c:v>32.619</c:v>
                </c:pt>
                <c:pt idx="1182">
                  <c:v>32.503999999999998</c:v>
                </c:pt>
                <c:pt idx="1183">
                  <c:v>32.441000000000003</c:v>
                </c:pt>
                <c:pt idx="1184">
                  <c:v>32.515000000000001</c:v>
                </c:pt>
                <c:pt idx="1185">
                  <c:v>32.838999999999999</c:v>
                </c:pt>
                <c:pt idx="1186">
                  <c:v>32.807000000000002</c:v>
                </c:pt>
                <c:pt idx="1187">
                  <c:v>32.753</c:v>
                </c:pt>
                <c:pt idx="1188">
                  <c:v>32.587000000000003</c:v>
                </c:pt>
                <c:pt idx="1189">
                  <c:v>32.619</c:v>
                </c:pt>
                <c:pt idx="1190">
                  <c:v>32.811</c:v>
                </c:pt>
                <c:pt idx="1191">
                  <c:v>32.933999999999997</c:v>
                </c:pt>
                <c:pt idx="1192">
                  <c:v>33.076000000000001</c:v>
                </c:pt>
                <c:pt idx="1193">
                  <c:v>32.837000000000003</c:v>
                </c:pt>
                <c:pt idx="1194">
                  <c:v>33.076999999999998</c:v>
                </c:pt>
                <c:pt idx="1195">
                  <c:v>33.191000000000003</c:v>
                </c:pt>
                <c:pt idx="1196">
                  <c:v>33.334000000000003</c:v>
                </c:pt>
                <c:pt idx="1197">
                  <c:v>33.073</c:v>
                </c:pt>
                <c:pt idx="1198">
                  <c:v>33.408000000000001</c:v>
                </c:pt>
                <c:pt idx="1199">
                  <c:v>33.625</c:v>
                </c:pt>
                <c:pt idx="1200">
                  <c:v>33.418999999999997</c:v>
                </c:pt>
                <c:pt idx="1201">
                  <c:v>33.42</c:v>
                </c:pt>
                <c:pt idx="1202">
                  <c:v>33.423999999999999</c:v>
                </c:pt>
                <c:pt idx="1203">
                  <c:v>33.438000000000002</c:v>
                </c:pt>
                <c:pt idx="1204">
                  <c:v>33.615000000000002</c:v>
                </c:pt>
                <c:pt idx="1205">
                  <c:v>33.713000000000001</c:v>
                </c:pt>
                <c:pt idx="1206">
                  <c:v>33.694000000000003</c:v>
                </c:pt>
                <c:pt idx="1207">
                  <c:v>33.597999999999999</c:v>
                </c:pt>
                <c:pt idx="1208">
                  <c:v>33.841999999999999</c:v>
                </c:pt>
                <c:pt idx="1209">
                  <c:v>33.994999999999997</c:v>
                </c:pt>
                <c:pt idx="1210">
                  <c:v>34.052999999999997</c:v>
                </c:pt>
                <c:pt idx="1211">
                  <c:v>33.895000000000003</c:v>
                </c:pt>
                <c:pt idx="1212">
                  <c:v>34.030999999999999</c:v>
                </c:pt>
                <c:pt idx="1213">
                  <c:v>34.319000000000003</c:v>
                </c:pt>
                <c:pt idx="1214">
                  <c:v>34.203000000000003</c:v>
                </c:pt>
                <c:pt idx="1215">
                  <c:v>34.128999999999998</c:v>
                </c:pt>
                <c:pt idx="1216">
                  <c:v>34.137</c:v>
                </c:pt>
                <c:pt idx="1217">
                  <c:v>34.116</c:v>
                </c:pt>
                <c:pt idx="1218">
                  <c:v>34.231000000000002</c:v>
                </c:pt>
                <c:pt idx="1219">
                  <c:v>34.548999999999999</c:v>
                </c:pt>
                <c:pt idx="1220">
                  <c:v>34.317999999999998</c:v>
                </c:pt>
                <c:pt idx="1221">
                  <c:v>34.340000000000003</c:v>
                </c:pt>
                <c:pt idx="1222">
                  <c:v>34.542999999999999</c:v>
                </c:pt>
                <c:pt idx="1223">
                  <c:v>34.686999999999998</c:v>
                </c:pt>
                <c:pt idx="1224">
                  <c:v>34.548999999999999</c:v>
                </c:pt>
                <c:pt idx="1225">
                  <c:v>34.656999999999996</c:v>
                </c:pt>
                <c:pt idx="1226">
                  <c:v>34.594000000000001</c:v>
                </c:pt>
                <c:pt idx="1227">
                  <c:v>34.460999999999999</c:v>
                </c:pt>
                <c:pt idx="1228">
                  <c:v>34.777999999999999</c:v>
                </c:pt>
                <c:pt idx="1229">
                  <c:v>34.863</c:v>
                </c:pt>
                <c:pt idx="1230">
                  <c:v>34.798000000000002</c:v>
                </c:pt>
                <c:pt idx="1231">
                  <c:v>34.83</c:v>
                </c:pt>
                <c:pt idx="1232">
                  <c:v>35.029000000000003</c:v>
                </c:pt>
                <c:pt idx="1233">
                  <c:v>35.073</c:v>
                </c:pt>
                <c:pt idx="1234">
                  <c:v>35.048999999999999</c:v>
                </c:pt>
                <c:pt idx="1235">
                  <c:v>35.073</c:v>
                </c:pt>
                <c:pt idx="1236">
                  <c:v>35.371000000000002</c:v>
                </c:pt>
                <c:pt idx="1237">
                  <c:v>35.267000000000003</c:v>
                </c:pt>
                <c:pt idx="1238">
                  <c:v>35.408999999999999</c:v>
                </c:pt>
                <c:pt idx="1239">
                  <c:v>35.329000000000001</c:v>
                </c:pt>
                <c:pt idx="1240">
                  <c:v>35.225000000000001</c:v>
                </c:pt>
                <c:pt idx="1241">
                  <c:v>35.226999999999997</c:v>
                </c:pt>
                <c:pt idx="1242">
                  <c:v>35.521000000000001</c:v>
                </c:pt>
                <c:pt idx="1243">
                  <c:v>35.588999999999999</c:v>
                </c:pt>
                <c:pt idx="1244">
                  <c:v>35.456000000000003</c:v>
                </c:pt>
                <c:pt idx="1245">
                  <c:v>35.470999999999997</c:v>
                </c:pt>
                <c:pt idx="1246">
                  <c:v>35.792000000000002</c:v>
                </c:pt>
                <c:pt idx="1247">
                  <c:v>35.738999999999997</c:v>
                </c:pt>
                <c:pt idx="1248">
                  <c:v>35.78</c:v>
                </c:pt>
                <c:pt idx="1249">
                  <c:v>35.75</c:v>
                </c:pt>
                <c:pt idx="1250">
                  <c:v>36.043999999999997</c:v>
                </c:pt>
                <c:pt idx="1251">
                  <c:v>36.076999999999998</c:v>
                </c:pt>
                <c:pt idx="1252">
                  <c:v>36.008000000000003</c:v>
                </c:pt>
                <c:pt idx="1253">
                  <c:v>36.021999999999998</c:v>
                </c:pt>
                <c:pt idx="1254">
                  <c:v>35.948</c:v>
                </c:pt>
                <c:pt idx="1255">
                  <c:v>35.878</c:v>
                </c:pt>
                <c:pt idx="1256">
                  <c:v>36.232999999999997</c:v>
                </c:pt>
                <c:pt idx="1257">
                  <c:v>36.220999999999997</c:v>
                </c:pt>
                <c:pt idx="1258">
                  <c:v>36.192999999999998</c:v>
                </c:pt>
                <c:pt idx="1259">
                  <c:v>36.209000000000003</c:v>
                </c:pt>
                <c:pt idx="1260">
                  <c:v>36.456000000000003</c:v>
                </c:pt>
                <c:pt idx="1261">
                  <c:v>36.478000000000002</c:v>
                </c:pt>
                <c:pt idx="1262">
                  <c:v>36.405999999999999</c:v>
                </c:pt>
                <c:pt idx="1263">
                  <c:v>36.347999999999999</c:v>
                </c:pt>
                <c:pt idx="1264">
                  <c:v>36.715000000000003</c:v>
                </c:pt>
                <c:pt idx="1265">
                  <c:v>36.802</c:v>
                </c:pt>
                <c:pt idx="1266">
                  <c:v>36.762</c:v>
                </c:pt>
                <c:pt idx="1267">
                  <c:v>36.613</c:v>
                </c:pt>
                <c:pt idx="1268">
                  <c:v>36.646000000000001</c:v>
                </c:pt>
                <c:pt idx="1269">
                  <c:v>36.625</c:v>
                </c:pt>
                <c:pt idx="1270">
                  <c:v>36.892000000000003</c:v>
                </c:pt>
                <c:pt idx="1271">
                  <c:v>36.85</c:v>
                </c:pt>
                <c:pt idx="1272">
                  <c:v>36.887999999999998</c:v>
                </c:pt>
                <c:pt idx="1273">
                  <c:v>36.843000000000004</c:v>
                </c:pt>
                <c:pt idx="1274">
                  <c:v>37.1</c:v>
                </c:pt>
                <c:pt idx="1275">
                  <c:v>37.243000000000002</c:v>
                </c:pt>
                <c:pt idx="1276">
                  <c:v>37.171999999999997</c:v>
                </c:pt>
                <c:pt idx="1277">
                  <c:v>37.127000000000002</c:v>
                </c:pt>
                <c:pt idx="1278">
                  <c:v>37.35</c:v>
                </c:pt>
                <c:pt idx="1279">
                  <c:v>37.418999999999997</c:v>
                </c:pt>
                <c:pt idx="1280">
                  <c:v>37.380000000000003</c:v>
                </c:pt>
                <c:pt idx="1281">
                  <c:v>37.411000000000001</c:v>
                </c:pt>
                <c:pt idx="1282">
                  <c:v>37.612000000000002</c:v>
                </c:pt>
                <c:pt idx="1283">
                  <c:v>37.673999999999999</c:v>
                </c:pt>
                <c:pt idx="1284">
                  <c:v>37.634999999999998</c:v>
                </c:pt>
                <c:pt idx="1285">
                  <c:v>37.557000000000002</c:v>
                </c:pt>
                <c:pt idx="1286">
                  <c:v>37.537999999999997</c:v>
                </c:pt>
                <c:pt idx="1287">
                  <c:v>37.460999999999999</c:v>
                </c:pt>
                <c:pt idx="1288">
                  <c:v>37.835999999999999</c:v>
                </c:pt>
                <c:pt idx="1289">
                  <c:v>37.898000000000003</c:v>
                </c:pt>
                <c:pt idx="1290">
                  <c:v>37.85</c:v>
                </c:pt>
                <c:pt idx="1291">
                  <c:v>37.734000000000002</c:v>
                </c:pt>
                <c:pt idx="1292">
                  <c:v>38.07</c:v>
                </c:pt>
                <c:pt idx="1293">
                  <c:v>38.058999999999997</c:v>
                </c:pt>
                <c:pt idx="1294">
                  <c:v>38.08</c:v>
                </c:pt>
                <c:pt idx="1295">
                  <c:v>38.029000000000003</c:v>
                </c:pt>
                <c:pt idx="1296">
                  <c:v>38.261000000000003</c:v>
                </c:pt>
                <c:pt idx="1297">
                  <c:v>38.308</c:v>
                </c:pt>
                <c:pt idx="1298">
                  <c:v>38.286999999999999</c:v>
                </c:pt>
                <c:pt idx="1299">
                  <c:v>38.283000000000001</c:v>
                </c:pt>
                <c:pt idx="1300">
                  <c:v>38.234999999999999</c:v>
                </c:pt>
                <c:pt idx="1301">
                  <c:v>38.183999999999997</c:v>
                </c:pt>
                <c:pt idx="1302">
                  <c:v>38.473999999999997</c:v>
                </c:pt>
                <c:pt idx="1303">
                  <c:v>38.570999999999998</c:v>
                </c:pt>
                <c:pt idx="1304">
                  <c:v>38.542000000000002</c:v>
                </c:pt>
                <c:pt idx="1305">
                  <c:v>38.512999999999998</c:v>
                </c:pt>
                <c:pt idx="1306">
                  <c:v>38.716999999999999</c:v>
                </c:pt>
                <c:pt idx="1307">
                  <c:v>38.756999999999998</c:v>
                </c:pt>
                <c:pt idx="1308">
                  <c:v>38.750999999999998</c:v>
                </c:pt>
                <c:pt idx="1309">
                  <c:v>38.741999999999997</c:v>
                </c:pt>
                <c:pt idx="1310">
                  <c:v>38.963000000000001</c:v>
                </c:pt>
                <c:pt idx="1311">
                  <c:v>39.066000000000003</c:v>
                </c:pt>
                <c:pt idx="1312">
                  <c:v>38.982999999999997</c:v>
                </c:pt>
                <c:pt idx="1313">
                  <c:v>38.951999999999998</c:v>
                </c:pt>
                <c:pt idx="1314">
                  <c:v>39.298999999999999</c:v>
                </c:pt>
                <c:pt idx="1315">
                  <c:v>39.271000000000001</c:v>
                </c:pt>
                <c:pt idx="1316">
                  <c:v>39.201000000000001</c:v>
                </c:pt>
                <c:pt idx="1317">
                  <c:v>39.203000000000003</c:v>
                </c:pt>
                <c:pt idx="1318">
                  <c:v>39.152999999999999</c:v>
                </c:pt>
                <c:pt idx="1319">
                  <c:v>39.158000000000001</c:v>
                </c:pt>
                <c:pt idx="1320">
                  <c:v>39.439</c:v>
                </c:pt>
                <c:pt idx="1321">
                  <c:v>39.406999999999996</c:v>
                </c:pt>
                <c:pt idx="1322">
                  <c:v>39.451999999999998</c:v>
                </c:pt>
                <c:pt idx="1323">
                  <c:v>39.396000000000001</c:v>
                </c:pt>
                <c:pt idx="1324">
                  <c:v>39.704999999999998</c:v>
                </c:pt>
                <c:pt idx="1325">
                  <c:v>39.71</c:v>
                </c:pt>
                <c:pt idx="1326">
                  <c:v>39.658000000000001</c:v>
                </c:pt>
                <c:pt idx="1327">
                  <c:v>39.573999999999998</c:v>
                </c:pt>
                <c:pt idx="1328">
                  <c:v>39.944000000000003</c:v>
                </c:pt>
                <c:pt idx="1329">
                  <c:v>39.898000000000003</c:v>
                </c:pt>
                <c:pt idx="1330">
                  <c:v>39.856000000000002</c:v>
                </c:pt>
                <c:pt idx="1331">
                  <c:v>39.834000000000003</c:v>
                </c:pt>
                <c:pt idx="1332">
                  <c:v>40.162999999999997</c:v>
                </c:pt>
                <c:pt idx="1333">
                  <c:v>40.220999999999997</c:v>
                </c:pt>
                <c:pt idx="1334">
                  <c:v>40.134999999999998</c:v>
                </c:pt>
                <c:pt idx="1335">
                  <c:v>40.097000000000001</c:v>
                </c:pt>
                <c:pt idx="1336">
                  <c:v>40.054000000000002</c:v>
                </c:pt>
                <c:pt idx="1337">
                  <c:v>40.003</c:v>
                </c:pt>
                <c:pt idx="1338">
                  <c:v>40.307000000000002</c:v>
                </c:pt>
                <c:pt idx="1339">
                  <c:v>40.332999999999998</c:v>
                </c:pt>
                <c:pt idx="1340">
                  <c:v>40.313000000000002</c:v>
                </c:pt>
                <c:pt idx="1341">
                  <c:v>40.241999999999997</c:v>
                </c:pt>
                <c:pt idx="1342">
                  <c:v>40.524000000000001</c:v>
                </c:pt>
                <c:pt idx="1343">
                  <c:v>40.503999999999998</c:v>
                </c:pt>
                <c:pt idx="1344">
                  <c:v>40.508000000000003</c:v>
                </c:pt>
                <c:pt idx="1345">
                  <c:v>40.475999999999999</c:v>
                </c:pt>
                <c:pt idx="1346">
                  <c:v>40.798000000000002</c:v>
                </c:pt>
                <c:pt idx="1347">
                  <c:v>40.820999999999998</c:v>
                </c:pt>
                <c:pt idx="1348">
                  <c:v>40.796999999999997</c:v>
                </c:pt>
                <c:pt idx="1349">
                  <c:v>40.737000000000002</c:v>
                </c:pt>
                <c:pt idx="1350">
                  <c:v>41.058</c:v>
                </c:pt>
                <c:pt idx="1351">
                  <c:v>41.093000000000004</c:v>
                </c:pt>
                <c:pt idx="1352">
                  <c:v>40.978000000000002</c:v>
                </c:pt>
                <c:pt idx="1353">
                  <c:v>40.901000000000003</c:v>
                </c:pt>
                <c:pt idx="1354">
                  <c:v>41.006</c:v>
                </c:pt>
                <c:pt idx="1355">
                  <c:v>40.896000000000001</c:v>
                </c:pt>
                <c:pt idx="1356">
                  <c:v>41.274999999999999</c:v>
                </c:pt>
                <c:pt idx="1357">
                  <c:v>41.228999999999999</c:v>
                </c:pt>
                <c:pt idx="1358">
                  <c:v>41.238</c:v>
                </c:pt>
                <c:pt idx="1359">
                  <c:v>41.113999999999997</c:v>
                </c:pt>
                <c:pt idx="1360">
                  <c:v>41.484000000000002</c:v>
                </c:pt>
                <c:pt idx="1361">
                  <c:v>41.539000000000001</c:v>
                </c:pt>
                <c:pt idx="1362">
                  <c:v>41.45</c:v>
                </c:pt>
                <c:pt idx="1363">
                  <c:v>41.354999999999997</c:v>
                </c:pt>
                <c:pt idx="1364">
                  <c:v>41.731999999999999</c:v>
                </c:pt>
                <c:pt idx="1365">
                  <c:v>41.744</c:v>
                </c:pt>
                <c:pt idx="1366">
                  <c:v>41.643999999999998</c:v>
                </c:pt>
                <c:pt idx="1367">
                  <c:v>41.646999999999998</c:v>
                </c:pt>
                <c:pt idx="1368">
                  <c:v>41.997999999999998</c:v>
                </c:pt>
                <c:pt idx="1369">
                  <c:v>41.933</c:v>
                </c:pt>
                <c:pt idx="1370">
                  <c:v>41.86</c:v>
                </c:pt>
                <c:pt idx="1371">
                  <c:v>41.893999999999998</c:v>
                </c:pt>
                <c:pt idx="1372">
                  <c:v>42.162999999999997</c:v>
                </c:pt>
                <c:pt idx="1373">
                  <c:v>42.186</c:v>
                </c:pt>
                <c:pt idx="1374">
                  <c:v>42.112000000000002</c:v>
                </c:pt>
                <c:pt idx="1375">
                  <c:v>42.075000000000003</c:v>
                </c:pt>
                <c:pt idx="1376">
                  <c:v>41.978000000000002</c:v>
                </c:pt>
                <c:pt idx="1377">
                  <c:v>42.002000000000002</c:v>
                </c:pt>
                <c:pt idx="1378">
                  <c:v>42.308</c:v>
                </c:pt>
                <c:pt idx="1379">
                  <c:v>42.363</c:v>
                </c:pt>
                <c:pt idx="1380">
                  <c:v>42.322000000000003</c:v>
                </c:pt>
                <c:pt idx="1381">
                  <c:v>42.243000000000002</c:v>
                </c:pt>
                <c:pt idx="1382">
                  <c:v>42.576000000000001</c:v>
                </c:pt>
                <c:pt idx="1383">
                  <c:v>42.582999999999998</c:v>
                </c:pt>
                <c:pt idx="1384">
                  <c:v>42.515999999999998</c:v>
                </c:pt>
                <c:pt idx="1385">
                  <c:v>42.472999999999999</c:v>
                </c:pt>
                <c:pt idx="1386">
                  <c:v>42.8</c:v>
                </c:pt>
                <c:pt idx="1387">
                  <c:v>42.762</c:v>
                </c:pt>
                <c:pt idx="1388">
                  <c:v>42.761000000000003</c:v>
                </c:pt>
                <c:pt idx="1389">
                  <c:v>42.667000000000002</c:v>
                </c:pt>
                <c:pt idx="1390">
                  <c:v>43.05</c:v>
                </c:pt>
                <c:pt idx="1391">
                  <c:v>43.012999999999998</c:v>
                </c:pt>
                <c:pt idx="1392">
                  <c:v>42.984000000000002</c:v>
                </c:pt>
                <c:pt idx="1393">
                  <c:v>42.893999999999998</c:v>
                </c:pt>
                <c:pt idx="1394">
                  <c:v>43.283000000000001</c:v>
                </c:pt>
                <c:pt idx="1395">
                  <c:v>43.338000000000001</c:v>
                </c:pt>
                <c:pt idx="1396">
                  <c:v>43.25</c:v>
                </c:pt>
                <c:pt idx="1397">
                  <c:v>43.127000000000002</c:v>
                </c:pt>
                <c:pt idx="1398">
                  <c:v>43.103999999999999</c:v>
                </c:pt>
                <c:pt idx="1399">
                  <c:v>43.08</c:v>
                </c:pt>
                <c:pt idx="1400">
                  <c:v>43.423999999999999</c:v>
                </c:pt>
                <c:pt idx="1401">
                  <c:v>43.414000000000001</c:v>
                </c:pt>
                <c:pt idx="1402">
                  <c:v>43.37</c:v>
                </c:pt>
                <c:pt idx="1403">
                  <c:v>43.328000000000003</c:v>
                </c:pt>
                <c:pt idx="1404">
                  <c:v>43.671999999999997</c:v>
                </c:pt>
                <c:pt idx="1405">
                  <c:v>43.628999999999998</c:v>
                </c:pt>
                <c:pt idx="1406">
                  <c:v>43.578000000000003</c:v>
                </c:pt>
                <c:pt idx="1407">
                  <c:v>43.531999999999996</c:v>
                </c:pt>
                <c:pt idx="1408">
                  <c:v>43.898000000000003</c:v>
                </c:pt>
                <c:pt idx="1409">
                  <c:v>43.886000000000003</c:v>
                </c:pt>
                <c:pt idx="1410">
                  <c:v>43.851999999999997</c:v>
                </c:pt>
                <c:pt idx="1411">
                  <c:v>43.801000000000002</c:v>
                </c:pt>
                <c:pt idx="1412">
                  <c:v>44.112000000000002</c:v>
                </c:pt>
                <c:pt idx="1413">
                  <c:v>44.030999999999999</c:v>
                </c:pt>
                <c:pt idx="1414">
                  <c:v>44.054000000000002</c:v>
                </c:pt>
                <c:pt idx="1415">
                  <c:v>44.043999999999997</c:v>
                </c:pt>
                <c:pt idx="1416">
                  <c:v>44.341000000000001</c:v>
                </c:pt>
                <c:pt idx="1417">
                  <c:v>44.4</c:v>
                </c:pt>
                <c:pt idx="1418">
                  <c:v>44.304000000000002</c:v>
                </c:pt>
                <c:pt idx="1419">
                  <c:v>44.226999999999997</c:v>
                </c:pt>
                <c:pt idx="1420">
                  <c:v>44.494999999999997</c:v>
                </c:pt>
                <c:pt idx="1421">
                  <c:v>44.558999999999997</c:v>
                </c:pt>
                <c:pt idx="1422">
                  <c:v>44.43</c:v>
                </c:pt>
                <c:pt idx="1423">
                  <c:v>44.454000000000001</c:v>
                </c:pt>
                <c:pt idx="1424">
                  <c:v>44.357999999999997</c:v>
                </c:pt>
                <c:pt idx="1425">
                  <c:v>44.362000000000002</c:v>
                </c:pt>
                <c:pt idx="1426">
                  <c:v>44.755000000000003</c:v>
                </c:pt>
                <c:pt idx="1427">
                  <c:v>44.777000000000001</c:v>
                </c:pt>
                <c:pt idx="1428">
                  <c:v>44.716999999999999</c:v>
                </c:pt>
                <c:pt idx="1429">
                  <c:v>44.668999999999997</c:v>
                </c:pt>
                <c:pt idx="1430">
                  <c:v>44.921999999999997</c:v>
                </c:pt>
                <c:pt idx="1431">
                  <c:v>44.959000000000003</c:v>
                </c:pt>
                <c:pt idx="1432">
                  <c:v>44.878999999999998</c:v>
                </c:pt>
                <c:pt idx="1433">
                  <c:v>44.841000000000001</c:v>
                </c:pt>
                <c:pt idx="1434">
                  <c:v>45.204999999999998</c:v>
                </c:pt>
                <c:pt idx="1435">
                  <c:v>45.215000000000003</c:v>
                </c:pt>
                <c:pt idx="1436">
                  <c:v>45.116</c:v>
                </c:pt>
                <c:pt idx="1437">
                  <c:v>45.058999999999997</c:v>
                </c:pt>
                <c:pt idx="1438">
                  <c:v>45.533000000000001</c:v>
                </c:pt>
                <c:pt idx="1439">
                  <c:v>45.347999999999999</c:v>
                </c:pt>
                <c:pt idx="1440">
                  <c:v>45.350999999999999</c:v>
                </c:pt>
                <c:pt idx="1441">
                  <c:v>45.305999999999997</c:v>
                </c:pt>
                <c:pt idx="1442">
                  <c:v>45.551000000000002</c:v>
                </c:pt>
                <c:pt idx="1443">
                  <c:v>45.585999999999999</c:v>
                </c:pt>
                <c:pt idx="1444">
                  <c:v>45.606999999999999</c:v>
                </c:pt>
                <c:pt idx="1445">
                  <c:v>45.523000000000003</c:v>
                </c:pt>
                <c:pt idx="1446">
                  <c:v>45.889000000000003</c:v>
                </c:pt>
                <c:pt idx="1447">
                  <c:v>45.838999999999999</c:v>
                </c:pt>
                <c:pt idx="1448">
                  <c:v>45.807000000000002</c:v>
                </c:pt>
                <c:pt idx="1449">
                  <c:v>45.73</c:v>
                </c:pt>
                <c:pt idx="1450">
                  <c:v>46.082999999999998</c:v>
                </c:pt>
                <c:pt idx="1451">
                  <c:v>45.966999999999999</c:v>
                </c:pt>
                <c:pt idx="1452">
                  <c:v>46.002000000000002</c:v>
                </c:pt>
                <c:pt idx="1453">
                  <c:v>45.914000000000001</c:v>
                </c:pt>
                <c:pt idx="1454">
                  <c:v>45.88</c:v>
                </c:pt>
                <c:pt idx="1455">
                  <c:v>45.887999999999998</c:v>
                </c:pt>
                <c:pt idx="1456">
                  <c:v>46.189</c:v>
                </c:pt>
                <c:pt idx="1457">
                  <c:v>46.183</c:v>
                </c:pt>
                <c:pt idx="1458">
                  <c:v>46.08</c:v>
                </c:pt>
                <c:pt idx="1459">
                  <c:v>46.158999999999999</c:v>
                </c:pt>
                <c:pt idx="1460">
                  <c:v>46.475999999999999</c:v>
                </c:pt>
                <c:pt idx="1461">
                  <c:v>46.408000000000001</c:v>
                </c:pt>
                <c:pt idx="1462">
                  <c:v>46.399000000000001</c:v>
                </c:pt>
                <c:pt idx="1463">
                  <c:v>46.238</c:v>
                </c:pt>
                <c:pt idx="1464">
                  <c:v>46.706000000000003</c:v>
                </c:pt>
                <c:pt idx="1465">
                  <c:v>46.645000000000003</c:v>
                </c:pt>
                <c:pt idx="1466">
                  <c:v>46.557000000000002</c:v>
                </c:pt>
                <c:pt idx="1467">
                  <c:v>46.588999999999999</c:v>
                </c:pt>
                <c:pt idx="1468">
                  <c:v>46.854999999999997</c:v>
                </c:pt>
                <c:pt idx="1469">
                  <c:v>46.874000000000002</c:v>
                </c:pt>
                <c:pt idx="1470">
                  <c:v>46.786999999999999</c:v>
                </c:pt>
                <c:pt idx="1471">
                  <c:v>46.804000000000002</c:v>
                </c:pt>
                <c:pt idx="1472">
                  <c:v>47.069000000000003</c:v>
                </c:pt>
                <c:pt idx="1473">
                  <c:v>47.04</c:v>
                </c:pt>
                <c:pt idx="1474">
                  <c:v>46.972000000000001</c:v>
                </c:pt>
                <c:pt idx="1475">
                  <c:v>47.036999999999999</c:v>
                </c:pt>
                <c:pt idx="1476">
                  <c:v>47.308999999999997</c:v>
                </c:pt>
                <c:pt idx="1477">
                  <c:v>47.314999999999998</c:v>
                </c:pt>
                <c:pt idx="1478">
                  <c:v>47.177999999999997</c:v>
                </c:pt>
                <c:pt idx="1479">
                  <c:v>47.198</c:v>
                </c:pt>
                <c:pt idx="1480">
                  <c:v>47.46</c:v>
                </c:pt>
                <c:pt idx="1481">
                  <c:v>47.521000000000001</c:v>
                </c:pt>
                <c:pt idx="1482">
                  <c:v>47.451999999999998</c:v>
                </c:pt>
                <c:pt idx="1483">
                  <c:v>47.451999999999998</c:v>
                </c:pt>
                <c:pt idx="1484">
                  <c:v>47.722999999999999</c:v>
                </c:pt>
                <c:pt idx="1485">
                  <c:v>47.734999999999999</c:v>
                </c:pt>
                <c:pt idx="1486">
                  <c:v>47.673000000000002</c:v>
                </c:pt>
                <c:pt idx="1487">
                  <c:v>47.676000000000002</c:v>
                </c:pt>
                <c:pt idx="1488">
                  <c:v>47.981000000000002</c:v>
                </c:pt>
                <c:pt idx="1489">
                  <c:v>47.886000000000003</c:v>
                </c:pt>
                <c:pt idx="1490">
                  <c:v>47.899000000000001</c:v>
                </c:pt>
                <c:pt idx="1491">
                  <c:v>47.890999999999998</c:v>
                </c:pt>
                <c:pt idx="1492">
                  <c:v>48.225999999999999</c:v>
                </c:pt>
                <c:pt idx="1493">
                  <c:v>48.069000000000003</c:v>
                </c:pt>
                <c:pt idx="1494">
                  <c:v>48.104999999999997</c:v>
                </c:pt>
                <c:pt idx="1495">
                  <c:v>48.006999999999998</c:v>
                </c:pt>
                <c:pt idx="1496">
                  <c:v>48.011000000000003</c:v>
                </c:pt>
                <c:pt idx="1497">
                  <c:v>48.024999999999999</c:v>
                </c:pt>
                <c:pt idx="1498">
                  <c:v>48.351999999999997</c:v>
                </c:pt>
                <c:pt idx="1499">
                  <c:v>48.295999999999999</c:v>
                </c:pt>
                <c:pt idx="1500">
                  <c:v>48.280999999999999</c:v>
                </c:pt>
                <c:pt idx="1501">
                  <c:v>48.197000000000003</c:v>
                </c:pt>
                <c:pt idx="1502">
                  <c:v>48.497</c:v>
                </c:pt>
                <c:pt idx="1503">
                  <c:v>48.484999999999999</c:v>
                </c:pt>
                <c:pt idx="1504">
                  <c:v>48.427999999999997</c:v>
                </c:pt>
                <c:pt idx="1505">
                  <c:v>48.466999999999999</c:v>
                </c:pt>
                <c:pt idx="1506">
                  <c:v>48.683</c:v>
                </c:pt>
                <c:pt idx="1507">
                  <c:v>48.707999999999998</c:v>
                </c:pt>
                <c:pt idx="1508">
                  <c:v>48.606999999999999</c:v>
                </c:pt>
                <c:pt idx="1509">
                  <c:v>48.698</c:v>
                </c:pt>
                <c:pt idx="1510">
                  <c:v>48.902999999999999</c:v>
                </c:pt>
                <c:pt idx="1511">
                  <c:v>48.948</c:v>
                </c:pt>
                <c:pt idx="1512">
                  <c:v>48.863999999999997</c:v>
                </c:pt>
                <c:pt idx="1513">
                  <c:v>48.911999999999999</c:v>
                </c:pt>
                <c:pt idx="1514">
                  <c:v>49.082999999999998</c:v>
                </c:pt>
                <c:pt idx="1515">
                  <c:v>49.131</c:v>
                </c:pt>
                <c:pt idx="1516">
                  <c:v>49.042999999999999</c:v>
                </c:pt>
                <c:pt idx="1517">
                  <c:v>49.14</c:v>
                </c:pt>
                <c:pt idx="1518">
                  <c:v>49.338999999999999</c:v>
                </c:pt>
                <c:pt idx="1519">
                  <c:v>49.314999999999998</c:v>
                </c:pt>
                <c:pt idx="1520">
                  <c:v>49.216999999999999</c:v>
                </c:pt>
                <c:pt idx="1521">
                  <c:v>49.308</c:v>
                </c:pt>
                <c:pt idx="1522">
                  <c:v>49.587000000000003</c:v>
                </c:pt>
                <c:pt idx="1523">
                  <c:v>49.527000000000001</c:v>
                </c:pt>
                <c:pt idx="1524">
                  <c:v>49.527999999999999</c:v>
                </c:pt>
                <c:pt idx="1525">
                  <c:v>49.558999999999997</c:v>
                </c:pt>
                <c:pt idx="1526">
                  <c:v>49.758000000000003</c:v>
                </c:pt>
                <c:pt idx="1527">
                  <c:v>49.753999999999998</c:v>
                </c:pt>
                <c:pt idx="1528">
                  <c:v>49.658999999999999</c:v>
                </c:pt>
                <c:pt idx="1529">
                  <c:v>49.744999999999997</c:v>
                </c:pt>
                <c:pt idx="1530">
                  <c:v>50.017000000000003</c:v>
                </c:pt>
                <c:pt idx="1531">
                  <c:v>49.944000000000003</c:v>
                </c:pt>
                <c:pt idx="1532">
                  <c:v>49.896000000000001</c:v>
                </c:pt>
                <c:pt idx="1533">
                  <c:v>49.914000000000001</c:v>
                </c:pt>
                <c:pt idx="1534">
                  <c:v>50.228999999999999</c:v>
                </c:pt>
                <c:pt idx="1535">
                  <c:v>50.113999999999997</c:v>
                </c:pt>
                <c:pt idx="1536">
                  <c:v>50.073999999999998</c:v>
                </c:pt>
                <c:pt idx="1537">
                  <c:v>50.124000000000002</c:v>
                </c:pt>
                <c:pt idx="1538">
                  <c:v>50.392000000000003</c:v>
                </c:pt>
                <c:pt idx="1539">
                  <c:v>50.343000000000004</c:v>
                </c:pt>
                <c:pt idx="1540">
                  <c:v>50.293999999999997</c:v>
                </c:pt>
                <c:pt idx="1541">
                  <c:v>50.356000000000002</c:v>
                </c:pt>
                <c:pt idx="1542">
                  <c:v>50.582999999999998</c:v>
                </c:pt>
                <c:pt idx="1543">
                  <c:v>50.581000000000003</c:v>
                </c:pt>
                <c:pt idx="1544">
                  <c:v>50.494999999999997</c:v>
                </c:pt>
                <c:pt idx="1545">
                  <c:v>50.591999999999999</c:v>
                </c:pt>
                <c:pt idx="1546">
                  <c:v>50.802</c:v>
                </c:pt>
                <c:pt idx="1547">
                  <c:v>50.779000000000003</c:v>
                </c:pt>
                <c:pt idx="1548">
                  <c:v>50.68</c:v>
                </c:pt>
                <c:pt idx="1549">
                  <c:v>50.783999999999999</c:v>
                </c:pt>
                <c:pt idx="1550">
                  <c:v>50.935000000000002</c:v>
                </c:pt>
                <c:pt idx="1551">
                  <c:v>50.944000000000003</c:v>
                </c:pt>
                <c:pt idx="1552">
                  <c:v>50.944000000000003</c:v>
                </c:pt>
                <c:pt idx="1553">
                  <c:v>50.953000000000003</c:v>
                </c:pt>
                <c:pt idx="1554">
                  <c:v>51.21</c:v>
                </c:pt>
                <c:pt idx="1555">
                  <c:v>51.146000000000001</c:v>
                </c:pt>
                <c:pt idx="1556">
                  <c:v>51.103999999999999</c:v>
                </c:pt>
                <c:pt idx="1557">
                  <c:v>51.137999999999998</c:v>
                </c:pt>
                <c:pt idx="1558">
                  <c:v>51.457000000000001</c:v>
                </c:pt>
                <c:pt idx="1559">
                  <c:v>51.375</c:v>
                </c:pt>
                <c:pt idx="1560">
                  <c:v>51.338999999999999</c:v>
                </c:pt>
                <c:pt idx="1561">
                  <c:v>51.371000000000002</c:v>
                </c:pt>
                <c:pt idx="1562">
                  <c:v>51.6</c:v>
                </c:pt>
                <c:pt idx="1563">
                  <c:v>51.573999999999998</c:v>
                </c:pt>
                <c:pt idx="1564">
                  <c:v>51.47</c:v>
                </c:pt>
                <c:pt idx="1565">
                  <c:v>51.613</c:v>
                </c:pt>
                <c:pt idx="1566">
                  <c:v>51.802999999999997</c:v>
                </c:pt>
                <c:pt idx="1567">
                  <c:v>51.814</c:v>
                </c:pt>
                <c:pt idx="1568">
                  <c:v>51.726999999999997</c:v>
                </c:pt>
                <c:pt idx="1569">
                  <c:v>51.761000000000003</c:v>
                </c:pt>
                <c:pt idx="1570">
                  <c:v>52.027999999999999</c:v>
                </c:pt>
                <c:pt idx="1571">
                  <c:v>51.951999999999998</c:v>
                </c:pt>
                <c:pt idx="1572">
                  <c:v>51.927999999999997</c:v>
                </c:pt>
                <c:pt idx="1573">
                  <c:v>51.948</c:v>
                </c:pt>
                <c:pt idx="1574">
                  <c:v>52.197000000000003</c:v>
                </c:pt>
                <c:pt idx="1575">
                  <c:v>52.161999999999999</c:v>
                </c:pt>
                <c:pt idx="1576">
                  <c:v>52.012999999999998</c:v>
                </c:pt>
                <c:pt idx="1577">
                  <c:v>52.192</c:v>
                </c:pt>
                <c:pt idx="1578">
                  <c:v>52.4</c:v>
                </c:pt>
                <c:pt idx="1579">
                  <c:v>52.362000000000002</c:v>
                </c:pt>
                <c:pt idx="1580">
                  <c:v>52.283999999999999</c:v>
                </c:pt>
                <c:pt idx="1581">
                  <c:v>52.406999999999996</c:v>
                </c:pt>
                <c:pt idx="1582">
                  <c:v>52.59</c:v>
                </c:pt>
                <c:pt idx="1583">
                  <c:v>52.609000000000002</c:v>
                </c:pt>
                <c:pt idx="1584">
                  <c:v>52.508000000000003</c:v>
                </c:pt>
                <c:pt idx="1585">
                  <c:v>52.581000000000003</c:v>
                </c:pt>
                <c:pt idx="1586">
                  <c:v>52.807000000000002</c:v>
                </c:pt>
                <c:pt idx="1587">
                  <c:v>52.744</c:v>
                </c:pt>
                <c:pt idx="1588">
                  <c:v>52.701000000000001</c:v>
                </c:pt>
                <c:pt idx="1589">
                  <c:v>52.737000000000002</c:v>
                </c:pt>
                <c:pt idx="1590">
                  <c:v>52.982999999999997</c:v>
                </c:pt>
                <c:pt idx="1591">
                  <c:v>52.963000000000001</c:v>
                </c:pt>
                <c:pt idx="1592">
                  <c:v>52.939</c:v>
                </c:pt>
                <c:pt idx="1593">
                  <c:v>53.002000000000002</c:v>
                </c:pt>
                <c:pt idx="1594">
                  <c:v>53.244999999999997</c:v>
                </c:pt>
                <c:pt idx="1595">
                  <c:v>53.174999999999997</c:v>
                </c:pt>
                <c:pt idx="1596">
                  <c:v>53.127000000000002</c:v>
                </c:pt>
                <c:pt idx="1597">
                  <c:v>53.186999999999998</c:v>
                </c:pt>
                <c:pt idx="1598">
                  <c:v>53.420999999999999</c:v>
                </c:pt>
                <c:pt idx="1599">
                  <c:v>53.354999999999997</c:v>
                </c:pt>
                <c:pt idx="1600">
                  <c:v>53.313000000000002</c:v>
                </c:pt>
                <c:pt idx="1601">
                  <c:v>53.332000000000001</c:v>
                </c:pt>
                <c:pt idx="1602">
                  <c:v>53.622</c:v>
                </c:pt>
                <c:pt idx="1603">
                  <c:v>53.570999999999998</c:v>
                </c:pt>
                <c:pt idx="1604">
                  <c:v>53.436</c:v>
                </c:pt>
                <c:pt idx="1605">
                  <c:v>53.567999999999998</c:v>
                </c:pt>
                <c:pt idx="1606">
                  <c:v>53.802</c:v>
                </c:pt>
                <c:pt idx="1607">
                  <c:v>53.77</c:v>
                </c:pt>
                <c:pt idx="1608">
                  <c:v>53.720999999999997</c:v>
                </c:pt>
                <c:pt idx="1609">
                  <c:v>53.768000000000001</c:v>
                </c:pt>
                <c:pt idx="1610">
                  <c:v>54.021999999999998</c:v>
                </c:pt>
                <c:pt idx="1611">
                  <c:v>53.914000000000001</c:v>
                </c:pt>
                <c:pt idx="1612">
                  <c:v>53.905999999999999</c:v>
                </c:pt>
                <c:pt idx="1613">
                  <c:v>53.962000000000003</c:v>
                </c:pt>
                <c:pt idx="1614">
                  <c:v>54.179000000000002</c:v>
                </c:pt>
                <c:pt idx="1615">
                  <c:v>54.118000000000002</c:v>
                </c:pt>
                <c:pt idx="1616">
                  <c:v>54.128999999999998</c:v>
                </c:pt>
                <c:pt idx="1617">
                  <c:v>54.152000000000001</c:v>
                </c:pt>
                <c:pt idx="1618">
                  <c:v>54.374000000000002</c:v>
                </c:pt>
                <c:pt idx="1619">
                  <c:v>54.314999999999998</c:v>
                </c:pt>
                <c:pt idx="1620">
                  <c:v>54.292999999999999</c:v>
                </c:pt>
                <c:pt idx="1621">
                  <c:v>54.4</c:v>
                </c:pt>
                <c:pt idx="1622">
                  <c:v>54.56</c:v>
                </c:pt>
                <c:pt idx="1623">
                  <c:v>54.539000000000001</c:v>
                </c:pt>
                <c:pt idx="1624">
                  <c:v>54.494</c:v>
                </c:pt>
                <c:pt idx="1625">
                  <c:v>54.579000000000001</c:v>
                </c:pt>
                <c:pt idx="1626">
                  <c:v>54.718000000000004</c:v>
                </c:pt>
                <c:pt idx="1627">
                  <c:v>54.747999999999998</c:v>
                </c:pt>
                <c:pt idx="1628">
                  <c:v>54.656999999999996</c:v>
                </c:pt>
                <c:pt idx="1629">
                  <c:v>54.771999999999998</c:v>
                </c:pt>
                <c:pt idx="1630">
                  <c:v>54.923000000000002</c:v>
                </c:pt>
                <c:pt idx="1631">
                  <c:v>54.895000000000003</c:v>
                </c:pt>
                <c:pt idx="1632">
                  <c:v>54.854999999999997</c:v>
                </c:pt>
                <c:pt idx="1633">
                  <c:v>54.951000000000001</c:v>
                </c:pt>
                <c:pt idx="1634">
                  <c:v>55.133000000000003</c:v>
                </c:pt>
                <c:pt idx="1635">
                  <c:v>55.05</c:v>
                </c:pt>
                <c:pt idx="1636">
                  <c:v>55.07</c:v>
                </c:pt>
                <c:pt idx="1637">
                  <c:v>55.167000000000002</c:v>
                </c:pt>
                <c:pt idx="1638">
                  <c:v>55.375999999999998</c:v>
                </c:pt>
                <c:pt idx="1639">
                  <c:v>55.325000000000003</c:v>
                </c:pt>
                <c:pt idx="1640">
                  <c:v>55.177</c:v>
                </c:pt>
                <c:pt idx="1641">
                  <c:v>55.284999999999997</c:v>
                </c:pt>
                <c:pt idx="1642">
                  <c:v>55.539000000000001</c:v>
                </c:pt>
                <c:pt idx="1643">
                  <c:v>55.435000000000002</c:v>
                </c:pt>
                <c:pt idx="1644">
                  <c:v>55.402999999999999</c:v>
                </c:pt>
                <c:pt idx="1645">
                  <c:v>55.555999999999997</c:v>
                </c:pt>
                <c:pt idx="1646">
                  <c:v>55.761000000000003</c:v>
                </c:pt>
                <c:pt idx="1647">
                  <c:v>55.689</c:v>
                </c:pt>
                <c:pt idx="1648">
                  <c:v>55.581000000000003</c:v>
                </c:pt>
                <c:pt idx="1649">
                  <c:v>55.701999999999998</c:v>
                </c:pt>
                <c:pt idx="1650">
                  <c:v>55.893999999999998</c:v>
                </c:pt>
                <c:pt idx="1651">
                  <c:v>55.865000000000002</c:v>
                </c:pt>
                <c:pt idx="1652">
                  <c:v>55.795999999999999</c:v>
                </c:pt>
                <c:pt idx="1653">
                  <c:v>55.915999999999997</c:v>
                </c:pt>
                <c:pt idx="1654">
                  <c:v>56.1</c:v>
                </c:pt>
                <c:pt idx="1655">
                  <c:v>56.061999999999998</c:v>
                </c:pt>
                <c:pt idx="1656">
                  <c:v>55.895000000000003</c:v>
                </c:pt>
                <c:pt idx="1657">
                  <c:v>56.142000000000003</c:v>
                </c:pt>
                <c:pt idx="1658">
                  <c:v>56.268000000000001</c:v>
                </c:pt>
                <c:pt idx="1659">
                  <c:v>56.204999999999998</c:v>
                </c:pt>
                <c:pt idx="1660">
                  <c:v>56.21</c:v>
                </c:pt>
                <c:pt idx="1661">
                  <c:v>56.331000000000003</c:v>
                </c:pt>
                <c:pt idx="1662">
                  <c:v>56.46</c:v>
                </c:pt>
                <c:pt idx="1663">
                  <c:v>56.441000000000003</c:v>
                </c:pt>
                <c:pt idx="1664">
                  <c:v>56.365000000000002</c:v>
                </c:pt>
                <c:pt idx="1665">
                  <c:v>56.481000000000002</c:v>
                </c:pt>
                <c:pt idx="1666">
                  <c:v>56.648000000000003</c:v>
                </c:pt>
                <c:pt idx="1667">
                  <c:v>56.587000000000003</c:v>
                </c:pt>
                <c:pt idx="1668">
                  <c:v>56.515999999999998</c:v>
                </c:pt>
                <c:pt idx="1669">
                  <c:v>56.718000000000004</c:v>
                </c:pt>
                <c:pt idx="1670">
                  <c:v>56.856999999999999</c:v>
                </c:pt>
                <c:pt idx="1671">
                  <c:v>56.744</c:v>
                </c:pt>
                <c:pt idx="1672">
                  <c:v>56.688000000000002</c:v>
                </c:pt>
                <c:pt idx="1673">
                  <c:v>56.859000000000002</c:v>
                </c:pt>
                <c:pt idx="1674">
                  <c:v>57.006999999999998</c:v>
                </c:pt>
                <c:pt idx="1675">
                  <c:v>57</c:v>
                </c:pt>
                <c:pt idx="1676">
                  <c:v>56.917000000000002</c:v>
                </c:pt>
                <c:pt idx="1677">
                  <c:v>57.052</c:v>
                </c:pt>
                <c:pt idx="1678">
                  <c:v>57.231999999999999</c:v>
                </c:pt>
                <c:pt idx="1679">
                  <c:v>57.209000000000003</c:v>
                </c:pt>
                <c:pt idx="1680">
                  <c:v>57.143000000000001</c:v>
                </c:pt>
                <c:pt idx="1681">
                  <c:v>57.293999999999997</c:v>
                </c:pt>
                <c:pt idx="1682">
                  <c:v>57.44</c:v>
                </c:pt>
                <c:pt idx="1683">
                  <c:v>57.369</c:v>
                </c:pt>
                <c:pt idx="1684">
                  <c:v>57.29</c:v>
                </c:pt>
                <c:pt idx="1685">
                  <c:v>57.45</c:v>
                </c:pt>
                <c:pt idx="1686">
                  <c:v>57.606000000000002</c:v>
                </c:pt>
                <c:pt idx="1687">
                  <c:v>57.591000000000001</c:v>
                </c:pt>
                <c:pt idx="1688">
                  <c:v>57.52</c:v>
                </c:pt>
                <c:pt idx="1689">
                  <c:v>57.703000000000003</c:v>
                </c:pt>
                <c:pt idx="1690">
                  <c:v>57.814999999999998</c:v>
                </c:pt>
                <c:pt idx="1691">
                  <c:v>57.774000000000001</c:v>
                </c:pt>
                <c:pt idx="1692">
                  <c:v>57.722000000000001</c:v>
                </c:pt>
                <c:pt idx="1693">
                  <c:v>57.9</c:v>
                </c:pt>
                <c:pt idx="1694">
                  <c:v>58.055999999999997</c:v>
                </c:pt>
                <c:pt idx="1695">
                  <c:v>57.914999999999999</c:v>
                </c:pt>
                <c:pt idx="1696">
                  <c:v>57.92</c:v>
                </c:pt>
                <c:pt idx="1697">
                  <c:v>58.067999999999998</c:v>
                </c:pt>
                <c:pt idx="1698">
                  <c:v>58.188000000000002</c:v>
                </c:pt>
                <c:pt idx="1699">
                  <c:v>58.093000000000004</c:v>
                </c:pt>
                <c:pt idx="1700">
                  <c:v>58.040999999999997</c:v>
                </c:pt>
                <c:pt idx="1701">
                  <c:v>58.252000000000002</c:v>
                </c:pt>
                <c:pt idx="1702">
                  <c:v>58.432000000000002</c:v>
                </c:pt>
                <c:pt idx="1703">
                  <c:v>58.396000000000001</c:v>
                </c:pt>
                <c:pt idx="1704">
                  <c:v>58.372</c:v>
                </c:pt>
                <c:pt idx="1705">
                  <c:v>58.401000000000003</c:v>
                </c:pt>
                <c:pt idx="1706">
                  <c:v>58.625999999999998</c:v>
                </c:pt>
                <c:pt idx="1707">
                  <c:v>58.57</c:v>
                </c:pt>
                <c:pt idx="1708">
                  <c:v>58.582000000000001</c:v>
                </c:pt>
                <c:pt idx="1709">
                  <c:v>58.652999999999999</c:v>
                </c:pt>
                <c:pt idx="1710">
                  <c:v>58.817</c:v>
                </c:pt>
                <c:pt idx="1711">
                  <c:v>58.817</c:v>
                </c:pt>
                <c:pt idx="1712">
                  <c:v>58.677</c:v>
                </c:pt>
                <c:pt idx="1713">
                  <c:v>58.9</c:v>
                </c:pt>
                <c:pt idx="1714">
                  <c:v>59.031999999999996</c:v>
                </c:pt>
                <c:pt idx="1715">
                  <c:v>59.015000000000001</c:v>
                </c:pt>
                <c:pt idx="1716">
                  <c:v>58.87</c:v>
                </c:pt>
                <c:pt idx="1717">
                  <c:v>59.094999999999999</c:v>
                </c:pt>
                <c:pt idx="1718">
                  <c:v>59.287999999999997</c:v>
                </c:pt>
                <c:pt idx="1719">
                  <c:v>59.148000000000003</c:v>
                </c:pt>
                <c:pt idx="1720">
                  <c:v>59.09</c:v>
                </c:pt>
                <c:pt idx="1721">
                  <c:v>59.238999999999997</c:v>
                </c:pt>
                <c:pt idx="1722">
                  <c:v>59.402000000000001</c:v>
                </c:pt>
                <c:pt idx="1723">
                  <c:v>59.402999999999999</c:v>
                </c:pt>
                <c:pt idx="1724">
                  <c:v>59.305999999999997</c:v>
                </c:pt>
                <c:pt idx="1725">
                  <c:v>59.445</c:v>
                </c:pt>
                <c:pt idx="1726">
                  <c:v>59.598999999999997</c:v>
                </c:pt>
                <c:pt idx="1727">
                  <c:v>59.600999999999999</c:v>
                </c:pt>
                <c:pt idx="1728">
                  <c:v>59.542999999999999</c:v>
                </c:pt>
                <c:pt idx="1729">
                  <c:v>59.662999999999997</c:v>
                </c:pt>
                <c:pt idx="1730">
                  <c:v>59.744</c:v>
                </c:pt>
                <c:pt idx="1731">
                  <c:v>59.826999999999998</c:v>
                </c:pt>
                <c:pt idx="1732">
                  <c:v>59.637</c:v>
                </c:pt>
                <c:pt idx="1733">
                  <c:v>59.845999999999997</c:v>
                </c:pt>
                <c:pt idx="1734">
                  <c:v>60.04</c:v>
                </c:pt>
                <c:pt idx="1735">
                  <c:v>60.033999999999999</c:v>
                </c:pt>
                <c:pt idx="1736">
                  <c:v>59.917000000000002</c:v>
                </c:pt>
                <c:pt idx="1737">
                  <c:v>60.002000000000002</c:v>
                </c:pt>
                <c:pt idx="1738">
                  <c:v>60.124000000000002</c:v>
                </c:pt>
                <c:pt idx="1739">
                  <c:v>60.165999999999997</c:v>
                </c:pt>
                <c:pt idx="1740">
                  <c:v>60.118000000000002</c:v>
                </c:pt>
                <c:pt idx="1741">
                  <c:v>60.213999999999999</c:v>
                </c:pt>
                <c:pt idx="1742">
                  <c:v>60.47</c:v>
                </c:pt>
                <c:pt idx="1743">
                  <c:v>60.322000000000003</c:v>
                </c:pt>
                <c:pt idx="1744">
                  <c:v>60.37</c:v>
                </c:pt>
                <c:pt idx="1745">
                  <c:v>60.46</c:v>
                </c:pt>
                <c:pt idx="1746">
                  <c:v>60.55</c:v>
                </c:pt>
                <c:pt idx="1747">
                  <c:v>60.533000000000001</c:v>
                </c:pt>
                <c:pt idx="1748">
                  <c:v>60.44</c:v>
                </c:pt>
                <c:pt idx="1749">
                  <c:v>60.58</c:v>
                </c:pt>
                <c:pt idx="1750">
                  <c:v>60.768999999999998</c:v>
                </c:pt>
                <c:pt idx="1751">
                  <c:v>60.84</c:v>
                </c:pt>
                <c:pt idx="1752">
                  <c:v>60.652999999999999</c:v>
                </c:pt>
                <c:pt idx="1753">
                  <c:v>60.758000000000003</c:v>
                </c:pt>
                <c:pt idx="1754">
                  <c:v>60.957999999999998</c:v>
                </c:pt>
                <c:pt idx="1755">
                  <c:v>60.982999999999997</c:v>
                </c:pt>
                <c:pt idx="1756">
                  <c:v>60.854999999999997</c:v>
                </c:pt>
                <c:pt idx="1757">
                  <c:v>61.033000000000001</c:v>
                </c:pt>
                <c:pt idx="1758">
                  <c:v>61.191000000000003</c:v>
                </c:pt>
                <c:pt idx="1759">
                  <c:v>61.051000000000002</c:v>
                </c:pt>
                <c:pt idx="1760">
                  <c:v>61.06</c:v>
                </c:pt>
                <c:pt idx="1761">
                  <c:v>61.066000000000003</c:v>
                </c:pt>
                <c:pt idx="1762">
                  <c:v>61.337000000000003</c:v>
                </c:pt>
                <c:pt idx="1763">
                  <c:v>61.432000000000002</c:v>
                </c:pt>
                <c:pt idx="1764">
                  <c:v>61.302</c:v>
                </c:pt>
                <c:pt idx="1765">
                  <c:v>61.374000000000002</c:v>
                </c:pt>
                <c:pt idx="1766">
                  <c:v>61.518000000000001</c:v>
                </c:pt>
                <c:pt idx="1767">
                  <c:v>61.48</c:v>
                </c:pt>
                <c:pt idx="1768">
                  <c:v>61.558999999999997</c:v>
                </c:pt>
                <c:pt idx="1769">
                  <c:v>61.515999999999998</c:v>
                </c:pt>
                <c:pt idx="1770">
                  <c:v>61.683999999999997</c:v>
                </c:pt>
                <c:pt idx="1771">
                  <c:v>61.787999999999997</c:v>
                </c:pt>
                <c:pt idx="1772">
                  <c:v>61.773000000000003</c:v>
                </c:pt>
                <c:pt idx="1773">
                  <c:v>61.881</c:v>
                </c:pt>
                <c:pt idx="1774">
                  <c:v>62.030999999999999</c:v>
                </c:pt>
                <c:pt idx="1775">
                  <c:v>61.886000000000003</c:v>
                </c:pt>
                <c:pt idx="1776">
                  <c:v>61.893000000000001</c:v>
                </c:pt>
                <c:pt idx="1777">
                  <c:v>62.113</c:v>
                </c:pt>
                <c:pt idx="1778">
                  <c:v>62.216999999999999</c:v>
                </c:pt>
                <c:pt idx="1779">
                  <c:v>62.16</c:v>
                </c:pt>
                <c:pt idx="1780">
                  <c:v>62.17</c:v>
                </c:pt>
                <c:pt idx="1781">
                  <c:v>62.203000000000003</c:v>
                </c:pt>
                <c:pt idx="1782">
                  <c:v>62.454000000000001</c:v>
                </c:pt>
                <c:pt idx="1783">
                  <c:v>62.198999999999998</c:v>
                </c:pt>
                <c:pt idx="1784">
                  <c:v>62.293999999999997</c:v>
                </c:pt>
                <c:pt idx="1785">
                  <c:v>62.399000000000001</c:v>
                </c:pt>
                <c:pt idx="1786">
                  <c:v>62.588999999999999</c:v>
                </c:pt>
                <c:pt idx="1787">
                  <c:v>62.482999999999997</c:v>
                </c:pt>
                <c:pt idx="1788">
                  <c:v>62.429000000000002</c:v>
                </c:pt>
                <c:pt idx="1789">
                  <c:v>62.569000000000003</c:v>
                </c:pt>
                <c:pt idx="1790">
                  <c:v>62.73</c:v>
                </c:pt>
                <c:pt idx="1791">
                  <c:v>62.753999999999998</c:v>
                </c:pt>
                <c:pt idx="1792">
                  <c:v>62.642000000000003</c:v>
                </c:pt>
                <c:pt idx="1793">
                  <c:v>62.73</c:v>
                </c:pt>
                <c:pt idx="1794">
                  <c:v>62.859000000000002</c:v>
                </c:pt>
                <c:pt idx="1795">
                  <c:v>62.954999999999998</c:v>
                </c:pt>
                <c:pt idx="1796">
                  <c:v>62.865000000000002</c:v>
                </c:pt>
                <c:pt idx="1797">
                  <c:v>63.110999999999997</c:v>
                </c:pt>
                <c:pt idx="1798">
                  <c:v>63.103000000000002</c:v>
                </c:pt>
                <c:pt idx="1799">
                  <c:v>63.073</c:v>
                </c:pt>
                <c:pt idx="1800">
                  <c:v>62.94</c:v>
                </c:pt>
                <c:pt idx="1801">
                  <c:v>63.238</c:v>
                </c:pt>
                <c:pt idx="1802">
                  <c:v>63.511000000000003</c:v>
                </c:pt>
                <c:pt idx="1803">
                  <c:v>63.418999999999997</c:v>
                </c:pt>
                <c:pt idx="1804">
                  <c:v>63.244</c:v>
                </c:pt>
                <c:pt idx="1805">
                  <c:v>63.39</c:v>
                </c:pt>
                <c:pt idx="1806">
                  <c:v>63.564999999999998</c:v>
                </c:pt>
                <c:pt idx="1807">
                  <c:v>63.542000000000002</c:v>
                </c:pt>
                <c:pt idx="1808">
                  <c:v>63.426000000000002</c:v>
                </c:pt>
                <c:pt idx="1809">
                  <c:v>63.564</c:v>
                </c:pt>
                <c:pt idx="1810">
                  <c:v>63.683999999999997</c:v>
                </c:pt>
                <c:pt idx="1811">
                  <c:v>63.581000000000003</c:v>
                </c:pt>
                <c:pt idx="1812">
                  <c:v>63.652999999999999</c:v>
                </c:pt>
                <c:pt idx="1813">
                  <c:v>63.655000000000001</c:v>
                </c:pt>
                <c:pt idx="1814">
                  <c:v>63.918999999999997</c:v>
                </c:pt>
                <c:pt idx="1815">
                  <c:v>63.906999999999996</c:v>
                </c:pt>
                <c:pt idx="1816">
                  <c:v>63.863999999999997</c:v>
                </c:pt>
                <c:pt idx="1817">
                  <c:v>64.016000000000005</c:v>
                </c:pt>
                <c:pt idx="1818">
                  <c:v>64.135000000000005</c:v>
                </c:pt>
                <c:pt idx="1819">
                  <c:v>64.128</c:v>
                </c:pt>
                <c:pt idx="1820">
                  <c:v>63.954999999999998</c:v>
                </c:pt>
                <c:pt idx="1821">
                  <c:v>64.317999999999998</c:v>
                </c:pt>
                <c:pt idx="1822">
                  <c:v>64.296000000000006</c:v>
                </c:pt>
                <c:pt idx="1823">
                  <c:v>64.344999999999999</c:v>
                </c:pt>
                <c:pt idx="1824">
                  <c:v>64.301000000000002</c:v>
                </c:pt>
                <c:pt idx="1825">
                  <c:v>64.454999999999998</c:v>
                </c:pt>
                <c:pt idx="1826">
                  <c:v>64.575999999999993</c:v>
                </c:pt>
                <c:pt idx="1827">
                  <c:v>64.421999999999997</c:v>
                </c:pt>
                <c:pt idx="1828">
                  <c:v>64.375</c:v>
                </c:pt>
                <c:pt idx="1829">
                  <c:v>64.632000000000005</c:v>
                </c:pt>
                <c:pt idx="1830">
                  <c:v>64.724000000000004</c:v>
                </c:pt>
                <c:pt idx="1831">
                  <c:v>64.704999999999998</c:v>
                </c:pt>
                <c:pt idx="1832">
                  <c:v>64.542000000000002</c:v>
                </c:pt>
                <c:pt idx="1833">
                  <c:v>64.706999999999994</c:v>
                </c:pt>
                <c:pt idx="1834">
                  <c:v>64.91</c:v>
                </c:pt>
                <c:pt idx="1835">
                  <c:v>64.912000000000006</c:v>
                </c:pt>
                <c:pt idx="1836">
                  <c:v>64.748000000000005</c:v>
                </c:pt>
                <c:pt idx="1837">
                  <c:v>64.936000000000007</c:v>
                </c:pt>
                <c:pt idx="1838">
                  <c:v>65.177999999999997</c:v>
                </c:pt>
                <c:pt idx="1839">
                  <c:v>65.122</c:v>
                </c:pt>
                <c:pt idx="1840">
                  <c:v>65.087000000000003</c:v>
                </c:pt>
                <c:pt idx="1841">
                  <c:v>65.203999999999994</c:v>
                </c:pt>
                <c:pt idx="1842">
                  <c:v>65.314999999999998</c:v>
                </c:pt>
                <c:pt idx="1843">
                  <c:v>65.266000000000005</c:v>
                </c:pt>
                <c:pt idx="1844">
                  <c:v>65.225999999999999</c:v>
                </c:pt>
                <c:pt idx="1845">
                  <c:v>65.376000000000005</c:v>
                </c:pt>
                <c:pt idx="1846">
                  <c:v>65.61</c:v>
                </c:pt>
                <c:pt idx="1847">
                  <c:v>65.475999999999999</c:v>
                </c:pt>
                <c:pt idx="1848">
                  <c:v>65.444000000000003</c:v>
                </c:pt>
                <c:pt idx="1849">
                  <c:v>65.569000000000003</c:v>
                </c:pt>
                <c:pt idx="1850">
                  <c:v>65.724000000000004</c:v>
                </c:pt>
                <c:pt idx="1851">
                  <c:v>65.700999999999993</c:v>
                </c:pt>
                <c:pt idx="1852">
                  <c:v>65.661000000000001</c:v>
                </c:pt>
                <c:pt idx="1853">
                  <c:v>65.896000000000001</c:v>
                </c:pt>
                <c:pt idx="1854">
                  <c:v>65.951999999999998</c:v>
                </c:pt>
                <c:pt idx="1855">
                  <c:v>65.846999999999994</c:v>
                </c:pt>
                <c:pt idx="1856">
                  <c:v>65.861999999999995</c:v>
                </c:pt>
                <c:pt idx="1857">
                  <c:v>66.055000000000007</c:v>
                </c:pt>
                <c:pt idx="1858">
                  <c:v>66.033000000000001</c:v>
                </c:pt>
                <c:pt idx="1859">
                  <c:v>66.076999999999998</c:v>
                </c:pt>
                <c:pt idx="1860">
                  <c:v>65.948999999999998</c:v>
                </c:pt>
                <c:pt idx="1861">
                  <c:v>66.307000000000002</c:v>
                </c:pt>
                <c:pt idx="1862">
                  <c:v>66.34</c:v>
                </c:pt>
                <c:pt idx="1863">
                  <c:v>66.168000000000006</c:v>
                </c:pt>
                <c:pt idx="1864">
                  <c:v>66.25</c:v>
                </c:pt>
                <c:pt idx="1865">
                  <c:v>66.367999999999995</c:v>
                </c:pt>
                <c:pt idx="1866">
                  <c:v>66.578999999999994</c:v>
                </c:pt>
                <c:pt idx="1867">
                  <c:v>66.447000000000003</c:v>
                </c:pt>
                <c:pt idx="1868">
                  <c:v>66.373000000000005</c:v>
                </c:pt>
                <c:pt idx="1869">
                  <c:v>66.528999999999996</c:v>
                </c:pt>
                <c:pt idx="1870">
                  <c:v>66.724000000000004</c:v>
                </c:pt>
                <c:pt idx="1871">
                  <c:v>66.656999999999996</c:v>
                </c:pt>
                <c:pt idx="1872">
                  <c:v>66.600999999999999</c:v>
                </c:pt>
                <c:pt idx="1873">
                  <c:v>66.828999999999994</c:v>
                </c:pt>
                <c:pt idx="1874">
                  <c:v>66.900000000000006</c:v>
                </c:pt>
                <c:pt idx="1875">
                  <c:v>66.831999999999994</c:v>
                </c:pt>
                <c:pt idx="1876">
                  <c:v>66.858000000000004</c:v>
                </c:pt>
                <c:pt idx="1877">
                  <c:v>67.018000000000001</c:v>
                </c:pt>
                <c:pt idx="1878">
                  <c:v>67.120999999999995</c:v>
                </c:pt>
                <c:pt idx="1879">
                  <c:v>67.070999999999998</c:v>
                </c:pt>
                <c:pt idx="1880">
                  <c:v>66.94</c:v>
                </c:pt>
                <c:pt idx="1881">
                  <c:v>67.23</c:v>
                </c:pt>
                <c:pt idx="1882">
                  <c:v>67.347999999999999</c:v>
                </c:pt>
                <c:pt idx="1883">
                  <c:v>67.39</c:v>
                </c:pt>
                <c:pt idx="1884">
                  <c:v>67.132999999999996</c:v>
                </c:pt>
                <c:pt idx="1885">
                  <c:v>67.424999999999997</c:v>
                </c:pt>
                <c:pt idx="1886">
                  <c:v>67.524000000000001</c:v>
                </c:pt>
                <c:pt idx="1887">
                  <c:v>67.549000000000007</c:v>
                </c:pt>
                <c:pt idx="1888">
                  <c:v>67.379000000000005</c:v>
                </c:pt>
                <c:pt idx="1889">
                  <c:v>67.611000000000004</c:v>
                </c:pt>
                <c:pt idx="1890">
                  <c:v>67.721999999999994</c:v>
                </c:pt>
                <c:pt idx="1891">
                  <c:v>67.64</c:v>
                </c:pt>
                <c:pt idx="1892">
                  <c:v>67.611000000000004</c:v>
                </c:pt>
                <c:pt idx="1893">
                  <c:v>67.856999999999999</c:v>
                </c:pt>
                <c:pt idx="1894">
                  <c:v>67.988</c:v>
                </c:pt>
                <c:pt idx="1895">
                  <c:v>67.873000000000005</c:v>
                </c:pt>
                <c:pt idx="1896">
                  <c:v>67.816999999999993</c:v>
                </c:pt>
                <c:pt idx="1897">
                  <c:v>67.997</c:v>
                </c:pt>
                <c:pt idx="1898">
                  <c:v>68.168999999999997</c:v>
                </c:pt>
                <c:pt idx="1899">
                  <c:v>68.033000000000001</c:v>
                </c:pt>
                <c:pt idx="1900">
                  <c:v>68.025000000000006</c:v>
                </c:pt>
                <c:pt idx="1901">
                  <c:v>68.203999999999994</c:v>
                </c:pt>
                <c:pt idx="1902">
                  <c:v>68.358999999999995</c:v>
                </c:pt>
                <c:pt idx="1903">
                  <c:v>68.245999999999995</c:v>
                </c:pt>
                <c:pt idx="1904">
                  <c:v>68.22</c:v>
                </c:pt>
                <c:pt idx="1905">
                  <c:v>68.427999999999997</c:v>
                </c:pt>
                <c:pt idx="1906">
                  <c:v>68.42</c:v>
                </c:pt>
                <c:pt idx="1907">
                  <c:v>68.430000000000007</c:v>
                </c:pt>
                <c:pt idx="1908">
                  <c:v>68.364999999999995</c:v>
                </c:pt>
                <c:pt idx="1909">
                  <c:v>68.63</c:v>
                </c:pt>
                <c:pt idx="1910">
                  <c:v>68.763999999999996</c:v>
                </c:pt>
                <c:pt idx="1911">
                  <c:v>68.635000000000005</c:v>
                </c:pt>
                <c:pt idx="1912">
                  <c:v>68.596000000000004</c:v>
                </c:pt>
                <c:pt idx="1913">
                  <c:v>68.819999999999993</c:v>
                </c:pt>
                <c:pt idx="1914">
                  <c:v>68.930000000000007</c:v>
                </c:pt>
                <c:pt idx="1915">
                  <c:v>68.864000000000004</c:v>
                </c:pt>
                <c:pt idx="1916">
                  <c:v>68.715999999999994</c:v>
                </c:pt>
                <c:pt idx="1917">
                  <c:v>68.918000000000006</c:v>
                </c:pt>
                <c:pt idx="1918">
                  <c:v>69.17</c:v>
                </c:pt>
                <c:pt idx="1919">
                  <c:v>69.037999999999997</c:v>
                </c:pt>
                <c:pt idx="1920">
                  <c:v>68.954999999999998</c:v>
                </c:pt>
                <c:pt idx="1921">
                  <c:v>69.161000000000001</c:v>
                </c:pt>
                <c:pt idx="1922">
                  <c:v>69.284000000000006</c:v>
                </c:pt>
                <c:pt idx="1923">
                  <c:v>69.322000000000003</c:v>
                </c:pt>
                <c:pt idx="1924">
                  <c:v>69.197999999999993</c:v>
                </c:pt>
                <c:pt idx="1925">
                  <c:v>69.421999999999997</c:v>
                </c:pt>
                <c:pt idx="1926">
                  <c:v>69.542000000000002</c:v>
                </c:pt>
                <c:pt idx="1927">
                  <c:v>69.451999999999998</c:v>
                </c:pt>
                <c:pt idx="1928">
                  <c:v>69.44</c:v>
                </c:pt>
                <c:pt idx="1929">
                  <c:v>69.679000000000002</c:v>
                </c:pt>
                <c:pt idx="1930">
                  <c:v>69.733000000000004</c:v>
                </c:pt>
                <c:pt idx="1931">
                  <c:v>69.662000000000006</c:v>
                </c:pt>
                <c:pt idx="1932">
                  <c:v>69.620999999999995</c:v>
                </c:pt>
                <c:pt idx="1933">
                  <c:v>69.822000000000003</c:v>
                </c:pt>
                <c:pt idx="1934">
                  <c:v>69.930999999999997</c:v>
                </c:pt>
                <c:pt idx="1935">
                  <c:v>69.911000000000001</c:v>
                </c:pt>
                <c:pt idx="1936">
                  <c:v>69.756</c:v>
                </c:pt>
                <c:pt idx="1937">
                  <c:v>70.040000000000006</c:v>
                </c:pt>
                <c:pt idx="1938">
                  <c:v>70.123999999999995</c:v>
                </c:pt>
                <c:pt idx="1939">
                  <c:v>70.046000000000006</c:v>
                </c:pt>
                <c:pt idx="1940">
                  <c:v>69.989999999999995</c:v>
                </c:pt>
                <c:pt idx="1941">
                  <c:v>70.287999999999997</c:v>
                </c:pt>
                <c:pt idx="1942">
                  <c:v>70.338999999999999</c:v>
                </c:pt>
                <c:pt idx="1943">
                  <c:v>70.272999999999996</c:v>
                </c:pt>
                <c:pt idx="1944">
                  <c:v>70.126999999999995</c:v>
                </c:pt>
                <c:pt idx="1945">
                  <c:v>70.463999999999999</c:v>
                </c:pt>
                <c:pt idx="1946">
                  <c:v>70.548000000000002</c:v>
                </c:pt>
                <c:pt idx="1947">
                  <c:v>70.478999999999999</c:v>
                </c:pt>
                <c:pt idx="1948">
                  <c:v>70.38</c:v>
                </c:pt>
                <c:pt idx="1949">
                  <c:v>70.603999999999999</c:v>
                </c:pt>
                <c:pt idx="1950">
                  <c:v>70.741</c:v>
                </c:pt>
                <c:pt idx="1951">
                  <c:v>70.653999999999996</c:v>
                </c:pt>
                <c:pt idx="1952">
                  <c:v>70.614000000000004</c:v>
                </c:pt>
                <c:pt idx="1953">
                  <c:v>70.831000000000003</c:v>
                </c:pt>
                <c:pt idx="1954">
                  <c:v>70.936000000000007</c:v>
                </c:pt>
                <c:pt idx="1955">
                  <c:v>70.873999999999995</c:v>
                </c:pt>
                <c:pt idx="1956">
                  <c:v>70.83</c:v>
                </c:pt>
                <c:pt idx="1957">
                  <c:v>71.006</c:v>
                </c:pt>
                <c:pt idx="1958">
                  <c:v>71.102000000000004</c:v>
                </c:pt>
                <c:pt idx="1959">
                  <c:v>71.099000000000004</c:v>
                </c:pt>
                <c:pt idx="1960">
                  <c:v>70.971999999999994</c:v>
                </c:pt>
                <c:pt idx="1961">
                  <c:v>71.260000000000005</c:v>
                </c:pt>
                <c:pt idx="1962">
                  <c:v>71.256</c:v>
                </c:pt>
                <c:pt idx="1963">
                  <c:v>71.278999999999996</c:v>
                </c:pt>
                <c:pt idx="1964">
                  <c:v>71.22</c:v>
                </c:pt>
                <c:pt idx="1965">
                  <c:v>71.468000000000004</c:v>
                </c:pt>
                <c:pt idx="1966">
                  <c:v>71.536000000000001</c:v>
                </c:pt>
                <c:pt idx="1967">
                  <c:v>71.488</c:v>
                </c:pt>
                <c:pt idx="1968">
                  <c:v>71.353999999999999</c:v>
                </c:pt>
                <c:pt idx="1969">
                  <c:v>71.61</c:v>
                </c:pt>
                <c:pt idx="1970">
                  <c:v>71.676000000000002</c:v>
                </c:pt>
                <c:pt idx="1971">
                  <c:v>71.659000000000006</c:v>
                </c:pt>
                <c:pt idx="1972">
                  <c:v>71.564999999999998</c:v>
                </c:pt>
                <c:pt idx="1973">
                  <c:v>71.86</c:v>
                </c:pt>
                <c:pt idx="1974">
                  <c:v>71.956999999999994</c:v>
                </c:pt>
                <c:pt idx="1975">
                  <c:v>71.816000000000003</c:v>
                </c:pt>
                <c:pt idx="1976">
                  <c:v>71.731999999999999</c:v>
                </c:pt>
                <c:pt idx="1977">
                  <c:v>72.039000000000001</c:v>
                </c:pt>
                <c:pt idx="1978">
                  <c:v>72.137</c:v>
                </c:pt>
                <c:pt idx="1979">
                  <c:v>72.105999999999995</c:v>
                </c:pt>
                <c:pt idx="1980">
                  <c:v>71.977000000000004</c:v>
                </c:pt>
                <c:pt idx="1981">
                  <c:v>72.22</c:v>
                </c:pt>
                <c:pt idx="1982">
                  <c:v>72.328999999999994</c:v>
                </c:pt>
                <c:pt idx="1983">
                  <c:v>72.257000000000005</c:v>
                </c:pt>
                <c:pt idx="1984">
                  <c:v>72.165999999999997</c:v>
                </c:pt>
                <c:pt idx="1985">
                  <c:v>72.421999999999997</c:v>
                </c:pt>
                <c:pt idx="1986">
                  <c:v>72.495000000000005</c:v>
                </c:pt>
                <c:pt idx="1987">
                  <c:v>72.495000000000005</c:v>
                </c:pt>
                <c:pt idx="1988">
                  <c:v>72.364000000000004</c:v>
                </c:pt>
                <c:pt idx="1989">
                  <c:v>72.644999999999996</c:v>
                </c:pt>
                <c:pt idx="1990">
                  <c:v>72.691999999999993</c:v>
                </c:pt>
                <c:pt idx="1991">
                  <c:v>72.941999999999993</c:v>
                </c:pt>
                <c:pt idx="1992">
                  <c:v>72.986999999999995</c:v>
                </c:pt>
                <c:pt idx="1993">
                  <c:v>72.885000000000005</c:v>
                </c:pt>
                <c:pt idx="1994">
                  <c:v>72.819000000000003</c:v>
                </c:pt>
                <c:pt idx="1995">
                  <c:v>73.022999999999996</c:v>
                </c:pt>
                <c:pt idx="1996">
                  <c:v>73.075000000000003</c:v>
                </c:pt>
                <c:pt idx="1997">
                  <c:v>73.010999999999996</c:v>
                </c:pt>
                <c:pt idx="1998">
                  <c:v>72.926000000000002</c:v>
                </c:pt>
                <c:pt idx="1999">
                  <c:v>73.171000000000006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9F-48AE-9618-82BC84159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212496"/>
        <c:axId val="22021809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13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25400" cap="rnd">
                      <a:solidFill>
                        <a:srgbClr val="FF0000"/>
                      </a:solidFill>
                      <a:prstDash val="sysDash"/>
                    </a:ln>
                    <a:effectLst/>
                  </c:spPr>
                  <c:trendlineType val="linear"/>
                  <c:forward val="10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'1'!$D$6:$D$906</c15:sqref>
                        </c15:formulaRef>
                      </c:ext>
                    </c:extLst>
                    <c:numCache>
                      <c:formatCode>General</c:formatCode>
                      <c:ptCount val="901"/>
                      <c:pt idx="0">
                        <c:v>0</c:v>
                      </c:pt>
                      <c:pt idx="1">
                        <c:v>5.000000000000001E-2</c:v>
                      </c:pt>
                      <c:pt idx="2">
                        <c:v>0.1</c:v>
                      </c:pt>
                      <c:pt idx="3">
                        <c:v>0.15</c:v>
                      </c:pt>
                      <c:pt idx="4">
                        <c:v>0.19999999999999998</c:v>
                      </c:pt>
                      <c:pt idx="5">
                        <c:v>0.25</c:v>
                      </c:pt>
                      <c:pt idx="6">
                        <c:v>0.3</c:v>
                      </c:pt>
                      <c:pt idx="7">
                        <c:v>0.35</c:v>
                      </c:pt>
                      <c:pt idx="8">
                        <c:v>0.39999999999999997</c:v>
                      </c:pt>
                      <c:pt idx="9">
                        <c:v>0.44999999999999996</c:v>
                      </c:pt>
                      <c:pt idx="10">
                        <c:v>0.49999999999999994</c:v>
                      </c:pt>
                      <c:pt idx="11">
                        <c:v>0.55000000000000004</c:v>
                      </c:pt>
                      <c:pt idx="12">
                        <c:v>0.6</c:v>
                      </c:pt>
                      <c:pt idx="13">
                        <c:v>0.65</c:v>
                      </c:pt>
                      <c:pt idx="14">
                        <c:v>0.7</c:v>
                      </c:pt>
                      <c:pt idx="15">
                        <c:v>0.75</c:v>
                      </c:pt>
                      <c:pt idx="16">
                        <c:v>0.8</c:v>
                      </c:pt>
                      <c:pt idx="17">
                        <c:v>0.85</c:v>
                      </c:pt>
                      <c:pt idx="18">
                        <c:v>0.9</c:v>
                      </c:pt>
                      <c:pt idx="19">
                        <c:v>0.95</c:v>
                      </c:pt>
                      <c:pt idx="20">
                        <c:v>0.99999999999999989</c:v>
                      </c:pt>
                      <c:pt idx="21">
                        <c:v>1.0499999999999998</c:v>
                      </c:pt>
                      <c:pt idx="22">
                        <c:v>1.0999999999999999</c:v>
                      </c:pt>
                      <c:pt idx="23">
                        <c:v>1.1499999999999999</c:v>
                      </c:pt>
                      <c:pt idx="24">
                        <c:v>1.2</c:v>
                      </c:pt>
                      <c:pt idx="25">
                        <c:v>1.2499999999999998</c:v>
                      </c:pt>
                      <c:pt idx="26">
                        <c:v>1.2999999999999998</c:v>
                      </c:pt>
                      <c:pt idx="27">
                        <c:v>1.3499999999999999</c:v>
                      </c:pt>
                      <c:pt idx="28">
                        <c:v>1.4</c:v>
                      </c:pt>
                      <c:pt idx="29">
                        <c:v>1.4499999999999997</c:v>
                      </c:pt>
                      <c:pt idx="30">
                        <c:v>1.4999999999999998</c:v>
                      </c:pt>
                      <c:pt idx="31">
                        <c:v>1.5499999999999998</c:v>
                      </c:pt>
                      <c:pt idx="32">
                        <c:v>1.5999999999999999</c:v>
                      </c:pt>
                      <c:pt idx="33">
                        <c:v>1.65</c:v>
                      </c:pt>
                      <c:pt idx="34">
                        <c:v>1.6999999999999997</c:v>
                      </c:pt>
                      <c:pt idx="35">
                        <c:v>1.7499999999999998</c:v>
                      </c:pt>
                      <c:pt idx="36">
                        <c:v>1.7999999999999998</c:v>
                      </c:pt>
                      <c:pt idx="37">
                        <c:v>1.8499999999999999</c:v>
                      </c:pt>
                      <c:pt idx="38">
                        <c:v>1.8999999999999997</c:v>
                      </c:pt>
                      <c:pt idx="39">
                        <c:v>1.9499999999999997</c:v>
                      </c:pt>
                      <c:pt idx="40">
                        <c:v>1.9999999999999998</c:v>
                      </c:pt>
                      <c:pt idx="41">
                        <c:v>2.0499999999999998</c:v>
                      </c:pt>
                      <c:pt idx="42">
                        <c:v>2.1</c:v>
                      </c:pt>
                      <c:pt idx="43">
                        <c:v>2.15</c:v>
                      </c:pt>
                      <c:pt idx="44">
                        <c:v>2.2000000000000002</c:v>
                      </c:pt>
                      <c:pt idx="45">
                        <c:v>2.25</c:v>
                      </c:pt>
                      <c:pt idx="46">
                        <c:v>2.2999999999999998</c:v>
                      </c:pt>
                      <c:pt idx="47">
                        <c:v>2.35</c:v>
                      </c:pt>
                      <c:pt idx="48">
                        <c:v>2.4</c:v>
                      </c:pt>
                      <c:pt idx="49">
                        <c:v>2.4500000000000002</c:v>
                      </c:pt>
                      <c:pt idx="50">
                        <c:v>2.5</c:v>
                      </c:pt>
                      <c:pt idx="51">
                        <c:v>2.5499999999999998</c:v>
                      </c:pt>
                      <c:pt idx="52">
                        <c:v>2.6</c:v>
                      </c:pt>
                      <c:pt idx="53">
                        <c:v>2.65</c:v>
                      </c:pt>
                      <c:pt idx="54">
                        <c:v>2.6999999999999997</c:v>
                      </c:pt>
                      <c:pt idx="55">
                        <c:v>2.75</c:v>
                      </c:pt>
                      <c:pt idx="56">
                        <c:v>2.8</c:v>
                      </c:pt>
                      <c:pt idx="57">
                        <c:v>2.85</c:v>
                      </c:pt>
                      <c:pt idx="58">
                        <c:v>2.9</c:v>
                      </c:pt>
                      <c:pt idx="59">
                        <c:v>2.9499999999999997</c:v>
                      </c:pt>
                      <c:pt idx="60">
                        <c:v>3</c:v>
                      </c:pt>
                      <c:pt idx="61">
                        <c:v>3.05</c:v>
                      </c:pt>
                      <c:pt idx="62">
                        <c:v>3.1</c:v>
                      </c:pt>
                      <c:pt idx="63">
                        <c:v>3.15</c:v>
                      </c:pt>
                      <c:pt idx="64">
                        <c:v>3.1999999999999997</c:v>
                      </c:pt>
                      <c:pt idx="65">
                        <c:v>3.25</c:v>
                      </c:pt>
                      <c:pt idx="66">
                        <c:v>3.3</c:v>
                      </c:pt>
                      <c:pt idx="67">
                        <c:v>3.35</c:v>
                      </c:pt>
                      <c:pt idx="68">
                        <c:v>3.4</c:v>
                      </c:pt>
                      <c:pt idx="69">
                        <c:v>3.4499999999999997</c:v>
                      </c:pt>
                      <c:pt idx="70">
                        <c:v>3.5</c:v>
                      </c:pt>
                      <c:pt idx="71">
                        <c:v>3.55</c:v>
                      </c:pt>
                      <c:pt idx="72">
                        <c:v>3.6</c:v>
                      </c:pt>
                      <c:pt idx="73">
                        <c:v>3.65</c:v>
                      </c:pt>
                      <c:pt idx="74">
                        <c:v>3.6999999999999997</c:v>
                      </c:pt>
                      <c:pt idx="75">
                        <c:v>3.75</c:v>
                      </c:pt>
                      <c:pt idx="76">
                        <c:v>3.8</c:v>
                      </c:pt>
                      <c:pt idx="77">
                        <c:v>3.8499999999999996</c:v>
                      </c:pt>
                      <c:pt idx="78">
                        <c:v>3.9</c:v>
                      </c:pt>
                      <c:pt idx="79">
                        <c:v>3.9499999999999997</c:v>
                      </c:pt>
                      <c:pt idx="80">
                        <c:v>4</c:v>
                      </c:pt>
                      <c:pt idx="81">
                        <c:v>4.05</c:v>
                      </c:pt>
                      <c:pt idx="82">
                        <c:v>4.0999999999999996</c:v>
                      </c:pt>
                      <c:pt idx="83">
                        <c:v>4.1499999999999995</c:v>
                      </c:pt>
                      <c:pt idx="84">
                        <c:v>4.2</c:v>
                      </c:pt>
                      <c:pt idx="85">
                        <c:v>4.25</c:v>
                      </c:pt>
                      <c:pt idx="86">
                        <c:v>4.3</c:v>
                      </c:pt>
                      <c:pt idx="87">
                        <c:v>4.3499999999999996</c:v>
                      </c:pt>
                      <c:pt idx="88">
                        <c:v>4.3999999999999995</c:v>
                      </c:pt>
                      <c:pt idx="89">
                        <c:v>4.45</c:v>
                      </c:pt>
                      <c:pt idx="90">
                        <c:v>4.5</c:v>
                      </c:pt>
                      <c:pt idx="91">
                        <c:v>4.55</c:v>
                      </c:pt>
                      <c:pt idx="92">
                        <c:v>4.5999999999999996</c:v>
                      </c:pt>
                      <c:pt idx="93">
                        <c:v>4.6499999999999995</c:v>
                      </c:pt>
                      <c:pt idx="94">
                        <c:v>4.7</c:v>
                      </c:pt>
                      <c:pt idx="95">
                        <c:v>4.75</c:v>
                      </c:pt>
                      <c:pt idx="96">
                        <c:v>4.8</c:v>
                      </c:pt>
                      <c:pt idx="97">
                        <c:v>4.8499999999999996</c:v>
                      </c:pt>
                      <c:pt idx="98">
                        <c:v>4.8999999999999995</c:v>
                      </c:pt>
                      <c:pt idx="99">
                        <c:v>4.95</c:v>
                      </c:pt>
                      <c:pt idx="100">
                        <c:v>5</c:v>
                      </c:pt>
                      <c:pt idx="101">
                        <c:v>5.05</c:v>
                      </c:pt>
                      <c:pt idx="102">
                        <c:v>5.0999999999999996</c:v>
                      </c:pt>
                      <c:pt idx="103">
                        <c:v>5.1499999999999995</c:v>
                      </c:pt>
                      <c:pt idx="104">
                        <c:v>5.2</c:v>
                      </c:pt>
                      <c:pt idx="105">
                        <c:v>5.25</c:v>
                      </c:pt>
                      <c:pt idx="106">
                        <c:v>5.3</c:v>
                      </c:pt>
                      <c:pt idx="107">
                        <c:v>5.35</c:v>
                      </c:pt>
                      <c:pt idx="108">
                        <c:v>5.3999999999999995</c:v>
                      </c:pt>
                      <c:pt idx="109">
                        <c:v>5.4499999999999993</c:v>
                      </c:pt>
                      <c:pt idx="110">
                        <c:v>5.5</c:v>
                      </c:pt>
                      <c:pt idx="111">
                        <c:v>5.55</c:v>
                      </c:pt>
                      <c:pt idx="112">
                        <c:v>5.6</c:v>
                      </c:pt>
                      <c:pt idx="113">
                        <c:v>5.6499999999999995</c:v>
                      </c:pt>
                      <c:pt idx="114">
                        <c:v>5.6999999999999993</c:v>
                      </c:pt>
                      <c:pt idx="115">
                        <c:v>5.75</c:v>
                      </c:pt>
                      <c:pt idx="116">
                        <c:v>5.8</c:v>
                      </c:pt>
                      <c:pt idx="117">
                        <c:v>5.85</c:v>
                      </c:pt>
                      <c:pt idx="118">
                        <c:v>5.8999999999999995</c:v>
                      </c:pt>
                      <c:pt idx="119">
                        <c:v>5.9499999999999993</c:v>
                      </c:pt>
                      <c:pt idx="120">
                        <c:v>6</c:v>
                      </c:pt>
                      <c:pt idx="121">
                        <c:v>6.05</c:v>
                      </c:pt>
                      <c:pt idx="122">
                        <c:v>6.1</c:v>
                      </c:pt>
                      <c:pt idx="123">
                        <c:v>6.1499999999999995</c:v>
                      </c:pt>
                      <c:pt idx="124">
                        <c:v>6.1999999999999993</c:v>
                      </c:pt>
                      <c:pt idx="125">
                        <c:v>6.25</c:v>
                      </c:pt>
                      <c:pt idx="126">
                        <c:v>6.3</c:v>
                      </c:pt>
                      <c:pt idx="127">
                        <c:v>6.35</c:v>
                      </c:pt>
                      <c:pt idx="128">
                        <c:v>6.3999999999999995</c:v>
                      </c:pt>
                      <c:pt idx="129">
                        <c:v>6.4499999999999993</c:v>
                      </c:pt>
                      <c:pt idx="130">
                        <c:v>6.5</c:v>
                      </c:pt>
                      <c:pt idx="131">
                        <c:v>6.55</c:v>
                      </c:pt>
                      <c:pt idx="132">
                        <c:v>6.6</c:v>
                      </c:pt>
                      <c:pt idx="133">
                        <c:v>6.6499999999999995</c:v>
                      </c:pt>
                      <c:pt idx="134">
                        <c:v>6.6999999999999993</c:v>
                      </c:pt>
                      <c:pt idx="135">
                        <c:v>6.75</c:v>
                      </c:pt>
                      <c:pt idx="136">
                        <c:v>6.8</c:v>
                      </c:pt>
                      <c:pt idx="137">
                        <c:v>6.85</c:v>
                      </c:pt>
                      <c:pt idx="138">
                        <c:v>6.8999999999999995</c:v>
                      </c:pt>
                      <c:pt idx="139">
                        <c:v>6.9499999999999993</c:v>
                      </c:pt>
                      <c:pt idx="140">
                        <c:v>7</c:v>
                      </c:pt>
                      <c:pt idx="141">
                        <c:v>7.05</c:v>
                      </c:pt>
                      <c:pt idx="142">
                        <c:v>7.1</c:v>
                      </c:pt>
                      <c:pt idx="143">
                        <c:v>7.1499999999999995</c:v>
                      </c:pt>
                      <c:pt idx="144">
                        <c:v>7.1999999999999993</c:v>
                      </c:pt>
                      <c:pt idx="145">
                        <c:v>7.25</c:v>
                      </c:pt>
                      <c:pt idx="146">
                        <c:v>7.3</c:v>
                      </c:pt>
                      <c:pt idx="147">
                        <c:v>7.35</c:v>
                      </c:pt>
                      <c:pt idx="148">
                        <c:v>7.3999999999999995</c:v>
                      </c:pt>
                      <c:pt idx="149">
                        <c:v>7.4499999999999993</c:v>
                      </c:pt>
                      <c:pt idx="150">
                        <c:v>7.4999999999999991</c:v>
                      </c:pt>
                      <c:pt idx="151">
                        <c:v>7.55</c:v>
                      </c:pt>
                      <c:pt idx="152">
                        <c:v>7.6</c:v>
                      </c:pt>
                      <c:pt idx="153">
                        <c:v>7.6499999999999995</c:v>
                      </c:pt>
                      <c:pt idx="154">
                        <c:v>7.6999999999999993</c:v>
                      </c:pt>
                      <c:pt idx="155">
                        <c:v>7.7499999999999991</c:v>
                      </c:pt>
                      <c:pt idx="156">
                        <c:v>7.8</c:v>
                      </c:pt>
                      <c:pt idx="157">
                        <c:v>7.85</c:v>
                      </c:pt>
                      <c:pt idx="158">
                        <c:v>7.8999999999999995</c:v>
                      </c:pt>
                      <c:pt idx="159">
                        <c:v>7.9499999999999993</c:v>
                      </c:pt>
                      <c:pt idx="160">
                        <c:v>7.9999999999999991</c:v>
                      </c:pt>
                      <c:pt idx="161">
                        <c:v>8.0499999999999989</c:v>
                      </c:pt>
                      <c:pt idx="162">
                        <c:v>8.0999999999999979</c:v>
                      </c:pt>
                      <c:pt idx="163">
                        <c:v>8.1499999999999986</c:v>
                      </c:pt>
                      <c:pt idx="164">
                        <c:v>8.1999999999999993</c:v>
                      </c:pt>
                      <c:pt idx="165">
                        <c:v>8.2499999999999982</c:v>
                      </c:pt>
                      <c:pt idx="166">
                        <c:v>8.2999999999999989</c:v>
                      </c:pt>
                      <c:pt idx="167">
                        <c:v>8.3499999999999979</c:v>
                      </c:pt>
                      <c:pt idx="168">
                        <c:v>8.3999999999999986</c:v>
                      </c:pt>
                      <c:pt idx="169">
                        <c:v>8.4499999999999993</c:v>
                      </c:pt>
                      <c:pt idx="170">
                        <c:v>8.4999999999999982</c:v>
                      </c:pt>
                      <c:pt idx="171">
                        <c:v>8.5499999999999989</c:v>
                      </c:pt>
                      <c:pt idx="172">
                        <c:v>8.5999999999999979</c:v>
                      </c:pt>
                      <c:pt idx="173">
                        <c:v>8.6499999999999986</c:v>
                      </c:pt>
                      <c:pt idx="174">
                        <c:v>8.6999999999999993</c:v>
                      </c:pt>
                      <c:pt idx="175">
                        <c:v>8.7499999999999982</c:v>
                      </c:pt>
                      <c:pt idx="176">
                        <c:v>8.7999999999999989</c:v>
                      </c:pt>
                      <c:pt idx="177">
                        <c:v>8.8499999999999979</c:v>
                      </c:pt>
                      <c:pt idx="178">
                        <c:v>8.8999999999999986</c:v>
                      </c:pt>
                      <c:pt idx="179">
                        <c:v>8.9499999999999993</c:v>
                      </c:pt>
                      <c:pt idx="180">
                        <c:v>8.9999999999999982</c:v>
                      </c:pt>
                      <c:pt idx="181">
                        <c:v>9.0499999999999989</c:v>
                      </c:pt>
                      <c:pt idx="182">
                        <c:v>9.0999999999999979</c:v>
                      </c:pt>
                      <c:pt idx="183">
                        <c:v>9.1499999999999986</c:v>
                      </c:pt>
                      <c:pt idx="184">
                        <c:v>9.1999999999999993</c:v>
                      </c:pt>
                      <c:pt idx="185">
                        <c:v>9.2499999999999982</c:v>
                      </c:pt>
                      <c:pt idx="186">
                        <c:v>9.2999999999999989</c:v>
                      </c:pt>
                      <c:pt idx="187">
                        <c:v>9.3499999999999979</c:v>
                      </c:pt>
                      <c:pt idx="188">
                        <c:v>9.3999999999999986</c:v>
                      </c:pt>
                      <c:pt idx="189">
                        <c:v>9.4499999999999993</c:v>
                      </c:pt>
                      <c:pt idx="190">
                        <c:v>9.4999999999999982</c:v>
                      </c:pt>
                      <c:pt idx="191">
                        <c:v>9.5499999999999989</c:v>
                      </c:pt>
                      <c:pt idx="192">
                        <c:v>9.5999999999999979</c:v>
                      </c:pt>
                      <c:pt idx="193">
                        <c:v>9.6499999999999986</c:v>
                      </c:pt>
                      <c:pt idx="194">
                        <c:v>9.6999999999999993</c:v>
                      </c:pt>
                      <c:pt idx="195">
                        <c:v>9.7499999999999982</c:v>
                      </c:pt>
                      <c:pt idx="196">
                        <c:v>9.7999999999999989</c:v>
                      </c:pt>
                      <c:pt idx="197">
                        <c:v>9.8499999999999979</c:v>
                      </c:pt>
                      <c:pt idx="198">
                        <c:v>9.8999999999999986</c:v>
                      </c:pt>
                      <c:pt idx="199">
                        <c:v>9.9499999999999993</c:v>
                      </c:pt>
                      <c:pt idx="200">
                        <c:v>9.9999999999999982</c:v>
                      </c:pt>
                      <c:pt idx="201">
                        <c:v>10.049999999999999</c:v>
                      </c:pt>
                      <c:pt idx="202">
                        <c:v>10.099999999999998</c:v>
                      </c:pt>
                      <c:pt idx="203">
                        <c:v>10.149999999999999</c:v>
                      </c:pt>
                      <c:pt idx="204">
                        <c:v>10.199999999999999</c:v>
                      </c:pt>
                      <c:pt idx="205">
                        <c:v>10.249999999999998</c:v>
                      </c:pt>
                      <c:pt idx="206">
                        <c:v>10.299999999999999</c:v>
                      </c:pt>
                      <c:pt idx="207">
                        <c:v>10.349999999999998</c:v>
                      </c:pt>
                      <c:pt idx="208">
                        <c:v>10.399999999999999</c:v>
                      </c:pt>
                      <c:pt idx="209">
                        <c:v>10.45</c:v>
                      </c:pt>
                      <c:pt idx="210">
                        <c:v>10.499999999999998</c:v>
                      </c:pt>
                      <c:pt idx="211">
                        <c:v>10.549999999999999</c:v>
                      </c:pt>
                      <c:pt idx="212">
                        <c:v>10.599999999999998</c:v>
                      </c:pt>
                      <c:pt idx="213">
                        <c:v>10.649999999999999</c:v>
                      </c:pt>
                      <c:pt idx="214">
                        <c:v>10.699999999999998</c:v>
                      </c:pt>
                      <c:pt idx="215">
                        <c:v>10.749999999999998</c:v>
                      </c:pt>
                      <c:pt idx="216">
                        <c:v>10.799999999999999</c:v>
                      </c:pt>
                      <c:pt idx="217">
                        <c:v>10.849999999999998</c:v>
                      </c:pt>
                      <c:pt idx="218">
                        <c:v>10.899999999999999</c:v>
                      </c:pt>
                      <c:pt idx="219">
                        <c:v>10.949999999999998</c:v>
                      </c:pt>
                      <c:pt idx="220">
                        <c:v>10.999999999999998</c:v>
                      </c:pt>
                      <c:pt idx="221">
                        <c:v>11.049999999999999</c:v>
                      </c:pt>
                      <c:pt idx="222">
                        <c:v>11.099999999999998</c:v>
                      </c:pt>
                      <c:pt idx="223">
                        <c:v>11.149999999999999</c:v>
                      </c:pt>
                      <c:pt idx="224">
                        <c:v>11.199999999999998</c:v>
                      </c:pt>
                      <c:pt idx="225">
                        <c:v>11.249999999999998</c:v>
                      </c:pt>
                      <c:pt idx="226">
                        <c:v>11.299999999999999</c:v>
                      </c:pt>
                      <c:pt idx="227">
                        <c:v>11.349999999999998</c:v>
                      </c:pt>
                      <c:pt idx="228">
                        <c:v>11.399999999999999</c:v>
                      </c:pt>
                      <c:pt idx="229">
                        <c:v>11.449999999999998</c:v>
                      </c:pt>
                      <c:pt idx="230">
                        <c:v>11.499999999999998</c:v>
                      </c:pt>
                      <c:pt idx="231">
                        <c:v>11.549999999999999</c:v>
                      </c:pt>
                      <c:pt idx="232">
                        <c:v>11.599999999999998</c:v>
                      </c:pt>
                      <c:pt idx="233">
                        <c:v>11.649999999999999</c:v>
                      </c:pt>
                      <c:pt idx="234">
                        <c:v>11.699999999999998</c:v>
                      </c:pt>
                      <c:pt idx="235">
                        <c:v>11.749999999999998</c:v>
                      </c:pt>
                      <c:pt idx="236">
                        <c:v>11.799999999999999</c:v>
                      </c:pt>
                      <c:pt idx="237">
                        <c:v>11.849999999999998</c:v>
                      </c:pt>
                      <c:pt idx="238">
                        <c:v>11.899999999999999</c:v>
                      </c:pt>
                      <c:pt idx="239">
                        <c:v>11.949999999999998</c:v>
                      </c:pt>
                      <c:pt idx="240">
                        <c:v>11.999999999999998</c:v>
                      </c:pt>
                      <c:pt idx="241">
                        <c:v>12.049999999999999</c:v>
                      </c:pt>
                      <c:pt idx="242">
                        <c:v>12.099999999999998</c:v>
                      </c:pt>
                      <c:pt idx="243">
                        <c:v>12.149999999999999</c:v>
                      </c:pt>
                      <c:pt idx="244">
                        <c:v>12.199999999999998</c:v>
                      </c:pt>
                      <c:pt idx="245">
                        <c:v>12.249999999999998</c:v>
                      </c:pt>
                      <c:pt idx="246">
                        <c:v>12.299999999999999</c:v>
                      </c:pt>
                      <c:pt idx="247">
                        <c:v>12.349999999999998</c:v>
                      </c:pt>
                      <c:pt idx="248">
                        <c:v>12.399999999999999</c:v>
                      </c:pt>
                      <c:pt idx="249">
                        <c:v>12.449999999999998</c:v>
                      </c:pt>
                      <c:pt idx="250">
                        <c:v>12.499999999999998</c:v>
                      </c:pt>
                      <c:pt idx="251">
                        <c:v>12.549999999999999</c:v>
                      </c:pt>
                      <c:pt idx="252">
                        <c:v>12.599999999999998</c:v>
                      </c:pt>
                      <c:pt idx="253">
                        <c:v>12.649999999999999</c:v>
                      </c:pt>
                      <c:pt idx="254">
                        <c:v>12.699999999999998</c:v>
                      </c:pt>
                      <c:pt idx="255">
                        <c:v>12.749999999999998</c:v>
                      </c:pt>
                      <c:pt idx="256">
                        <c:v>12.799999999999999</c:v>
                      </c:pt>
                      <c:pt idx="257">
                        <c:v>12.849999999999998</c:v>
                      </c:pt>
                      <c:pt idx="258">
                        <c:v>12.899999999999999</c:v>
                      </c:pt>
                      <c:pt idx="259">
                        <c:v>12.949999999999998</c:v>
                      </c:pt>
                      <c:pt idx="260">
                        <c:v>12.999999999999998</c:v>
                      </c:pt>
                      <c:pt idx="261">
                        <c:v>13.049999999999999</c:v>
                      </c:pt>
                      <c:pt idx="262">
                        <c:v>13.099999999999998</c:v>
                      </c:pt>
                      <c:pt idx="263">
                        <c:v>13.149999999999999</c:v>
                      </c:pt>
                      <c:pt idx="264">
                        <c:v>13.199999999999998</c:v>
                      </c:pt>
                      <c:pt idx="265">
                        <c:v>13.249999999999998</c:v>
                      </c:pt>
                      <c:pt idx="266">
                        <c:v>13.299999999999999</c:v>
                      </c:pt>
                      <c:pt idx="267">
                        <c:v>13.349999999999998</c:v>
                      </c:pt>
                      <c:pt idx="268">
                        <c:v>13.399999999999999</c:v>
                      </c:pt>
                      <c:pt idx="269">
                        <c:v>13.449999999999998</c:v>
                      </c:pt>
                      <c:pt idx="270">
                        <c:v>13.499999999999998</c:v>
                      </c:pt>
                      <c:pt idx="271">
                        <c:v>13.549999999999999</c:v>
                      </c:pt>
                      <c:pt idx="272">
                        <c:v>13.599999999999998</c:v>
                      </c:pt>
                      <c:pt idx="273">
                        <c:v>13.649999999999999</c:v>
                      </c:pt>
                      <c:pt idx="274">
                        <c:v>13.699999999999998</c:v>
                      </c:pt>
                      <c:pt idx="275">
                        <c:v>13.749999999999998</c:v>
                      </c:pt>
                      <c:pt idx="276">
                        <c:v>13.799999999999999</c:v>
                      </c:pt>
                      <c:pt idx="277">
                        <c:v>13.849999999999998</c:v>
                      </c:pt>
                      <c:pt idx="278">
                        <c:v>13.899999999999999</c:v>
                      </c:pt>
                      <c:pt idx="279">
                        <c:v>13.949999999999998</c:v>
                      </c:pt>
                      <c:pt idx="280">
                        <c:v>13.999999999999998</c:v>
                      </c:pt>
                      <c:pt idx="281">
                        <c:v>14.049999999999999</c:v>
                      </c:pt>
                      <c:pt idx="282">
                        <c:v>14.099999999999998</c:v>
                      </c:pt>
                      <c:pt idx="283">
                        <c:v>14.149999999999999</c:v>
                      </c:pt>
                      <c:pt idx="284">
                        <c:v>14.199999999999998</c:v>
                      </c:pt>
                      <c:pt idx="285">
                        <c:v>14.249999999999998</c:v>
                      </c:pt>
                      <c:pt idx="286">
                        <c:v>14.299999999999999</c:v>
                      </c:pt>
                      <c:pt idx="287">
                        <c:v>14.349999999999998</c:v>
                      </c:pt>
                      <c:pt idx="288">
                        <c:v>14.399999999999999</c:v>
                      </c:pt>
                      <c:pt idx="289">
                        <c:v>14.449999999999998</c:v>
                      </c:pt>
                      <c:pt idx="290">
                        <c:v>14.499999999999998</c:v>
                      </c:pt>
                      <c:pt idx="291">
                        <c:v>14.549999999999999</c:v>
                      </c:pt>
                      <c:pt idx="292">
                        <c:v>14.599999999999998</c:v>
                      </c:pt>
                      <c:pt idx="293">
                        <c:v>14.649999999999999</c:v>
                      </c:pt>
                      <c:pt idx="294">
                        <c:v>14.699999999999998</c:v>
                      </c:pt>
                      <c:pt idx="295">
                        <c:v>14.749999999999998</c:v>
                      </c:pt>
                      <c:pt idx="296">
                        <c:v>14.799999999999999</c:v>
                      </c:pt>
                      <c:pt idx="297">
                        <c:v>14.849999999999998</c:v>
                      </c:pt>
                      <c:pt idx="298">
                        <c:v>14.899999999999999</c:v>
                      </c:pt>
                      <c:pt idx="299">
                        <c:v>14.949999999999998</c:v>
                      </c:pt>
                      <c:pt idx="300">
                        <c:v>14.999999999999998</c:v>
                      </c:pt>
                      <c:pt idx="301">
                        <c:v>15.049999999999997</c:v>
                      </c:pt>
                      <c:pt idx="302">
                        <c:v>15.099999999999998</c:v>
                      </c:pt>
                      <c:pt idx="303">
                        <c:v>15.149999999999999</c:v>
                      </c:pt>
                      <c:pt idx="304">
                        <c:v>15.199999999999998</c:v>
                      </c:pt>
                      <c:pt idx="305">
                        <c:v>15.249999999999998</c:v>
                      </c:pt>
                      <c:pt idx="306">
                        <c:v>15.299999999999997</c:v>
                      </c:pt>
                      <c:pt idx="307">
                        <c:v>15.349999999999998</c:v>
                      </c:pt>
                      <c:pt idx="308">
                        <c:v>15.399999999999999</c:v>
                      </c:pt>
                      <c:pt idx="309">
                        <c:v>15.449999999999998</c:v>
                      </c:pt>
                      <c:pt idx="310">
                        <c:v>15.499999999999998</c:v>
                      </c:pt>
                      <c:pt idx="311">
                        <c:v>15.549999999999997</c:v>
                      </c:pt>
                      <c:pt idx="312">
                        <c:v>15.599999999999998</c:v>
                      </c:pt>
                      <c:pt idx="313">
                        <c:v>15.649999999999999</c:v>
                      </c:pt>
                      <c:pt idx="314">
                        <c:v>15.699999999999998</c:v>
                      </c:pt>
                      <c:pt idx="315">
                        <c:v>15.749999999999998</c:v>
                      </c:pt>
                      <c:pt idx="316">
                        <c:v>15.799999999999997</c:v>
                      </c:pt>
                      <c:pt idx="317">
                        <c:v>15.849999999999998</c:v>
                      </c:pt>
                      <c:pt idx="318">
                        <c:v>15.899999999999999</c:v>
                      </c:pt>
                      <c:pt idx="319">
                        <c:v>15.949999999999998</c:v>
                      </c:pt>
                      <c:pt idx="320">
                        <c:v>15.999999999999996</c:v>
                      </c:pt>
                      <c:pt idx="321">
                        <c:v>16.049999999999997</c:v>
                      </c:pt>
                      <c:pt idx="322">
                        <c:v>16.099999999999998</c:v>
                      </c:pt>
                      <c:pt idx="323">
                        <c:v>16.149999999999999</c:v>
                      </c:pt>
                      <c:pt idx="324">
                        <c:v>16.2</c:v>
                      </c:pt>
                      <c:pt idx="325">
                        <c:v>16.249999999999996</c:v>
                      </c:pt>
                      <c:pt idx="326">
                        <c:v>16.299999999999997</c:v>
                      </c:pt>
                      <c:pt idx="327">
                        <c:v>16.349999999999998</c:v>
                      </c:pt>
                      <c:pt idx="328">
                        <c:v>16.399999999999999</c:v>
                      </c:pt>
                      <c:pt idx="329">
                        <c:v>16.45</c:v>
                      </c:pt>
                      <c:pt idx="330">
                        <c:v>16.499999999999996</c:v>
                      </c:pt>
                      <c:pt idx="331">
                        <c:v>16.549999999999997</c:v>
                      </c:pt>
                      <c:pt idx="332">
                        <c:v>16.599999999999998</c:v>
                      </c:pt>
                      <c:pt idx="333">
                        <c:v>16.649999999999999</c:v>
                      </c:pt>
                      <c:pt idx="334">
                        <c:v>16.7</c:v>
                      </c:pt>
                      <c:pt idx="335">
                        <c:v>16.749999999999996</c:v>
                      </c:pt>
                      <c:pt idx="336">
                        <c:v>16.799999999999997</c:v>
                      </c:pt>
                      <c:pt idx="337">
                        <c:v>16.849999999999998</c:v>
                      </c:pt>
                      <c:pt idx="338">
                        <c:v>16.899999999999999</c:v>
                      </c:pt>
                      <c:pt idx="339">
                        <c:v>16.95</c:v>
                      </c:pt>
                      <c:pt idx="340">
                        <c:v>16.999999999999996</c:v>
                      </c:pt>
                      <c:pt idx="341">
                        <c:v>17.049999999999997</c:v>
                      </c:pt>
                      <c:pt idx="342">
                        <c:v>17.099999999999998</c:v>
                      </c:pt>
                      <c:pt idx="343">
                        <c:v>17.149999999999999</c:v>
                      </c:pt>
                      <c:pt idx="344">
                        <c:v>17.2</c:v>
                      </c:pt>
                      <c:pt idx="345">
                        <c:v>17.249999999999996</c:v>
                      </c:pt>
                      <c:pt idx="346">
                        <c:v>17.299999999999997</c:v>
                      </c:pt>
                      <c:pt idx="347">
                        <c:v>17.349999999999998</c:v>
                      </c:pt>
                      <c:pt idx="348">
                        <c:v>17.399999999999999</c:v>
                      </c:pt>
                      <c:pt idx="349">
                        <c:v>17.45</c:v>
                      </c:pt>
                      <c:pt idx="350">
                        <c:v>17.499999999999996</c:v>
                      </c:pt>
                      <c:pt idx="351">
                        <c:v>17.549999999999997</c:v>
                      </c:pt>
                      <c:pt idx="352">
                        <c:v>17.599999999999998</c:v>
                      </c:pt>
                      <c:pt idx="353">
                        <c:v>17.649999999999999</c:v>
                      </c:pt>
                      <c:pt idx="354">
                        <c:v>17.7</c:v>
                      </c:pt>
                      <c:pt idx="355">
                        <c:v>17.749999999999996</c:v>
                      </c:pt>
                      <c:pt idx="356">
                        <c:v>17.799999999999997</c:v>
                      </c:pt>
                      <c:pt idx="357">
                        <c:v>17.849999999999998</c:v>
                      </c:pt>
                      <c:pt idx="358">
                        <c:v>17.899999999999999</c:v>
                      </c:pt>
                      <c:pt idx="359">
                        <c:v>17.95</c:v>
                      </c:pt>
                      <c:pt idx="360">
                        <c:v>17.999999999999996</c:v>
                      </c:pt>
                      <c:pt idx="361">
                        <c:v>18.049999999999997</c:v>
                      </c:pt>
                      <c:pt idx="362">
                        <c:v>18.099999999999998</c:v>
                      </c:pt>
                      <c:pt idx="363">
                        <c:v>18.149999999999999</c:v>
                      </c:pt>
                      <c:pt idx="364">
                        <c:v>18.2</c:v>
                      </c:pt>
                      <c:pt idx="365">
                        <c:v>18.249999999999996</c:v>
                      </c:pt>
                      <c:pt idx="366">
                        <c:v>18.299999999999997</c:v>
                      </c:pt>
                      <c:pt idx="367">
                        <c:v>18.349999999999998</c:v>
                      </c:pt>
                      <c:pt idx="368">
                        <c:v>18.399999999999999</c:v>
                      </c:pt>
                      <c:pt idx="369">
                        <c:v>18.45</c:v>
                      </c:pt>
                      <c:pt idx="370">
                        <c:v>18.499999999999996</c:v>
                      </c:pt>
                      <c:pt idx="371">
                        <c:v>18.549999999999997</c:v>
                      </c:pt>
                      <c:pt idx="372">
                        <c:v>18.599999999999998</c:v>
                      </c:pt>
                      <c:pt idx="373">
                        <c:v>18.649999999999999</c:v>
                      </c:pt>
                      <c:pt idx="374">
                        <c:v>18.7</c:v>
                      </c:pt>
                      <c:pt idx="375">
                        <c:v>18.749999999999996</c:v>
                      </c:pt>
                      <c:pt idx="376">
                        <c:v>18.799999999999997</c:v>
                      </c:pt>
                      <c:pt idx="377">
                        <c:v>18.849999999999998</c:v>
                      </c:pt>
                      <c:pt idx="378">
                        <c:v>18.899999999999999</c:v>
                      </c:pt>
                      <c:pt idx="379">
                        <c:v>18.95</c:v>
                      </c:pt>
                      <c:pt idx="380">
                        <c:v>18.999999999999996</c:v>
                      </c:pt>
                      <c:pt idx="381">
                        <c:v>19.049999999999997</c:v>
                      </c:pt>
                      <c:pt idx="382">
                        <c:v>19.099999999999998</c:v>
                      </c:pt>
                      <c:pt idx="383">
                        <c:v>19.149999999999999</c:v>
                      </c:pt>
                      <c:pt idx="384">
                        <c:v>19.2</c:v>
                      </c:pt>
                      <c:pt idx="385">
                        <c:v>19.249999999999996</c:v>
                      </c:pt>
                      <c:pt idx="386">
                        <c:v>19.299999999999997</c:v>
                      </c:pt>
                      <c:pt idx="387">
                        <c:v>19.349999999999998</c:v>
                      </c:pt>
                      <c:pt idx="388">
                        <c:v>19.399999999999999</c:v>
                      </c:pt>
                      <c:pt idx="389">
                        <c:v>19.45</c:v>
                      </c:pt>
                      <c:pt idx="390">
                        <c:v>19.499999999999996</c:v>
                      </c:pt>
                      <c:pt idx="391">
                        <c:v>19.549999999999997</c:v>
                      </c:pt>
                      <c:pt idx="392">
                        <c:v>19.599999999999998</c:v>
                      </c:pt>
                      <c:pt idx="393">
                        <c:v>19.649999999999999</c:v>
                      </c:pt>
                      <c:pt idx="394">
                        <c:v>19.7</c:v>
                      </c:pt>
                      <c:pt idx="395">
                        <c:v>19.749999999999996</c:v>
                      </c:pt>
                      <c:pt idx="396">
                        <c:v>19.799999999999997</c:v>
                      </c:pt>
                      <c:pt idx="397">
                        <c:v>19.849999999999998</c:v>
                      </c:pt>
                      <c:pt idx="398">
                        <c:v>19.899999999999999</c:v>
                      </c:pt>
                      <c:pt idx="399">
                        <c:v>19.95</c:v>
                      </c:pt>
                      <c:pt idx="400">
                        <c:v>19.999999999999996</c:v>
                      </c:pt>
                      <c:pt idx="401">
                        <c:v>20.049999999999997</c:v>
                      </c:pt>
                      <c:pt idx="402">
                        <c:v>20.099999999999998</c:v>
                      </c:pt>
                      <c:pt idx="403">
                        <c:v>20.149999999999999</c:v>
                      </c:pt>
                      <c:pt idx="404">
                        <c:v>20.2</c:v>
                      </c:pt>
                      <c:pt idx="405">
                        <c:v>20.249999999999996</c:v>
                      </c:pt>
                      <c:pt idx="406">
                        <c:v>20.299999999999997</c:v>
                      </c:pt>
                      <c:pt idx="407">
                        <c:v>20.349999999999998</c:v>
                      </c:pt>
                      <c:pt idx="408">
                        <c:v>20.399999999999999</c:v>
                      </c:pt>
                      <c:pt idx="409">
                        <c:v>20.45</c:v>
                      </c:pt>
                      <c:pt idx="410">
                        <c:v>20.499999999999996</c:v>
                      </c:pt>
                      <c:pt idx="411">
                        <c:v>20.549999999999997</c:v>
                      </c:pt>
                      <c:pt idx="412">
                        <c:v>20.599999999999998</c:v>
                      </c:pt>
                      <c:pt idx="413">
                        <c:v>20.65</c:v>
                      </c:pt>
                      <c:pt idx="414">
                        <c:v>20.7</c:v>
                      </c:pt>
                      <c:pt idx="415">
                        <c:v>20.749999999999996</c:v>
                      </c:pt>
                      <c:pt idx="416">
                        <c:v>20.799999999999997</c:v>
                      </c:pt>
                      <c:pt idx="417">
                        <c:v>20.849999999999998</c:v>
                      </c:pt>
                      <c:pt idx="418">
                        <c:v>20.9</c:v>
                      </c:pt>
                      <c:pt idx="419">
                        <c:v>20.95</c:v>
                      </c:pt>
                      <c:pt idx="420">
                        <c:v>20.999999999999996</c:v>
                      </c:pt>
                      <c:pt idx="421">
                        <c:v>21.049999999999997</c:v>
                      </c:pt>
                      <c:pt idx="422">
                        <c:v>21.099999999999998</c:v>
                      </c:pt>
                      <c:pt idx="423">
                        <c:v>21.15</c:v>
                      </c:pt>
                      <c:pt idx="424">
                        <c:v>21.2</c:v>
                      </c:pt>
                      <c:pt idx="425">
                        <c:v>21.249999999999996</c:v>
                      </c:pt>
                      <c:pt idx="426">
                        <c:v>21.299999999999997</c:v>
                      </c:pt>
                      <c:pt idx="427">
                        <c:v>21.349999999999998</c:v>
                      </c:pt>
                      <c:pt idx="428">
                        <c:v>21.4</c:v>
                      </c:pt>
                      <c:pt idx="429">
                        <c:v>21.449999999999996</c:v>
                      </c:pt>
                      <c:pt idx="430">
                        <c:v>21.499999999999996</c:v>
                      </c:pt>
                      <c:pt idx="431">
                        <c:v>21.549999999999997</c:v>
                      </c:pt>
                      <c:pt idx="432">
                        <c:v>21.599999999999998</c:v>
                      </c:pt>
                      <c:pt idx="433">
                        <c:v>21.65</c:v>
                      </c:pt>
                      <c:pt idx="434">
                        <c:v>21.699999999999996</c:v>
                      </c:pt>
                      <c:pt idx="435">
                        <c:v>21.749999999999996</c:v>
                      </c:pt>
                      <c:pt idx="436">
                        <c:v>21.799999999999997</c:v>
                      </c:pt>
                      <c:pt idx="437">
                        <c:v>21.849999999999998</c:v>
                      </c:pt>
                      <c:pt idx="438">
                        <c:v>21.9</c:v>
                      </c:pt>
                      <c:pt idx="439">
                        <c:v>21.949999999999996</c:v>
                      </c:pt>
                      <c:pt idx="440">
                        <c:v>21.999999999999996</c:v>
                      </c:pt>
                      <c:pt idx="441">
                        <c:v>22.049999999999997</c:v>
                      </c:pt>
                      <c:pt idx="442">
                        <c:v>22.099999999999998</c:v>
                      </c:pt>
                      <c:pt idx="443">
                        <c:v>22.15</c:v>
                      </c:pt>
                      <c:pt idx="444">
                        <c:v>22.199999999999996</c:v>
                      </c:pt>
                      <c:pt idx="445">
                        <c:v>22.249999999999996</c:v>
                      </c:pt>
                      <c:pt idx="446">
                        <c:v>22.299999999999997</c:v>
                      </c:pt>
                      <c:pt idx="447">
                        <c:v>22.349999999999998</c:v>
                      </c:pt>
                      <c:pt idx="448">
                        <c:v>22.4</c:v>
                      </c:pt>
                      <c:pt idx="449">
                        <c:v>22.449999999999996</c:v>
                      </c:pt>
                      <c:pt idx="450">
                        <c:v>22.499999999999996</c:v>
                      </c:pt>
                      <c:pt idx="451">
                        <c:v>22.549999999999997</c:v>
                      </c:pt>
                      <c:pt idx="452">
                        <c:v>22.599999999999998</c:v>
                      </c:pt>
                      <c:pt idx="453">
                        <c:v>22.65</c:v>
                      </c:pt>
                      <c:pt idx="454">
                        <c:v>22.699999999999996</c:v>
                      </c:pt>
                      <c:pt idx="455">
                        <c:v>22.749999999999996</c:v>
                      </c:pt>
                      <c:pt idx="456">
                        <c:v>22.799999999999997</c:v>
                      </c:pt>
                      <c:pt idx="457">
                        <c:v>22.849999999999998</c:v>
                      </c:pt>
                      <c:pt idx="458">
                        <c:v>22.9</c:v>
                      </c:pt>
                      <c:pt idx="459">
                        <c:v>22.949999999999996</c:v>
                      </c:pt>
                      <c:pt idx="460">
                        <c:v>22.999999999999996</c:v>
                      </c:pt>
                      <c:pt idx="461">
                        <c:v>23.049999999999997</c:v>
                      </c:pt>
                      <c:pt idx="462">
                        <c:v>23.099999999999998</c:v>
                      </c:pt>
                      <c:pt idx="463">
                        <c:v>23.15</c:v>
                      </c:pt>
                      <c:pt idx="464">
                        <c:v>23.199999999999996</c:v>
                      </c:pt>
                      <c:pt idx="465">
                        <c:v>23.249999999999996</c:v>
                      </c:pt>
                      <c:pt idx="466">
                        <c:v>23.299999999999997</c:v>
                      </c:pt>
                      <c:pt idx="467">
                        <c:v>23.349999999999998</c:v>
                      </c:pt>
                      <c:pt idx="468">
                        <c:v>23.4</c:v>
                      </c:pt>
                      <c:pt idx="469">
                        <c:v>23.449999999999996</c:v>
                      </c:pt>
                      <c:pt idx="470">
                        <c:v>23.499999999999996</c:v>
                      </c:pt>
                      <c:pt idx="471">
                        <c:v>23.549999999999997</c:v>
                      </c:pt>
                      <c:pt idx="472">
                        <c:v>23.599999999999998</c:v>
                      </c:pt>
                      <c:pt idx="473">
                        <c:v>23.65</c:v>
                      </c:pt>
                      <c:pt idx="474">
                        <c:v>23.699999999999996</c:v>
                      </c:pt>
                      <c:pt idx="475">
                        <c:v>23.749999999999996</c:v>
                      </c:pt>
                      <c:pt idx="476">
                        <c:v>23.799999999999997</c:v>
                      </c:pt>
                      <c:pt idx="477">
                        <c:v>23.849999999999998</c:v>
                      </c:pt>
                      <c:pt idx="478">
                        <c:v>23.9</c:v>
                      </c:pt>
                      <c:pt idx="479">
                        <c:v>23.949999999999996</c:v>
                      </c:pt>
                      <c:pt idx="480">
                        <c:v>23.999999999999996</c:v>
                      </c:pt>
                      <c:pt idx="481">
                        <c:v>24.049999999999997</c:v>
                      </c:pt>
                      <c:pt idx="482">
                        <c:v>24.099999999999998</c:v>
                      </c:pt>
                      <c:pt idx="483">
                        <c:v>24.15</c:v>
                      </c:pt>
                      <c:pt idx="484">
                        <c:v>24.199999999999996</c:v>
                      </c:pt>
                      <c:pt idx="485">
                        <c:v>24.249999999999996</c:v>
                      </c:pt>
                      <c:pt idx="486">
                        <c:v>24.299999999999997</c:v>
                      </c:pt>
                      <c:pt idx="487">
                        <c:v>24.349999999999998</c:v>
                      </c:pt>
                      <c:pt idx="488">
                        <c:v>24.4</c:v>
                      </c:pt>
                      <c:pt idx="489">
                        <c:v>24.449999999999996</c:v>
                      </c:pt>
                      <c:pt idx="490">
                        <c:v>24.499999999999996</c:v>
                      </c:pt>
                      <c:pt idx="491">
                        <c:v>24.549999999999997</c:v>
                      </c:pt>
                      <c:pt idx="492">
                        <c:v>24.599999999999998</c:v>
                      </c:pt>
                      <c:pt idx="493">
                        <c:v>24.65</c:v>
                      </c:pt>
                      <c:pt idx="494">
                        <c:v>24.699999999999996</c:v>
                      </c:pt>
                      <c:pt idx="495">
                        <c:v>24.749999999999996</c:v>
                      </c:pt>
                      <c:pt idx="496">
                        <c:v>24.799999999999997</c:v>
                      </c:pt>
                      <c:pt idx="497">
                        <c:v>24.849999999999998</c:v>
                      </c:pt>
                      <c:pt idx="498">
                        <c:v>24.9</c:v>
                      </c:pt>
                      <c:pt idx="499">
                        <c:v>24.949999999999996</c:v>
                      </c:pt>
                      <c:pt idx="500">
                        <c:v>24.999999999999996</c:v>
                      </c:pt>
                      <c:pt idx="501">
                        <c:v>25.049999999999997</c:v>
                      </c:pt>
                      <c:pt idx="502">
                        <c:v>25.099999999999998</c:v>
                      </c:pt>
                      <c:pt idx="503">
                        <c:v>25.15</c:v>
                      </c:pt>
                      <c:pt idx="504">
                        <c:v>25.199999999999996</c:v>
                      </c:pt>
                      <c:pt idx="505">
                        <c:v>25.249999999999996</c:v>
                      </c:pt>
                      <c:pt idx="506">
                        <c:v>25.299999999999997</c:v>
                      </c:pt>
                      <c:pt idx="507">
                        <c:v>25.349999999999998</c:v>
                      </c:pt>
                      <c:pt idx="508">
                        <c:v>25.4</c:v>
                      </c:pt>
                      <c:pt idx="509">
                        <c:v>25.449999999999996</c:v>
                      </c:pt>
                      <c:pt idx="510">
                        <c:v>25.499999999999996</c:v>
                      </c:pt>
                      <c:pt idx="511">
                        <c:v>25.549999999999997</c:v>
                      </c:pt>
                      <c:pt idx="512">
                        <c:v>25.599999999999998</c:v>
                      </c:pt>
                      <c:pt idx="513">
                        <c:v>25.65</c:v>
                      </c:pt>
                      <c:pt idx="514">
                        <c:v>25.699999999999996</c:v>
                      </c:pt>
                      <c:pt idx="515">
                        <c:v>25.749999999999996</c:v>
                      </c:pt>
                      <c:pt idx="516">
                        <c:v>25.799999999999997</c:v>
                      </c:pt>
                      <c:pt idx="517">
                        <c:v>25.849999999999998</c:v>
                      </c:pt>
                      <c:pt idx="518">
                        <c:v>25.9</c:v>
                      </c:pt>
                      <c:pt idx="519">
                        <c:v>25.949999999999996</c:v>
                      </c:pt>
                      <c:pt idx="520">
                        <c:v>25.999999999999996</c:v>
                      </c:pt>
                      <c:pt idx="521">
                        <c:v>26.049999999999997</c:v>
                      </c:pt>
                      <c:pt idx="522">
                        <c:v>26.099999999999998</c:v>
                      </c:pt>
                      <c:pt idx="523">
                        <c:v>26.15</c:v>
                      </c:pt>
                      <c:pt idx="524">
                        <c:v>26.199999999999996</c:v>
                      </c:pt>
                      <c:pt idx="525">
                        <c:v>26.249999999999996</c:v>
                      </c:pt>
                      <c:pt idx="526">
                        <c:v>26.299999999999997</c:v>
                      </c:pt>
                      <c:pt idx="527">
                        <c:v>26.349999999999998</c:v>
                      </c:pt>
                      <c:pt idx="528">
                        <c:v>26.4</c:v>
                      </c:pt>
                      <c:pt idx="529">
                        <c:v>26.449999999999996</c:v>
                      </c:pt>
                      <c:pt idx="530">
                        <c:v>26.499999999999996</c:v>
                      </c:pt>
                      <c:pt idx="531">
                        <c:v>26.549999999999997</c:v>
                      </c:pt>
                      <c:pt idx="532">
                        <c:v>26.599999999999998</c:v>
                      </c:pt>
                      <c:pt idx="533">
                        <c:v>26.65</c:v>
                      </c:pt>
                      <c:pt idx="534">
                        <c:v>26.699999999999996</c:v>
                      </c:pt>
                      <c:pt idx="535">
                        <c:v>26.749999999999996</c:v>
                      </c:pt>
                      <c:pt idx="536">
                        <c:v>26.799999999999997</c:v>
                      </c:pt>
                      <c:pt idx="537">
                        <c:v>26.849999999999998</c:v>
                      </c:pt>
                      <c:pt idx="538">
                        <c:v>26.9</c:v>
                      </c:pt>
                      <c:pt idx="539">
                        <c:v>26.949999999999996</c:v>
                      </c:pt>
                      <c:pt idx="540">
                        <c:v>26.999999999999996</c:v>
                      </c:pt>
                      <c:pt idx="541">
                        <c:v>27.049999999999997</c:v>
                      </c:pt>
                      <c:pt idx="542">
                        <c:v>27.099999999999998</c:v>
                      </c:pt>
                      <c:pt idx="543">
                        <c:v>27.15</c:v>
                      </c:pt>
                      <c:pt idx="544">
                        <c:v>27.199999999999996</c:v>
                      </c:pt>
                      <c:pt idx="545">
                        <c:v>27.249999999999996</c:v>
                      </c:pt>
                      <c:pt idx="546">
                        <c:v>27.299999999999997</c:v>
                      </c:pt>
                      <c:pt idx="547">
                        <c:v>27.349999999999998</c:v>
                      </c:pt>
                      <c:pt idx="548">
                        <c:v>27.4</c:v>
                      </c:pt>
                      <c:pt idx="549">
                        <c:v>27.449999999999996</c:v>
                      </c:pt>
                      <c:pt idx="550">
                        <c:v>27.499999999999996</c:v>
                      </c:pt>
                      <c:pt idx="551">
                        <c:v>27.549999999999997</c:v>
                      </c:pt>
                      <c:pt idx="552">
                        <c:v>27.599999999999998</c:v>
                      </c:pt>
                      <c:pt idx="553">
                        <c:v>27.65</c:v>
                      </c:pt>
                      <c:pt idx="554">
                        <c:v>27.699999999999996</c:v>
                      </c:pt>
                      <c:pt idx="555">
                        <c:v>27.749999999999996</c:v>
                      </c:pt>
                      <c:pt idx="556">
                        <c:v>27.799999999999997</c:v>
                      </c:pt>
                      <c:pt idx="557">
                        <c:v>27.849999999999998</c:v>
                      </c:pt>
                      <c:pt idx="558">
                        <c:v>27.9</c:v>
                      </c:pt>
                      <c:pt idx="559">
                        <c:v>27.949999999999996</c:v>
                      </c:pt>
                      <c:pt idx="560">
                        <c:v>27.999999999999996</c:v>
                      </c:pt>
                      <c:pt idx="561">
                        <c:v>28.049999999999997</c:v>
                      </c:pt>
                      <c:pt idx="562">
                        <c:v>28.099999999999998</c:v>
                      </c:pt>
                      <c:pt idx="563">
                        <c:v>28.15</c:v>
                      </c:pt>
                      <c:pt idx="564">
                        <c:v>28.199999999999996</c:v>
                      </c:pt>
                      <c:pt idx="565">
                        <c:v>28.249999999999996</c:v>
                      </c:pt>
                      <c:pt idx="566">
                        <c:v>28.299999999999997</c:v>
                      </c:pt>
                      <c:pt idx="567">
                        <c:v>28.349999999999998</c:v>
                      </c:pt>
                      <c:pt idx="568">
                        <c:v>28.4</c:v>
                      </c:pt>
                      <c:pt idx="569">
                        <c:v>28.449999999999996</c:v>
                      </c:pt>
                      <c:pt idx="570">
                        <c:v>28.499999999999996</c:v>
                      </c:pt>
                      <c:pt idx="571">
                        <c:v>28.549999999999997</c:v>
                      </c:pt>
                      <c:pt idx="572">
                        <c:v>28.599999999999998</c:v>
                      </c:pt>
                      <c:pt idx="573">
                        <c:v>28.65</c:v>
                      </c:pt>
                      <c:pt idx="574">
                        <c:v>28.699999999999996</c:v>
                      </c:pt>
                      <c:pt idx="575">
                        <c:v>28.749999999999996</c:v>
                      </c:pt>
                      <c:pt idx="576">
                        <c:v>28.799999999999997</c:v>
                      </c:pt>
                      <c:pt idx="577">
                        <c:v>28.849999999999998</c:v>
                      </c:pt>
                      <c:pt idx="578">
                        <c:v>28.9</c:v>
                      </c:pt>
                      <c:pt idx="579">
                        <c:v>28.949999999999996</c:v>
                      </c:pt>
                      <c:pt idx="580">
                        <c:v>28.999999999999996</c:v>
                      </c:pt>
                      <c:pt idx="581">
                        <c:v>29.049999999999997</c:v>
                      </c:pt>
                      <c:pt idx="582">
                        <c:v>29.099999999999998</c:v>
                      </c:pt>
                      <c:pt idx="583">
                        <c:v>29.15</c:v>
                      </c:pt>
                      <c:pt idx="584">
                        <c:v>29.199999999999996</c:v>
                      </c:pt>
                      <c:pt idx="585">
                        <c:v>29.249999999999996</c:v>
                      </c:pt>
                      <c:pt idx="586">
                        <c:v>29.299999999999997</c:v>
                      </c:pt>
                      <c:pt idx="587">
                        <c:v>29.349999999999998</c:v>
                      </c:pt>
                      <c:pt idx="588">
                        <c:v>29.4</c:v>
                      </c:pt>
                      <c:pt idx="589">
                        <c:v>29.449999999999996</c:v>
                      </c:pt>
                      <c:pt idx="590">
                        <c:v>29.499999999999996</c:v>
                      </c:pt>
                      <c:pt idx="591">
                        <c:v>29.549999999999997</c:v>
                      </c:pt>
                      <c:pt idx="592">
                        <c:v>29.599999999999998</c:v>
                      </c:pt>
                      <c:pt idx="593">
                        <c:v>29.65</c:v>
                      </c:pt>
                      <c:pt idx="594">
                        <c:v>29.699999999999996</c:v>
                      </c:pt>
                      <c:pt idx="595">
                        <c:v>29.749999999999996</c:v>
                      </c:pt>
                      <c:pt idx="596">
                        <c:v>29.799999999999997</c:v>
                      </c:pt>
                      <c:pt idx="597">
                        <c:v>29.849999999999998</c:v>
                      </c:pt>
                      <c:pt idx="598">
                        <c:v>29.899999999999995</c:v>
                      </c:pt>
                      <c:pt idx="599">
                        <c:v>29.949999999999996</c:v>
                      </c:pt>
                      <c:pt idx="600">
                        <c:v>29.999999999999996</c:v>
                      </c:pt>
                      <c:pt idx="601">
                        <c:v>30.049999999999997</c:v>
                      </c:pt>
                      <c:pt idx="602">
                        <c:v>30.099999999999998</c:v>
                      </c:pt>
                      <c:pt idx="603">
                        <c:v>30.149999999999995</c:v>
                      </c:pt>
                      <c:pt idx="604">
                        <c:v>30.199999999999996</c:v>
                      </c:pt>
                      <c:pt idx="605">
                        <c:v>30.249999999999996</c:v>
                      </c:pt>
                      <c:pt idx="606">
                        <c:v>30.299999999999997</c:v>
                      </c:pt>
                      <c:pt idx="607">
                        <c:v>30.349999999999998</c:v>
                      </c:pt>
                      <c:pt idx="608">
                        <c:v>30.399999999999995</c:v>
                      </c:pt>
                      <c:pt idx="609">
                        <c:v>30.449999999999996</c:v>
                      </c:pt>
                      <c:pt idx="610">
                        <c:v>30.499999999999996</c:v>
                      </c:pt>
                      <c:pt idx="611">
                        <c:v>30.549999999999997</c:v>
                      </c:pt>
                      <c:pt idx="612">
                        <c:v>30.599999999999998</c:v>
                      </c:pt>
                      <c:pt idx="613">
                        <c:v>30.649999999999995</c:v>
                      </c:pt>
                      <c:pt idx="614">
                        <c:v>30.699999999999996</c:v>
                      </c:pt>
                      <c:pt idx="615">
                        <c:v>30.749999999999996</c:v>
                      </c:pt>
                      <c:pt idx="616">
                        <c:v>30.799999999999997</c:v>
                      </c:pt>
                      <c:pt idx="617">
                        <c:v>30.849999999999998</c:v>
                      </c:pt>
                      <c:pt idx="618">
                        <c:v>30.899999999999995</c:v>
                      </c:pt>
                      <c:pt idx="619">
                        <c:v>30.949999999999996</c:v>
                      </c:pt>
                      <c:pt idx="620">
                        <c:v>30.999999999999996</c:v>
                      </c:pt>
                      <c:pt idx="621">
                        <c:v>31.049999999999997</c:v>
                      </c:pt>
                      <c:pt idx="622">
                        <c:v>31.099999999999998</c:v>
                      </c:pt>
                      <c:pt idx="623">
                        <c:v>31.149999999999995</c:v>
                      </c:pt>
                      <c:pt idx="624">
                        <c:v>31.199999999999996</c:v>
                      </c:pt>
                      <c:pt idx="625">
                        <c:v>31.249999999999996</c:v>
                      </c:pt>
                      <c:pt idx="626">
                        <c:v>31.299999999999997</c:v>
                      </c:pt>
                      <c:pt idx="627">
                        <c:v>31.349999999999998</c:v>
                      </c:pt>
                      <c:pt idx="628">
                        <c:v>31.399999999999995</c:v>
                      </c:pt>
                      <c:pt idx="629">
                        <c:v>31.449999999999996</c:v>
                      </c:pt>
                      <c:pt idx="630">
                        <c:v>31.499999999999996</c:v>
                      </c:pt>
                      <c:pt idx="631">
                        <c:v>31.549999999999997</c:v>
                      </c:pt>
                      <c:pt idx="632">
                        <c:v>31.599999999999998</c:v>
                      </c:pt>
                      <c:pt idx="633">
                        <c:v>31.649999999999995</c:v>
                      </c:pt>
                      <c:pt idx="634">
                        <c:v>31.699999999999996</c:v>
                      </c:pt>
                      <c:pt idx="635">
                        <c:v>31.749999999999996</c:v>
                      </c:pt>
                      <c:pt idx="636">
                        <c:v>31.799999999999997</c:v>
                      </c:pt>
                      <c:pt idx="637">
                        <c:v>31.849999999999998</c:v>
                      </c:pt>
                      <c:pt idx="638">
                        <c:v>31.899999999999995</c:v>
                      </c:pt>
                      <c:pt idx="639">
                        <c:v>31.949999999999996</c:v>
                      </c:pt>
                      <c:pt idx="640">
                        <c:v>31.999999999999996</c:v>
                      </c:pt>
                      <c:pt idx="641">
                        <c:v>32.049999999999997</c:v>
                      </c:pt>
                      <c:pt idx="642">
                        <c:v>32.1</c:v>
                      </c:pt>
                      <c:pt idx="643">
                        <c:v>32.15</c:v>
                      </c:pt>
                      <c:pt idx="644">
                        <c:v>32.200000000000003</c:v>
                      </c:pt>
                      <c:pt idx="645">
                        <c:v>32.25</c:v>
                      </c:pt>
                      <c:pt idx="646">
                        <c:v>32.299999999999997</c:v>
                      </c:pt>
                      <c:pt idx="647">
                        <c:v>32.35</c:v>
                      </c:pt>
                      <c:pt idx="648">
                        <c:v>32.4</c:v>
                      </c:pt>
                      <c:pt idx="649">
                        <c:v>32.450000000000003</c:v>
                      </c:pt>
                      <c:pt idx="650">
                        <c:v>32.5</c:v>
                      </c:pt>
                      <c:pt idx="651">
                        <c:v>32.549999999999997</c:v>
                      </c:pt>
                      <c:pt idx="652">
                        <c:v>32.6</c:v>
                      </c:pt>
                      <c:pt idx="653">
                        <c:v>32.65</c:v>
                      </c:pt>
                      <c:pt idx="654">
                        <c:v>32.700000000000003</c:v>
                      </c:pt>
                      <c:pt idx="655">
                        <c:v>32.75</c:v>
                      </c:pt>
                      <c:pt idx="656">
                        <c:v>32.799999999999997</c:v>
                      </c:pt>
                      <c:pt idx="657">
                        <c:v>32.85</c:v>
                      </c:pt>
                      <c:pt idx="658">
                        <c:v>32.9</c:v>
                      </c:pt>
                      <c:pt idx="659">
                        <c:v>32.950000000000003</c:v>
                      </c:pt>
                      <c:pt idx="660">
                        <c:v>33</c:v>
                      </c:pt>
                      <c:pt idx="661">
                        <c:v>33.049999999999997</c:v>
                      </c:pt>
                      <c:pt idx="662">
                        <c:v>33.1</c:v>
                      </c:pt>
                      <c:pt idx="663">
                        <c:v>33.15</c:v>
                      </c:pt>
                      <c:pt idx="664">
                        <c:v>33.200000000000003</c:v>
                      </c:pt>
                      <c:pt idx="665">
                        <c:v>33.25</c:v>
                      </c:pt>
                      <c:pt idx="666">
                        <c:v>33.299999999999997</c:v>
                      </c:pt>
                      <c:pt idx="667">
                        <c:v>33.35</c:v>
                      </c:pt>
                      <c:pt idx="668">
                        <c:v>33.4</c:v>
                      </c:pt>
                      <c:pt idx="669">
                        <c:v>33.450000000000003</c:v>
                      </c:pt>
                      <c:pt idx="670">
                        <c:v>33.5</c:v>
                      </c:pt>
                      <c:pt idx="671">
                        <c:v>33.549999999999997</c:v>
                      </c:pt>
                      <c:pt idx="672">
                        <c:v>33.6</c:v>
                      </c:pt>
                      <c:pt idx="673">
                        <c:v>33.65</c:v>
                      </c:pt>
                      <c:pt idx="674">
                        <c:v>33.700000000000003</c:v>
                      </c:pt>
                      <c:pt idx="675">
                        <c:v>33.75</c:v>
                      </c:pt>
                      <c:pt idx="676">
                        <c:v>33.799999999999997</c:v>
                      </c:pt>
                      <c:pt idx="677">
                        <c:v>33.85</c:v>
                      </c:pt>
                      <c:pt idx="678">
                        <c:v>33.9</c:v>
                      </c:pt>
                      <c:pt idx="679">
                        <c:v>33.950000000000003</c:v>
                      </c:pt>
                      <c:pt idx="680">
                        <c:v>34</c:v>
                      </c:pt>
                      <c:pt idx="681">
                        <c:v>34.049999999999997</c:v>
                      </c:pt>
                      <c:pt idx="682">
                        <c:v>34.1</c:v>
                      </c:pt>
                      <c:pt idx="683">
                        <c:v>34.15</c:v>
                      </c:pt>
                      <c:pt idx="684">
                        <c:v>34.200000000000003</c:v>
                      </c:pt>
                      <c:pt idx="685">
                        <c:v>34.25</c:v>
                      </c:pt>
                      <c:pt idx="686">
                        <c:v>34.299999999999997</c:v>
                      </c:pt>
                      <c:pt idx="687">
                        <c:v>34.35</c:v>
                      </c:pt>
                      <c:pt idx="688">
                        <c:v>34.4</c:v>
                      </c:pt>
                      <c:pt idx="689">
                        <c:v>34.450000000000003</c:v>
                      </c:pt>
                      <c:pt idx="690">
                        <c:v>34.5</c:v>
                      </c:pt>
                      <c:pt idx="691">
                        <c:v>34.549999999999997</c:v>
                      </c:pt>
                      <c:pt idx="692">
                        <c:v>34.6</c:v>
                      </c:pt>
                      <c:pt idx="693">
                        <c:v>34.65</c:v>
                      </c:pt>
                      <c:pt idx="694">
                        <c:v>34.700000000000003</c:v>
                      </c:pt>
                      <c:pt idx="695">
                        <c:v>34.75</c:v>
                      </c:pt>
                      <c:pt idx="696">
                        <c:v>34.799999999999997</c:v>
                      </c:pt>
                      <c:pt idx="697">
                        <c:v>34.85</c:v>
                      </c:pt>
                      <c:pt idx="698">
                        <c:v>34.9</c:v>
                      </c:pt>
                      <c:pt idx="699">
                        <c:v>34.950000000000003</c:v>
                      </c:pt>
                      <c:pt idx="700">
                        <c:v>35</c:v>
                      </c:pt>
                      <c:pt idx="701">
                        <c:v>35.049999999999997</c:v>
                      </c:pt>
                      <c:pt idx="702">
                        <c:v>35.1</c:v>
                      </c:pt>
                      <c:pt idx="703">
                        <c:v>35.15</c:v>
                      </c:pt>
                      <c:pt idx="704">
                        <c:v>35.200000000000003</c:v>
                      </c:pt>
                      <c:pt idx="705">
                        <c:v>35.25</c:v>
                      </c:pt>
                      <c:pt idx="706">
                        <c:v>35.299999999999997</c:v>
                      </c:pt>
                      <c:pt idx="707">
                        <c:v>35.35</c:v>
                      </c:pt>
                      <c:pt idx="708">
                        <c:v>35.4</c:v>
                      </c:pt>
                      <c:pt idx="709">
                        <c:v>35.450000000000003</c:v>
                      </c:pt>
                      <c:pt idx="710">
                        <c:v>35.5</c:v>
                      </c:pt>
                      <c:pt idx="711">
                        <c:v>35.549999999999997</c:v>
                      </c:pt>
                      <c:pt idx="712">
                        <c:v>35.6</c:v>
                      </c:pt>
                      <c:pt idx="713">
                        <c:v>35.65</c:v>
                      </c:pt>
                      <c:pt idx="714">
                        <c:v>35.700000000000003</c:v>
                      </c:pt>
                      <c:pt idx="715">
                        <c:v>35.75</c:v>
                      </c:pt>
                      <c:pt idx="716">
                        <c:v>35.799999999999997</c:v>
                      </c:pt>
                      <c:pt idx="717">
                        <c:v>35.85</c:v>
                      </c:pt>
                      <c:pt idx="718">
                        <c:v>35.9</c:v>
                      </c:pt>
                      <c:pt idx="719">
                        <c:v>35.950000000000003</c:v>
                      </c:pt>
                      <c:pt idx="720">
                        <c:v>36</c:v>
                      </c:pt>
                      <c:pt idx="721">
                        <c:v>36.049999999999997</c:v>
                      </c:pt>
                      <c:pt idx="722">
                        <c:v>36.1</c:v>
                      </c:pt>
                      <c:pt idx="723">
                        <c:v>36.15</c:v>
                      </c:pt>
                      <c:pt idx="724">
                        <c:v>36.200000000000003</c:v>
                      </c:pt>
                      <c:pt idx="725">
                        <c:v>36.25</c:v>
                      </c:pt>
                      <c:pt idx="726">
                        <c:v>36.299999999999997</c:v>
                      </c:pt>
                      <c:pt idx="727">
                        <c:v>36.35</c:v>
                      </c:pt>
                      <c:pt idx="728">
                        <c:v>36.4</c:v>
                      </c:pt>
                      <c:pt idx="729">
                        <c:v>36.450000000000003</c:v>
                      </c:pt>
                      <c:pt idx="730">
                        <c:v>36.5</c:v>
                      </c:pt>
                      <c:pt idx="731">
                        <c:v>36.549999999999997</c:v>
                      </c:pt>
                      <c:pt idx="732">
                        <c:v>36.6</c:v>
                      </c:pt>
                      <c:pt idx="733">
                        <c:v>36.65</c:v>
                      </c:pt>
                      <c:pt idx="734">
                        <c:v>36.700000000000003</c:v>
                      </c:pt>
                      <c:pt idx="735">
                        <c:v>36.75</c:v>
                      </c:pt>
                      <c:pt idx="736">
                        <c:v>36.799999999999997</c:v>
                      </c:pt>
                      <c:pt idx="737">
                        <c:v>36.85</c:v>
                      </c:pt>
                      <c:pt idx="738">
                        <c:v>36.9</c:v>
                      </c:pt>
                      <c:pt idx="739">
                        <c:v>36.950000000000003</c:v>
                      </c:pt>
                      <c:pt idx="740">
                        <c:v>37</c:v>
                      </c:pt>
                      <c:pt idx="741">
                        <c:v>37.049999999999997</c:v>
                      </c:pt>
                      <c:pt idx="742">
                        <c:v>37.1</c:v>
                      </c:pt>
                      <c:pt idx="743">
                        <c:v>37.15</c:v>
                      </c:pt>
                      <c:pt idx="744">
                        <c:v>37.200000000000003</c:v>
                      </c:pt>
                      <c:pt idx="745">
                        <c:v>37.25</c:v>
                      </c:pt>
                      <c:pt idx="746">
                        <c:v>37.299999999999997</c:v>
                      </c:pt>
                      <c:pt idx="747">
                        <c:v>37.35</c:v>
                      </c:pt>
                      <c:pt idx="748">
                        <c:v>37.4</c:v>
                      </c:pt>
                      <c:pt idx="749">
                        <c:v>37.450000000000003</c:v>
                      </c:pt>
                      <c:pt idx="750">
                        <c:v>37.5</c:v>
                      </c:pt>
                      <c:pt idx="751">
                        <c:v>37.549999999999997</c:v>
                      </c:pt>
                      <c:pt idx="752">
                        <c:v>37.6</c:v>
                      </c:pt>
                      <c:pt idx="753">
                        <c:v>37.65</c:v>
                      </c:pt>
                      <c:pt idx="754">
                        <c:v>37.700000000000003</c:v>
                      </c:pt>
                      <c:pt idx="755">
                        <c:v>37.75</c:v>
                      </c:pt>
                      <c:pt idx="756">
                        <c:v>37.799999999999997</c:v>
                      </c:pt>
                      <c:pt idx="757">
                        <c:v>37.85</c:v>
                      </c:pt>
                      <c:pt idx="758">
                        <c:v>37.9</c:v>
                      </c:pt>
                      <c:pt idx="759">
                        <c:v>37.950000000000003</c:v>
                      </c:pt>
                      <c:pt idx="760">
                        <c:v>38</c:v>
                      </c:pt>
                      <c:pt idx="761">
                        <c:v>38.049999999999997</c:v>
                      </c:pt>
                      <c:pt idx="762">
                        <c:v>38.1</c:v>
                      </c:pt>
                      <c:pt idx="763">
                        <c:v>38.15</c:v>
                      </c:pt>
                      <c:pt idx="764">
                        <c:v>38.200000000000003</c:v>
                      </c:pt>
                      <c:pt idx="765">
                        <c:v>38.25</c:v>
                      </c:pt>
                      <c:pt idx="766">
                        <c:v>38.299999999999997</c:v>
                      </c:pt>
                      <c:pt idx="767">
                        <c:v>38.35</c:v>
                      </c:pt>
                      <c:pt idx="768">
                        <c:v>38.4</c:v>
                      </c:pt>
                      <c:pt idx="769">
                        <c:v>38.450000000000003</c:v>
                      </c:pt>
                      <c:pt idx="770">
                        <c:v>38.5</c:v>
                      </c:pt>
                      <c:pt idx="771">
                        <c:v>38.549999999999997</c:v>
                      </c:pt>
                      <c:pt idx="772">
                        <c:v>38.6</c:v>
                      </c:pt>
                      <c:pt idx="773">
                        <c:v>38.65</c:v>
                      </c:pt>
                      <c:pt idx="774">
                        <c:v>38.700000000000003</c:v>
                      </c:pt>
                      <c:pt idx="775">
                        <c:v>38.75</c:v>
                      </c:pt>
                      <c:pt idx="776">
                        <c:v>38.799999999999997</c:v>
                      </c:pt>
                      <c:pt idx="777">
                        <c:v>38.85</c:v>
                      </c:pt>
                      <c:pt idx="778">
                        <c:v>38.9</c:v>
                      </c:pt>
                      <c:pt idx="779">
                        <c:v>38.950000000000003</c:v>
                      </c:pt>
                      <c:pt idx="780">
                        <c:v>39</c:v>
                      </c:pt>
                      <c:pt idx="781">
                        <c:v>39.049999999999997</c:v>
                      </c:pt>
                      <c:pt idx="782">
                        <c:v>39.1</c:v>
                      </c:pt>
                      <c:pt idx="783">
                        <c:v>39.15</c:v>
                      </c:pt>
                      <c:pt idx="784">
                        <c:v>39.200000000000003</c:v>
                      </c:pt>
                      <c:pt idx="785">
                        <c:v>39.25</c:v>
                      </c:pt>
                      <c:pt idx="786">
                        <c:v>39.299999999999997</c:v>
                      </c:pt>
                      <c:pt idx="787">
                        <c:v>39.35</c:v>
                      </c:pt>
                      <c:pt idx="788">
                        <c:v>39.4</c:v>
                      </c:pt>
                      <c:pt idx="789">
                        <c:v>39.450000000000003</c:v>
                      </c:pt>
                      <c:pt idx="790">
                        <c:v>39.5</c:v>
                      </c:pt>
                      <c:pt idx="791">
                        <c:v>39.549999999999997</c:v>
                      </c:pt>
                      <c:pt idx="792">
                        <c:v>39.6</c:v>
                      </c:pt>
                      <c:pt idx="793">
                        <c:v>39.65</c:v>
                      </c:pt>
                      <c:pt idx="794">
                        <c:v>39.700000000000003</c:v>
                      </c:pt>
                      <c:pt idx="795">
                        <c:v>39.75</c:v>
                      </c:pt>
                      <c:pt idx="796">
                        <c:v>39.799999999999997</c:v>
                      </c:pt>
                      <c:pt idx="797">
                        <c:v>39.85</c:v>
                      </c:pt>
                      <c:pt idx="798">
                        <c:v>39.9</c:v>
                      </c:pt>
                      <c:pt idx="799">
                        <c:v>39.950000000000003</c:v>
                      </c:pt>
                      <c:pt idx="800">
                        <c:v>40</c:v>
                      </c:pt>
                      <c:pt idx="801">
                        <c:v>40.049999999999997</c:v>
                      </c:pt>
                      <c:pt idx="802">
                        <c:v>40.1</c:v>
                      </c:pt>
                      <c:pt idx="803">
                        <c:v>40.15</c:v>
                      </c:pt>
                      <c:pt idx="804">
                        <c:v>40.200000000000003</c:v>
                      </c:pt>
                      <c:pt idx="805">
                        <c:v>40.25</c:v>
                      </c:pt>
                      <c:pt idx="806">
                        <c:v>40.299999999999997</c:v>
                      </c:pt>
                      <c:pt idx="807">
                        <c:v>40.35</c:v>
                      </c:pt>
                      <c:pt idx="808">
                        <c:v>40.4</c:v>
                      </c:pt>
                      <c:pt idx="809">
                        <c:v>40.450000000000003</c:v>
                      </c:pt>
                      <c:pt idx="810">
                        <c:v>40.5</c:v>
                      </c:pt>
                      <c:pt idx="811">
                        <c:v>40.549999999999997</c:v>
                      </c:pt>
                      <c:pt idx="812">
                        <c:v>40.6</c:v>
                      </c:pt>
                      <c:pt idx="813">
                        <c:v>40.65</c:v>
                      </c:pt>
                      <c:pt idx="814">
                        <c:v>40.700000000000003</c:v>
                      </c:pt>
                      <c:pt idx="815">
                        <c:v>40.75</c:v>
                      </c:pt>
                      <c:pt idx="816">
                        <c:v>40.799999999999997</c:v>
                      </c:pt>
                      <c:pt idx="817">
                        <c:v>40.85</c:v>
                      </c:pt>
                      <c:pt idx="818">
                        <c:v>40.9</c:v>
                      </c:pt>
                      <c:pt idx="819">
                        <c:v>40.950000000000003</c:v>
                      </c:pt>
                      <c:pt idx="820">
                        <c:v>41</c:v>
                      </c:pt>
                      <c:pt idx="821">
                        <c:v>41.05</c:v>
                      </c:pt>
                      <c:pt idx="822">
                        <c:v>41.1</c:v>
                      </c:pt>
                      <c:pt idx="823">
                        <c:v>41.15</c:v>
                      </c:pt>
                      <c:pt idx="824">
                        <c:v>41.2</c:v>
                      </c:pt>
                      <c:pt idx="825">
                        <c:v>41.25</c:v>
                      </c:pt>
                      <c:pt idx="826">
                        <c:v>41.3</c:v>
                      </c:pt>
                      <c:pt idx="827">
                        <c:v>41.35</c:v>
                      </c:pt>
                      <c:pt idx="828">
                        <c:v>41.4</c:v>
                      </c:pt>
                      <c:pt idx="829">
                        <c:v>41.45</c:v>
                      </c:pt>
                      <c:pt idx="830">
                        <c:v>41.5</c:v>
                      </c:pt>
                      <c:pt idx="831">
                        <c:v>41.55</c:v>
                      </c:pt>
                      <c:pt idx="832">
                        <c:v>41.6</c:v>
                      </c:pt>
                      <c:pt idx="833">
                        <c:v>41.65</c:v>
                      </c:pt>
                      <c:pt idx="834">
                        <c:v>41.7</c:v>
                      </c:pt>
                      <c:pt idx="835">
                        <c:v>41.75</c:v>
                      </c:pt>
                      <c:pt idx="836">
                        <c:v>41.8</c:v>
                      </c:pt>
                      <c:pt idx="837">
                        <c:v>41.85</c:v>
                      </c:pt>
                      <c:pt idx="838">
                        <c:v>41.9</c:v>
                      </c:pt>
                      <c:pt idx="839">
                        <c:v>41.95</c:v>
                      </c:pt>
                      <c:pt idx="840">
                        <c:v>42</c:v>
                      </c:pt>
                      <c:pt idx="841">
                        <c:v>42.05</c:v>
                      </c:pt>
                      <c:pt idx="842">
                        <c:v>42.1</c:v>
                      </c:pt>
                      <c:pt idx="843">
                        <c:v>42.15</c:v>
                      </c:pt>
                      <c:pt idx="844">
                        <c:v>42.2</c:v>
                      </c:pt>
                      <c:pt idx="845">
                        <c:v>42.25</c:v>
                      </c:pt>
                      <c:pt idx="846">
                        <c:v>42.3</c:v>
                      </c:pt>
                      <c:pt idx="847">
                        <c:v>42.35</c:v>
                      </c:pt>
                      <c:pt idx="848">
                        <c:v>42.4</c:v>
                      </c:pt>
                      <c:pt idx="849">
                        <c:v>42.45</c:v>
                      </c:pt>
                      <c:pt idx="850">
                        <c:v>42.5</c:v>
                      </c:pt>
                      <c:pt idx="851">
                        <c:v>42.55</c:v>
                      </c:pt>
                      <c:pt idx="852">
                        <c:v>42.6</c:v>
                      </c:pt>
                      <c:pt idx="853">
                        <c:v>42.65</c:v>
                      </c:pt>
                      <c:pt idx="854">
                        <c:v>42.699999999999996</c:v>
                      </c:pt>
                      <c:pt idx="855">
                        <c:v>42.75</c:v>
                      </c:pt>
                      <c:pt idx="856">
                        <c:v>42.8</c:v>
                      </c:pt>
                      <c:pt idx="857">
                        <c:v>42.85</c:v>
                      </c:pt>
                      <c:pt idx="858">
                        <c:v>42.9</c:v>
                      </c:pt>
                      <c:pt idx="859">
                        <c:v>42.949999999999996</c:v>
                      </c:pt>
                      <c:pt idx="860">
                        <c:v>43</c:v>
                      </c:pt>
                      <c:pt idx="861">
                        <c:v>43.05</c:v>
                      </c:pt>
                      <c:pt idx="862">
                        <c:v>43.1</c:v>
                      </c:pt>
                      <c:pt idx="863">
                        <c:v>43.15</c:v>
                      </c:pt>
                      <c:pt idx="864">
                        <c:v>43.199999999999996</c:v>
                      </c:pt>
                      <c:pt idx="865">
                        <c:v>43.25</c:v>
                      </c:pt>
                      <c:pt idx="866">
                        <c:v>43.3</c:v>
                      </c:pt>
                      <c:pt idx="867">
                        <c:v>43.35</c:v>
                      </c:pt>
                      <c:pt idx="868">
                        <c:v>43.4</c:v>
                      </c:pt>
                      <c:pt idx="869">
                        <c:v>43.449999999999996</c:v>
                      </c:pt>
                      <c:pt idx="870">
                        <c:v>43.5</c:v>
                      </c:pt>
                      <c:pt idx="871">
                        <c:v>43.55</c:v>
                      </c:pt>
                      <c:pt idx="872">
                        <c:v>43.6</c:v>
                      </c:pt>
                      <c:pt idx="873">
                        <c:v>43.65</c:v>
                      </c:pt>
                      <c:pt idx="874">
                        <c:v>43.699999999999996</c:v>
                      </c:pt>
                      <c:pt idx="875">
                        <c:v>43.75</c:v>
                      </c:pt>
                      <c:pt idx="876">
                        <c:v>43.8</c:v>
                      </c:pt>
                      <c:pt idx="877">
                        <c:v>43.85</c:v>
                      </c:pt>
                      <c:pt idx="878">
                        <c:v>43.9</c:v>
                      </c:pt>
                      <c:pt idx="879">
                        <c:v>43.949999999999996</c:v>
                      </c:pt>
                      <c:pt idx="880">
                        <c:v>44</c:v>
                      </c:pt>
                      <c:pt idx="881">
                        <c:v>44.05</c:v>
                      </c:pt>
                      <c:pt idx="882">
                        <c:v>44.1</c:v>
                      </c:pt>
                      <c:pt idx="883">
                        <c:v>44.15</c:v>
                      </c:pt>
                      <c:pt idx="884">
                        <c:v>44.199999999999996</c:v>
                      </c:pt>
                      <c:pt idx="885">
                        <c:v>44.25</c:v>
                      </c:pt>
                      <c:pt idx="886">
                        <c:v>44.3</c:v>
                      </c:pt>
                      <c:pt idx="887">
                        <c:v>44.35</c:v>
                      </c:pt>
                      <c:pt idx="888">
                        <c:v>44.4</c:v>
                      </c:pt>
                      <c:pt idx="889">
                        <c:v>44.449999999999996</c:v>
                      </c:pt>
                      <c:pt idx="890">
                        <c:v>44.5</c:v>
                      </c:pt>
                      <c:pt idx="891">
                        <c:v>44.55</c:v>
                      </c:pt>
                      <c:pt idx="892">
                        <c:v>44.6</c:v>
                      </c:pt>
                      <c:pt idx="893">
                        <c:v>44.65</c:v>
                      </c:pt>
                      <c:pt idx="894">
                        <c:v>44.699999999999996</c:v>
                      </c:pt>
                      <c:pt idx="895">
                        <c:v>44.75</c:v>
                      </c:pt>
                      <c:pt idx="896">
                        <c:v>44.8</c:v>
                      </c:pt>
                      <c:pt idx="897">
                        <c:v>44.85</c:v>
                      </c:pt>
                      <c:pt idx="898">
                        <c:v>44.9</c:v>
                      </c:pt>
                      <c:pt idx="899">
                        <c:v>44.949999999999996</c:v>
                      </c:pt>
                      <c:pt idx="900">
                        <c:v>45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'1'!$E$6:$E$906</c15:sqref>
                        </c15:formulaRef>
                      </c:ext>
                    </c:extLst>
                    <c:numCache>
                      <c:formatCode>General</c:formatCode>
                      <c:ptCount val="901"/>
                      <c:pt idx="0">
                        <c:v>-73.894000000000005</c:v>
                      </c:pt>
                      <c:pt idx="1">
                        <c:v>-73.864999999999995</c:v>
                      </c:pt>
                      <c:pt idx="2">
                        <c:v>-73.804000000000002</c:v>
                      </c:pt>
                      <c:pt idx="3">
                        <c:v>-73.747</c:v>
                      </c:pt>
                      <c:pt idx="4">
                        <c:v>-73.706000000000003</c:v>
                      </c:pt>
                      <c:pt idx="5">
                        <c:v>-73.617999999999995</c:v>
                      </c:pt>
                      <c:pt idx="6">
                        <c:v>-73.593000000000004</c:v>
                      </c:pt>
                      <c:pt idx="7">
                        <c:v>-73.558999999999997</c:v>
                      </c:pt>
                      <c:pt idx="8">
                        <c:v>-73.477000000000004</c:v>
                      </c:pt>
                      <c:pt idx="9">
                        <c:v>-73.382000000000005</c:v>
                      </c:pt>
                      <c:pt idx="10">
                        <c:v>-73.385999999999996</c:v>
                      </c:pt>
                      <c:pt idx="11">
                        <c:v>-73.298000000000002</c:v>
                      </c:pt>
                      <c:pt idx="12">
                        <c:v>-73.277000000000001</c:v>
                      </c:pt>
                      <c:pt idx="13">
                        <c:v>-73.191000000000003</c:v>
                      </c:pt>
                      <c:pt idx="14">
                        <c:v>-73.063999999999993</c:v>
                      </c:pt>
                      <c:pt idx="15">
                        <c:v>-73.084999999999994</c:v>
                      </c:pt>
                      <c:pt idx="16">
                        <c:v>-73.025999999999996</c:v>
                      </c:pt>
                      <c:pt idx="17">
                        <c:v>-72.974999999999994</c:v>
                      </c:pt>
                      <c:pt idx="18">
                        <c:v>-72.900999999999996</c:v>
                      </c:pt>
                      <c:pt idx="19">
                        <c:v>-72.787999999999997</c:v>
                      </c:pt>
                      <c:pt idx="20">
                        <c:v>-72.78</c:v>
                      </c:pt>
                      <c:pt idx="21">
                        <c:v>-72.728999999999999</c:v>
                      </c:pt>
                      <c:pt idx="22">
                        <c:v>-72.635999999999996</c:v>
                      </c:pt>
                      <c:pt idx="23">
                        <c:v>-72.59</c:v>
                      </c:pt>
                      <c:pt idx="24">
                        <c:v>-72.549000000000007</c:v>
                      </c:pt>
                      <c:pt idx="25">
                        <c:v>-72.52</c:v>
                      </c:pt>
                      <c:pt idx="26">
                        <c:v>-72.486999999999995</c:v>
                      </c:pt>
                      <c:pt idx="27">
                        <c:v>-72.423000000000002</c:v>
                      </c:pt>
                      <c:pt idx="28">
                        <c:v>-72.376000000000005</c:v>
                      </c:pt>
                      <c:pt idx="29">
                        <c:v>-72.319999999999993</c:v>
                      </c:pt>
                      <c:pt idx="30">
                        <c:v>-72.230999999999995</c:v>
                      </c:pt>
                      <c:pt idx="31">
                        <c:v>-72.191000000000003</c:v>
                      </c:pt>
                      <c:pt idx="32">
                        <c:v>-72.126000000000005</c:v>
                      </c:pt>
                      <c:pt idx="33">
                        <c:v>-72.096999999999994</c:v>
                      </c:pt>
                      <c:pt idx="34">
                        <c:v>-72.301000000000002</c:v>
                      </c:pt>
                      <c:pt idx="35">
                        <c:v>-72.364999999999995</c:v>
                      </c:pt>
                      <c:pt idx="36">
                        <c:v>-72.331999999999994</c:v>
                      </c:pt>
                      <c:pt idx="37">
                        <c:v>-72.242000000000004</c:v>
                      </c:pt>
                      <c:pt idx="38">
                        <c:v>-72.207999999999998</c:v>
                      </c:pt>
                      <c:pt idx="39">
                        <c:v>-72.078000000000003</c:v>
                      </c:pt>
                      <c:pt idx="40">
                        <c:v>-72.063000000000002</c:v>
                      </c:pt>
                      <c:pt idx="41">
                        <c:v>-72.013000000000005</c:v>
                      </c:pt>
                      <c:pt idx="42">
                        <c:v>-71.932000000000002</c:v>
                      </c:pt>
                      <c:pt idx="43">
                        <c:v>-71.930999999999997</c:v>
                      </c:pt>
                      <c:pt idx="44">
                        <c:v>-71.885000000000005</c:v>
                      </c:pt>
                      <c:pt idx="45">
                        <c:v>-71.787000000000006</c:v>
                      </c:pt>
                      <c:pt idx="46">
                        <c:v>-71.688000000000002</c:v>
                      </c:pt>
                      <c:pt idx="47">
                        <c:v>-71.680999999999997</c:v>
                      </c:pt>
                      <c:pt idx="48">
                        <c:v>-71.677000000000007</c:v>
                      </c:pt>
                      <c:pt idx="49">
                        <c:v>-71.599999999999994</c:v>
                      </c:pt>
                      <c:pt idx="50">
                        <c:v>-71.521000000000001</c:v>
                      </c:pt>
                      <c:pt idx="51">
                        <c:v>-71.453000000000003</c:v>
                      </c:pt>
                      <c:pt idx="52">
                        <c:v>-71.423000000000002</c:v>
                      </c:pt>
                      <c:pt idx="53">
                        <c:v>-71.346999999999994</c:v>
                      </c:pt>
                      <c:pt idx="54">
                        <c:v>-71.296000000000006</c:v>
                      </c:pt>
                      <c:pt idx="55">
                        <c:v>-71.262</c:v>
                      </c:pt>
                      <c:pt idx="56">
                        <c:v>-71.206000000000003</c:v>
                      </c:pt>
                      <c:pt idx="57">
                        <c:v>-71.168000000000006</c:v>
                      </c:pt>
                      <c:pt idx="58">
                        <c:v>-71.099000000000004</c:v>
                      </c:pt>
                      <c:pt idx="59">
                        <c:v>-71.034000000000006</c:v>
                      </c:pt>
                      <c:pt idx="60">
                        <c:v>-71.016999999999996</c:v>
                      </c:pt>
                      <c:pt idx="61">
                        <c:v>-70.902000000000001</c:v>
                      </c:pt>
                      <c:pt idx="62">
                        <c:v>-70.855999999999995</c:v>
                      </c:pt>
                      <c:pt idx="63">
                        <c:v>-70.790000000000006</c:v>
                      </c:pt>
                      <c:pt idx="64">
                        <c:v>-70.760999999999996</c:v>
                      </c:pt>
                      <c:pt idx="65">
                        <c:v>-70.725999999999999</c:v>
                      </c:pt>
                      <c:pt idx="66">
                        <c:v>-70.665000000000006</c:v>
                      </c:pt>
                      <c:pt idx="67">
                        <c:v>-70.616</c:v>
                      </c:pt>
                      <c:pt idx="68">
                        <c:v>-70.486999999999995</c:v>
                      </c:pt>
                      <c:pt idx="69">
                        <c:v>-70.504999999999995</c:v>
                      </c:pt>
                      <c:pt idx="70">
                        <c:v>-70.445999999999998</c:v>
                      </c:pt>
                      <c:pt idx="71">
                        <c:v>-70.349000000000004</c:v>
                      </c:pt>
                      <c:pt idx="72">
                        <c:v>-70.308999999999997</c:v>
                      </c:pt>
                      <c:pt idx="73">
                        <c:v>-70.275999999999996</c:v>
                      </c:pt>
                      <c:pt idx="74">
                        <c:v>-70.242000000000004</c:v>
                      </c:pt>
                      <c:pt idx="75">
                        <c:v>-70.203000000000003</c:v>
                      </c:pt>
                      <c:pt idx="76">
                        <c:v>-70.132999999999996</c:v>
                      </c:pt>
                      <c:pt idx="77">
                        <c:v>-70.033000000000001</c:v>
                      </c:pt>
                      <c:pt idx="78">
                        <c:v>-70.001999999999995</c:v>
                      </c:pt>
                      <c:pt idx="79">
                        <c:v>-69.971999999999994</c:v>
                      </c:pt>
                      <c:pt idx="80">
                        <c:v>-69.891000000000005</c:v>
                      </c:pt>
                      <c:pt idx="81">
                        <c:v>-69.760999999999996</c:v>
                      </c:pt>
                      <c:pt idx="82">
                        <c:v>-69.820999999999998</c:v>
                      </c:pt>
                      <c:pt idx="83">
                        <c:v>-69.756</c:v>
                      </c:pt>
                      <c:pt idx="84">
                        <c:v>-69.707999999999998</c:v>
                      </c:pt>
                      <c:pt idx="85">
                        <c:v>-69.623000000000005</c:v>
                      </c:pt>
                      <c:pt idx="86">
                        <c:v>-69.488</c:v>
                      </c:pt>
                      <c:pt idx="87">
                        <c:v>-69.528000000000006</c:v>
                      </c:pt>
                      <c:pt idx="88">
                        <c:v>-69.558000000000007</c:v>
                      </c:pt>
                      <c:pt idx="89">
                        <c:v>-69.396000000000001</c:v>
                      </c:pt>
                      <c:pt idx="90">
                        <c:v>-69.33</c:v>
                      </c:pt>
                      <c:pt idx="91">
                        <c:v>-69.293000000000006</c:v>
                      </c:pt>
                      <c:pt idx="92">
                        <c:v>-69.325999999999993</c:v>
                      </c:pt>
                      <c:pt idx="93">
                        <c:v>-69.22</c:v>
                      </c:pt>
                      <c:pt idx="94">
                        <c:v>-69.159000000000006</c:v>
                      </c:pt>
                      <c:pt idx="95">
                        <c:v>-69.114999999999995</c:v>
                      </c:pt>
                      <c:pt idx="96">
                        <c:v>-68.975999999999999</c:v>
                      </c:pt>
                      <c:pt idx="97">
                        <c:v>-68.992000000000004</c:v>
                      </c:pt>
                      <c:pt idx="98">
                        <c:v>-68.944999999999993</c:v>
                      </c:pt>
                      <c:pt idx="99">
                        <c:v>-68.873999999999995</c:v>
                      </c:pt>
                      <c:pt idx="100">
                        <c:v>-68.805999999999997</c:v>
                      </c:pt>
                      <c:pt idx="101">
                        <c:v>-68.733999999999995</c:v>
                      </c:pt>
                      <c:pt idx="102">
                        <c:v>-68.665999999999997</c:v>
                      </c:pt>
                      <c:pt idx="103">
                        <c:v>-68.7</c:v>
                      </c:pt>
                      <c:pt idx="104">
                        <c:v>-68.644999999999996</c:v>
                      </c:pt>
                      <c:pt idx="105">
                        <c:v>-68.617000000000004</c:v>
                      </c:pt>
                      <c:pt idx="106">
                        <c:v>-68.510999999999996</c:v>
                      </c:pt>
                      <c:pt idx="107">
                        <c:v>-68.403999999999996</c:v>
                      </c:pt>
                      <c:pt idx="108">
                        <c:v>-68.406999999999996</c:v>
                      </c:pt>
                      <c:pt idx="109">
                        <c:v>-68.319000000000003</c:v>
                      </c:pt>
                      <c:pt idx="110">
                        <c:v>-68.325999999999993</c:v>
                      </c:pt>
                      <c:pt idx="111">
                        <c:v>-68.277000000000001</c:v>
                      </c:pt>
                      <c:pt idx="112">
                        <c:v>-68.23</c:v>
                      </c:pt>
                      <c:pt idx="113">
                        <c:v>-68.123999999999995</c:v>
                      </c:pt>
                      <c:pt idx="114">
                        <c:v>-68.03</c:v>
                      </c:pt>
                      <c:pt idx="115">
                        <c:v>-68.100999999999999</c:v>
                      </c:pt>
                      <c:pt idx="116">
                        <c:v>-68.004000000000005</c:v>
                      </c:pt>
                      <c:pt idx="117">
                        <c:v>-67.915999999999997</c:v>
                      </c:pt>
                      <c:pt idx="118">
                        <c:v>-68.126999999999995</c:v>
                      </c:pt>
                      <c:pt idx="119">
                        <c:v>-68.257999999999996</c:v>
                      </c:pt>
                      <c:pt idx="120">
                        <c:v>-68.260000000000005</c:v>
                      </c:pt>
                      <c:pt idx="121">
                        <c:v>-68.123000000000005</c:v>
                      </c:pt>
                      <c:pt idx="122">
                        <c:v>-68.037000000000006</c:v>
                      </c:pt>
                      <c:pt idx="123">
                        <c:v>-68.075000000000003</c:v>
                      </c:pt>
                      <c:pt idx="124">
                        <c:v>-67.971999999999994</c:v>
                      </c:pt>
                      <c:pt idx="125">
                        <c:v>-67.899000000000001</c:v>
                      </c:pt>
                      <c:pt idx="126">
                        <c:v>-67.817999999999998</c:v>
                      </c:pt>
                      <c:pt idx="127">
                        <c:v>-67.897000000000006</c:v>
                      </c:pt>
                      <c:pt idx="128">
                        <c:v>-67.747</c:v>
                      </c:pt>
                      <c:pt idx="129">
                        <c:v>-67.661000000000001</c:v>
                      </c:pt>
                      <c:pt idx="130">
                        <c:v>-67.56</c:v>
                      </c:pt>
                      <c:pt idx="131">
                        <c:v>-67.531999999999996</c:v>
                      </c:pt>
                      <c:pt idx="132">
                        <c:v>-67.585999999999999</c:v>
                      </c:pt>
                      <c:pt idx="133">
                        <c:v>-67.442999999999998</c:v>
                      </c:pt>
                      <c:pt idx="134">
                        <c:v>-67.38</c:v>
                      </c:pt>
                      <c:pt idx="135">
                        <c:v>-67.388999999999996</c:v>
                      </c:pt>
                      <c:pt idx="136">
                        <c:v>-67.302000000000007</c:v>
                      </c:pt>
                      <c:pt idx="137">
                        <c:v>-67.313000000000002</c:v>
                      </c:pt>
                      <c:pt idx="138">
                        <c:v>-67.132999999999996</c:v>
                      </c:pt>
                      <c:pt idx="139">
                        <c:v>-67.165000000000006</c:v>
                      </c:pt>
                      <c:pt idx="140">
                        <c:v>-67.033000000000001</c:v>
                      </c:pt>
                      <c:pt idx="141">
                        <c:v>-66.957999999999998</c:v>
                      </c:pt>
                      <c:pt idx="142">
                        <c:v>-66.988</c:v>
                      </c:pt>
                      <c:pt idx="143">
                        <c:v>-67.069000000000003</c:v>
                      </c:pt>
                      <c:pt idx="144">
                        <c:v>-66.978999999999999</c:v>
                      </c:pt>
                      <c:pt idx="145">
                        <c:v>-66.787999999999997</c:v>
                      </c:pt>
                      <c:pt idx="146">
                        <c:v>-66.88</c:v>
                      </c:pt>
                      <c:pt idx="147">
                        <c:v>-66.730999999999995</c:v>
                      </c:pt>
                      <c:pt idx="148">
                        <c:v>-66.665999999999997</c:v>
                      </c:pt>
                      <c:pt idx="149">
                        <c:v>-66.703999999999994</c:v>
                      </c:pt>
                      <c:pt idx="150">
                        <c:v>-66.533000000000001</c:v>
                      </c:pt>
                      <c:pt idx="151">
                        <c:v>-66.512</c:v>
                      </c:pt>
                      <c:pt idx="152">
                        <c:v>-66.483999999999995</c:v>
                      </c:pt>
                      <c:pt idx="153">
                        <c:v>-66.384</c:v>
                      </c:pt>
                      <c:pt idx="154">
                        <c:v>-66.28</c:v>
                      </c:pt>
                      <c:pt idx="155">
                        <c:v>-66.438999999999993</c:v>
                      </c:pt>
                      <c:pt idx="156">
                        <c:v>-66.27</c:v>
                      </c:pt>
                      <c:pt idx="157">
                        <c:v>-66.200999999999993</c:v>
                      </c:pt>
                      <c:pt idx="158">
                        <c:v>-66.067999999999998</c:v>
                      </c:pt>
                      <c:pt idx="159">
                        <c:v>-66.173000000000002</c:v>
                      </c:pt>
                      <c:pt idx="160">
                        <c:v>-66.162999999999997</c:v>
                      </c:pt>
                      <c:pt idx="161">
                        <c:v>-66.048000000000002</c:v>
                      </c:pt>
                      <c:pt idx="162">
                        <c:v>-66.009</c:v>
                      </c:pt>
                      <c:pt idx="163">
                        <c:v>-65.850999999999999</c:v>
                      </c:pt>
                      <c:pt idx="164">
                        <c:v>-65.909000000000006</c:v>
                      </c:pt>
                      <c:pt idx="165">
                        <c:v>-65.944000000000003</c:v>
                      </c:pt>
                      <c:pt idx="166">
                        <c:v>-65.781999999999996</c:v>
                      </c:pt>
                      <c:pt idx="167">
                        <c:v>-65.638999999999996</c:v>
                      </c:pt>
                      <c:pt idx="168">
                        <c:v>-65.703999999999994</c:v>
                      </c:pt>
                      <c:pt idx="169">
                        <c:v>-65.64</c:v>
                      </c:pt>
                      <c:pt idx="170">
                        <c:v>-65.63</c:v>
                      </c:pt>
                      <c:pt idx="171">
                        <c:v>-65.521000000000001</c:v>
                      </c:pt>
                      <c:pt idx="172">
                        <c:v>-65.545000000000002</c:v>
                      </c:pt>
                      <c:pt idx="173">
                        <c:v>-65.472999999999999</c:v>
                      </c:pt>
                      <c:pt idx="174">
                        <c:v>-65.391999999999996</c:v>
                      </c:pt>
                      <c:pt idx="175">
                        <c:v>-65.445999999999998</c:v>
                      </c:pt>
                      <c:pt idx="176">
                        <c:v>-65.242999999999995</c:v>
                      </c:pt>
                      <c:pt idx="177">
                        <c:v>-65.417000000000002</c:v>
                      </c:pt>
                      <c:pt idx="178">
                        <c:v>-65.212000000000003</c:v>
                      </c:pt>
                      <c:pt idx="179">
                        <c:v>-65.150000000000006</c:v>
                      </c:pt>
                      <c:pt idx="180">
                        <c:v>-64.971000000000004</c:v>
                      </c:pt>
                      <c:pt idx="181">
                        <c:v>-64.882999999999996</c:v>
                      </c:pt>
                      <c:pt idx="182">
                        <c:v>-65.117000000000004</c:v>
                      </c:pt>
                      <c:pt idx="183">
                        <c:v>-64.978999999999999</c:v>
                      </c:pt>
                      <c:pt idx="184">
                        <c:v>-64.760999999999996</c:v>
                      </c:pt>
                      <c:pt idx="185">
                        <c:v>-64.84</c:v>
                      </c:pt>
                      <c:pt idx="186">
                        <c:v>-64.953000000000003</c:v>
                      </c:pt>
                      <c:pt idx="187">
                        <c:v>-64.75</c:v>
                      </c:pt>
                      <c:pt idx="188">
                        <c:v>-64.650999999999996</c:v>
                      </c:pt>
                      <c:pt idx="189">
                        <c:v>-64.611000000000004</c:v>
                      </c:pt>
                      <c:pt idx="190">
                        <c:v>-64.658000000000001</c:v>
                      </c:pt>
                      <c:pt idx="191">
                        <c:v>-64.602999999999994</c:v>
                      </c:pt>
                      <c:pt idx="192">
                        <c:v>-64.522000000000006</c:v>
                      </c:pt>
                      <c:pt idx="193">
                        <c:v>-64.435000000000002</c:v>
                      </c:pt>
                      <c:pt idx="194">
                        <c:v>-64.451999999999998</c:v>
                      </c:pt>
                      <c:pt idx="195">
                        <c:v>-64.302000000000007</c:v>
                      </c:pt>
                      <c:pt idx="196">
                        <c:v>-64.391000000000005</c:v>
                      </c:pt>
                      <c:pt idx="197">
                        <c:v>-64.260000000000005</c:v>
                      </c:pt>
                      <c:pt idx="198">
                        <c:v>-64.361999999999995</c:v>
                      </c:pt>
                      <c:pt idx="199">
                        <c:v>-64.135999999999996</c:v>
                      </c:pt>
                      <c:pt idx="200">
                        <c:v>-64.2</c:v>
                      </c:pt>
                      <c:pt idx="201">
                        <c:v>-64.048000000000002</c:v>
                      </c:pt>
                      <c:pt idx="202">
                        <c:v>-63.942</c:v>
                      </c:pt>
                      <c:pt idx="203">
                        <c:v>-64.027000000000001</c:v>
                      </c:pt>
                      <c:pt idx="204">
                        <c:v>-63.877000000000002</c:v>
                      </c:pt>
                      <c:pt idx="205">
                        <c:v>-63.939</c:v>
                      </c:pt>
                      <c:pt idx="206">
                        <c:v>-63.747999999999998</c:v>
                      </c:pt>
                      <c:pt idx="207">
                        <c:v>-63.768999999999998</c:v>
                      </c:pt>
                      <c:pt idx="208">
                        <c:v>-63.808</c:v>
                      </c:pt>
                      <c:pt idx="209">
                        <c:v>-63.765000000000001</c:v>
                      </c:pt>
                      <c:pt idx="210">
                        <c:v>-63.674999999999997</c:v>
                      </c:pt>
                      <c:pt idx="211">
                        <c:v>-63.558</c:v>
                      </c:pt>
                      <c:pt idx="212">
                        <c:v>-63.518999999999998</c:v>
                      </c:pt>
                      <c:pt idx="213">
                        <c:v>-63.454999999999998</c:v>
                      </c:pt>
                      <c:pt idx="214">
                        <c:v>-63.445999999999998</c:v>
                      </c:pt>
                      <c:pt idx="215">
                        <c:v>-63.335999999999999</c:v>
                      </c:pt>
                      <c:pt idx="216">
                        <c:v>-63.262</c:v>
                      </c:pt>
                      <c:pt idx="217">
                        <c:v>-63.366</c:v>
                      </c:pt>
                      <c:pt idx="218">
                        <c:v>-63.264000000000003</c:v>
                      </c:pt>
                      <c:pt idx="219">
                        <c:v>-63.146999999999998</c:v>
                      </c:pt>
                      <c:pt idx="220">
                        <c:v>-63.08</c:v>
                      </c:pt>
                      <c:pt idx="221">
                        <c:v>-63.078000000000003</c:v>
                      </c:pt>
                      <c:pt idx="222">
                        <c:v>-63.009</c:v>
                      </c:pt>
                      <c:pt idx="223">
                        <c:v>-62.965000000000003</c:v>
                      </c:pt>
                      <c:pt idx="224">
                        <c:v>-62.972999999999999</c:v>
                      </c:pt>
                      <c:pt idx="225">
                        <c:v>-62.856000000000002</c:v>
                      </c:pt>
                      <c:pt idx="226">
                        <c:v>-62.816000000000003</c:v>
                      </c:pt>
                      <c:pt idx="227">
                        <c:v>-62.798000000000002</c:v>
                      </c:pt>
                      <c:pt idx="228">
                        <c:v>-62.808999999999997</c:v>
                      </c:pt>
                      <c:pt idx="229">
                        <c:v>-62.738999999999997</c:v>
                      </c:pt>
                      <c:pt idx="230">
                        <c:v>-62.612000000000002</c:v>
                      </c:pt>
                      <c:pt idx="231">
                        <c:v>-62.531999999999996</c:v>
                      </c:pt>
                      <c:pt idx="232">
                        <c:v>-62.56</c:v>
                      </c:pt>
                      <c:pt idx="233">
                        <c:v>-62.475999999999999</c:v>
                      </c:pt>
                      <c:pt idx="234">
                        <c:v>-62.383000000000003</c:v>
                      </c:pt>
                      <c:pt idx="235">
                        <c:v>-62.521000000000001</c:v>
                      </c:pt>
                      <c:pt idx="236">
                        <c:v>-62.353999999999999</c:v>
                      </c:pt>
                      <c:pt idx="237">
                        <c:v>-62.368000000000002</c:v>
                      </c:pt>
                      <c:pt idx="238">
                        <c:v>-62.255000000000003</c:v>
                      </c:pt>
                      <c:pt idx="239">
                        <c:v>-62.284999999999997</c:v>
                      </c:pt>
                      <c:pt idx="240">
                        <c:v>-62.204999999999998</c:v>
                      </c:pt>
                      <c:pt idx="241">
                        <c:v>-62.192</c:v>
                      </c:pt>
                      <c:pt idx="242">
                        <c:v>-62.088999999999999</c:v>
                      </c:pt>
                      <c:pt idx="243">
                        <c:v>-62.015999999999998</c:v>
                      </c:pt>
                      <c:pt idx="244">
                        <c:v>-62.058</c:v>
                      </c:pt>
                      <c:pt idx="245">
                        <c:v>-61.969000000000001</c:v>
                      </c:pt>
                      <c:pt idx="246">
                        <c:v>-61.84</c:v>
                      </c:pt>
                      <c:pt idx="247">
                        <c:v>-61.85</c:v>
                      </c:pt>
                      <c:pt idx="248">
                        <c:v>-61.834000000000003</c:v>
                      </c:pt>
                      <c:pt idx="249">
                        <c:v>-61.758000000000003</c:v>
                      </c:pt>
                      <c:pt idx="250">
                        <c:v>-61.648000000000003</c:v>
                      </c:pt>
                      <c:pt idx="251">
                        <c:v>-61.671999999999997</c:v>
                      </c:pt>
                      <c:pt idx="252">
                        <c:v>-61.610999999999997</c:v>
                      </c:pt>
                      <c:pt idx="253">
                        <c:v>-61.482999999999997</c:v>
                      </c:pt>
                      <c:pt idx="254">
                        <c:v>-61.521999999999998</c:v>
                      </c:pt>
                      <c:pt idx="255">
                        <c:v>-61.427999999999997</c:v>
                      </c:pt>
                      <c:pt idx="256">
                        <c:v>-61.49</c:v>
                      </c:pt>
                      <c:pt idx="257">
                        <c:v>-61.363999999999997</c:v>
                      </c:pt>
                      <c:pt idx="258">
                        <c:v>-61.308</c:v>
                      </c:pt>
                      <c:pt idx="259">
                        <c:v>-61.258000000000003</c:v>
                      </c:pt>
                      <c:pt idx="260">
                        <c:v>-61.21</c:v>
                      </c:pt>
                      <c:pt idx="261">
                        <c:v>-61.168999999999997</c:v>
                      </c:pt>
                      <c:pt idx="262">
                        <c:v>-61.11</c:v>
                      </c:pt>
                      <c:pt idx="263">
                        <c:v>-61.06</c:v>
                      </c:pt>
                      <c:pt idx="264">
                        <c:v>-60.996000000000002</c:v>
                      </c:pt>
                      <c:pt idx="265">
                        <c:v>-60.997</c:v>
                      </c:pt>
                      <c:pt idx="266">
                        <c:v>-60.912999999999997</c:v>
                      </c:pt>
                      <c:pt idx="267">
                        <c:v>-60.886000000000003</c:v>
                      </c:pt>
                      <c:pt idx="268">
                        <c:v>-60.793999999999997</c:v>
                      </c:pt>
                      <c:pt idx="269">
                        <c:v>-60.789000000000001</c:v>
                      </c:pt>
                      <c:pt idx="270">
                        <c:v>-60.683</c:v>
                      </c:pt>
                      <c:pt idx="271">
                        <c:v>-60.723999999999997</c:v>
                      </c:pt>
                      <c:pt idx="272">
                        <c:v>-60.613999999999997</c:v>
                      </c:pt>
                      <c:pt idx="273">
                        <c:v>-60.587000000000003</c:v>
                      </c:pt>
                      <c:pt idx="274">
                        <c:v>-60.575000000000003</c:v>
                      </c:pt>
                      <c:pt idx="275">
                        <c:v>-60.478999999999999</c:v>
                      </c:pt>
                      <c:pt idx="276">
                        <c:v>-60.494</c:v>
                      </c:pt>
                      <c:pt idx="277">
                        <c:v>-60.417999999999999</c:v>
                      </c:pt>
                      <c:pt idx="278">
                        <c:v>-60.384999999999998</c:v>
                      </c:pt>
                      <c:pt idx="279">
                        <c:v>-60.337000000000003</c:v>
                      </c:pt>
                      <c:pt idx="280">
                        <c:v>-60.29</c:v>
                      </c:pt>
                      <c:pt idx="281">
                        <c:v>-60.265000000000001</c:v>
                      </c:pt>
                      <c:pt idx="282">
                        <c:v>-60.113</c:v>
                      </c:pt>
                      <c:pt idx="283">
                        <c:v>-60.16</c:v>
                      </c:pt>
                      <c:pt idx="284">
                        <c:v>-60.094000000000001</c:v>
                      </c:pt>
                      <c:pt idx="285">
                        <c:v>-60.067999999999998</c:v>
                      </c:pt>
                      <c:pt idx="286">
                        <c:v>-60.005000000000003</c:v>
                      </c:pt>
                      <c:pt idx="287">
                        <c:v>-59.954999999999998</c:v>
                      </c:pt>
                      <c:pt idx="288">
                        <c:v>-59.942</c:v>
                      </c:pt>
                      <c:pt idx="289">
                        <c:v>-59.854999999999997</c:v>
                      </c:pt>
                      <c:pt idx="290">
                        <c:v>-59.85</c:v>
                      </c:pt>
                      <c:pt idx="291">
                        <c:v>-59.781999999999996</c:v>
                      </c:pt>
                      <c:pt idx="292">
                        <c:v>-59.716999999999999</c:v>
                      </c:pt>
                      <c:pt idx="293">
                        <c:v>-59.725999999999999</c:v>
                      </c:pt>
                      <c:pt idx="294">
                        <c:v>-59.606000000000002</c:v>
                      </c:pt>
                      <c:pt idx="295">
                        <c:v>-59.639000000000003</c:v>
                      </c:pt>
                      <c:pt idx="296">
                        <c:v>-59.545999999999999</c:v>
                      </c:pt>
                      <c:pt idx="297">
                        <c:v>-59.53</c:v>
                      </c:pt>
                      <c:pt idx="298">
                        <c:v>-59.435000000000002</c:v>
                      </c:pt>
                      <c:pt idx="299">
                        <c:v>-59.448</c:v>
                      </c:pt>
                      <c:pt idx="300">
                        <c:v>-59.341000000000001</c:v>
                      </c:pt>
                      <c:pt idx="301">
                        <c:v>-59.348999999999997</c:v>
                      </c:pt>
                      <c:pt idx="302">
                        <c:v>-59.286999999999999</c:v>
                      </c:pt>
                      <c:pt idx="303">
                        <c:v>-59.237000000000002</c:v>
                      </c:pt>
                      <c:pt idx="304">
                        <c:v>-58.783000000000001</c:v>
                      </c:pt>
                      <c:pt idx="305">
                        <c:v>-58.54</c:v>
                      </c:pt>
                      <c:pt idx="306">
                        <c:v>-58.901000000000003</c:v>
                      </c:pt>
                      <c:pt idx="307">
                        <c:v>-58.933</c:v>
                      </c:pt>
                      <c:pt idx="308">
                        <c:v>-58.851999999999997</c:v>
                      </c:pt>
                      <c:pt idx="309">
                        <c:v>-58.792000000000002</c:v>
                      </c:pt>
                      <c:pt idx="310">
                        <c:v>-58.817999999999998</c:v>
                      </c:pt>
                      <c:pt idx="311">
                        <c:v>-58.786999999999999</c:v>
                      </c:pt>
                      <c:pt idx="312">
                        <c:v>-58.725000000000001</c:v>
                      </c:pt>
                      <c:pt idx="313">
                        <c:v>-58.640999999999998</c:v>
                      </c:pt>
                      <c:pt idx="314">
                        <c:v>-58.628999999999998</c:v>
                      </c:pt>
                      <c:pt idx="315">
                        <c:v>-58.529000000000003</c:v>
                      </c:pt>
                      <c:pt idx="316">
                        <c:v>-58.502000000000002</c:v>
                      </c:pt>
                      <c:pt idx="317">
                        <c:v>-58.447000000000003</c:v>
                      </c:pt>
                      <c:pt idx="318">
                        <c:v>-58.435000000000002</c:v>
                      </c:pt>
                      <c:pt idx="319">
                        <c:v>-58.338999999999999</c:v>
                      </c:pt>
                      <c:pt idx="320">
                        <c:v>-58.319000000000003</c:v>
                      </c:pt>
                      <c:pt idx="321">
                        <c:v>-58.326999999999998</c:v>
                      </c:pt>
                      <c:pt idx="322">
                        <c:v>-58.226999999999997</c:v>
                      </c:pt>
                      <c:pt idx="323">
                        <c:v>-58.070999999999998</c:v>
                      </c:pt>
                      <c:pt idx="324">
                        <c:v>-58.155999999999999</c:v>
                      </c:pt>
                      <c:pt idx="325">
                        <c:v>-58.093000000000004</c:v>
                      </c:pt>
                      <c:pt idx="326">
                        <c:v>-58.017000000000003</c:v>
                      </c:pt>
                      <c:pt idx="327">
                        <c:v>-57.984999999999999</c:v>
                      </c:pt>
                      <c:pt idx="328">
                        <c:v>-57.960999999999999</c:v>
                      </c:pt>
                      <c:pt idx="329">
                        <c:v>-57.914999999999999</c:v>
                      </c:pt>
                      <c:pt idx="330">
                        <c:v>-57.46</c:v>
                      </c:pt>
                      <c:pt idx="331">
                        <c:v>-57.238999999999997</c:v>
                      </c:pt>
                      <c:pt idx="332">
                        <c:v>-57.548000000000002</c:v>
                      </c:pt>
                      <c:pt idx="333">
                        <c:v>-57.558999999999997</c:v>
                      </c:pt>
                      <c:pt idx="334">
                        <c:v>-57.59</c:v>
                      </c:pt>
                      <c:pt idx="335">
                        <c:v>-57.521999999999998</c:v>
                      </c:pt>
                      <c:pt idx="336">
                        <c:v>-57.466000000000001</c:v>
                      </c:pt>
                      <c:pt idx="337">
                        <c:v>-57.448</c:v>
                      </c:pt>
                      <c:pt idx="338">
                        <c:v>-57.423000000000002</c:v>
                      </c:pt>
                      <c:pt idx="339">
                        <c:v>-57.38</c:v>
                      </c:pt>
                      <c:pt idx="340">
                        <c:v>-57.323</c:v>
                      </c:pt>
                      <c:pt idx="341">
                        <c:v>-57.267000000000003</c:v>
                      </c:pt>
                      <c:pt idx="342">
                        <c:v>-57.243000000000002</c:v>
                      </c:pt>
                      <c:pt idx="343">
                        <c:v>-57.174999999999997</c:v>
                      </c:pt>
                      <c:pt idx="344">
                        <c:v>-57.134999999999998</c:v>
                      </c:pt>
                      <c:pt idx="345">
                        <c:v>-57.113</c:v>
                      </c:pt>
                      <c:pt idx="346">
                        <c:v>-57.05</c:v>
                      </c:pt>
                      <c:pt idx="347">
                        <c:v>-57.039000000000001</c:v>
                      </c:pt>
                      <c:pt idx="348">
                        <c:v>-56.877000000000002</c:v>
                      </c:pt>
                      <c:pt idx="349">
                        <c:v>-56.917000000000002</c:v>
                      </c:pt>
                      <c:pt idx="350">
                        <c:v>-56.854999999999997</c:v>
                      </c:pt>
                      <c:pt idx="351">
                        <c:v>-56.776000000000003</c:v>
                      </c:pt>
                      <c:pt idx="352">
                        <c:v>-56.787999999999997</c:v>
                      </c:pt>
                      <c:pt idx="353">
                        <c:v>-56.747999999999998</c:v>
                      </c:pt>
                      <c:pt idx="354">
                        <c:v>-56.247999999999998</c:v>
                      </c:pt>
                      <c:pt idx="355">
                        <c:v>-56.076999999999998</c:v>
                      </c:pt>
                      <c:pt idx="356">
                        <c:v>-56.368000000000002</c:v>
                      </c:pt>
                      <c:pt idx="357">
                        <c:v>-56.427999999999997</c:v>
                      </c:pt>
                      <c:pt idx="358">
                        <c:v>-56.448</c:v>
                      </c:pt>
                      <c:pt idx="359">
                        <c:v>-56.393999999999998</c:v>
                      </c:pt>
                      <c:pt idx="360">
                        <c:v>-56.280999999999999</c:v>
                      </c:pt>
                      <c:pt idx="361">
                        <c:v>-56.283000000000001</c:v>
                      </c:pt>
                      <c:pt idx="362">
                        <c:v>-56.234000000000002</c:v>
                      </c:pt>
                      <c:pt idx="363">
                        <c:v>-56.161000000000001</c:v>
                      </c:pt>
                      <c:pt idx="364">
                        <c:v>-56.158000000000001</c:v>
                      </c:pt>
                      <c:pt idx="365">
                        <c:v>-56.112000000000002</c:v>
                      </c:pt>
                      <c:pt idx="366">
                        <c:v>-56.094000000000001</c:v>
                      </c:pt>
                      <c:pt idx="367">
                        <c:v>-55.997</c:v>
                      </c:pt>
                      <c:pt idx="368">
                        <c:v>-55.963000000000001</c:v>
                      </c:pt>
                      <c:pt idx="369">
                        <c:v>-55.908000000000001</c:v>
                      </c:pt>
                      <c:pt idx="370">
                        <c:v>-55.853999999999999</c:v>
                      </c:pt>
                      <c:pt idx="371">
                        <c:v>-55.863</c:v>
                      </c:pt>
                      <c:pt idx="372">
                        <c:v>-55.820999999999998</c:v>
                      </c:pt>
                      <c:pt idx="373">
                        <c:v>-55.783000000000001</c:v>
                      </c:pt>
                      <c:pt idx="374">
                        <c:v>-55.277000000000001</c:v>
                      </c:pt>
                      <c:pt idx="375">
                        <c:v>-55.116</c:v>
                      </c:pt>
                      <c:pt idx="376">
                        <c:v>-55.387</c:v>
                      </c:pt>
                      <c:pt idx="377">
                        <c:v>-55.448</c:v>
                      </c:pt>
                      <c:pt idx="378">
                        <c:v>-55.405000000000001</c:v>
                      </c:pt>
                      <c:pt idx="379">
                        <c:v>-55.43</c:v>
                      </c:pt>
                      <c:pt idx="380">
                        <c:v>-55.323</c:v>
                      </c:pt>
                      <c:pt idx="381">
                        <c:v>-55.277999999999999</c:v>
                      </c:pt>
                      <c:pt idx="382">
                        <c:v>-55.201999999999998</c:v>
                      </c:pt>
                      <c:pt idx="383">
                        <c:v>-55.207999999999998</c:v>
                      </c:pt>
                      <c:pt idx="384">
                        <c:v>-55.192999999999998</c:v>
                      </c:pt>
                      <c:pt idx="385">
                        <c:v>-55.097999999999999</c:v>
                      </c:pt>
                      <c:pt idx="386">
                        <c:v>-55.070999999999998</c:v>
                      </c:pt>
                      <c:pt idx="387">
                        <c:v>-55.024999999999999</c:v>
                      </c:pt>
                      <c:pt idx="388">
                        <c:v>-55.008000000000003</c:v>
                      </c:pt>
                      <c:pt idx="389">
                        <c:v>-54.901000000000003</c:v>
                      </c:pt>
                      <c:pt idx="390">
                        <c:v>-54.423999999999999</c:v>
                      </c:pt>
                      <c:pt idx="391">
                        <c:v>-54.296999999999997</c:v>
                      </c:pt>
                      <c:pt idx="392">
                        <c:v>-54.642000000000003</c:v>
                      </c:pt>
                      <c:pt idx="393">
                        <c:v>-54.639000000000003</c:v>
                      </c:pt>
                      <c:pt idx="394">
                        <c:v>-54.612000000000002</c:v>
                      </c:pt>
                      <c:pt idx="395">
                        <c:v>-54.561</c:v>
                      </c:pt>
                      <c:pt idx="396">
                        <c:v>-54.506</c:v>
                      </c:pt>
                      <c:pt idx="397">
                        <c:v>-54.457999999999998</c:v>
                      </c:pt>
                      <c:pt idx="398">
                        <c:v>-54.448999999999998</c:v>
                      </c:pt>
                      <c:pt idx="399">
                        <c:v>-54.384</c:v>
                      </c:pt>
                      <c:pt idx="400">
                        <c:v>-54.384</c:v>
                      </c:pt>
                      <c:pt idx="401">
                        <c:v>-54.335000000000001</c:v>
                      </c:pt>
                      <c:pt idx="402">
                        <c:v>-54.271000000000001</c:v>
                      </c:pt>
                      <c:pt idx="403">
                        <c:v>-54.22</c:v>
                      </c:pt>
                      <c:pt idx="404">
                        <c:v>-53.732999999999997</c:v>
                      </c:pt>
                      <c:pt idx="405">
                        <c:v>-53.572000000000003</c:v>
                      </c:pt>
                      <c:pt idx="406">
                        <c:v>-53.927999999999997</c:v>
                      </c:pt>
                      <c:pt idx="407">
                        <c:v>-53.939</c:v>
                      </c:pt>
                      <c:pt idx="408">
                        <c:v>-53.893999999999998</c:v>
                      </c:pt>
                      <c:pt idx="409">
                        <c:v>-53.875</c:v>
                      </c:pt>
                      <c:pt idx="410">
                        <c:v>-53.805999999999997</c:v>
                      </c:pt>
                      <c:pt idx="411">
                        <c:v>-53.777000000000001</c:v>
                      </c:pt>
                      <c:pt idx="412">
                        <c:v>-53.692</c:v>
                      </c:pt>
                      <c:pt idx="413">
                        <c:v>-53.688000000000002</c:v>
                      </c:pt>
                      <c:pt idx="414">
                        <c:v>-53.652000000000001</c:v>
                      </c:pt>
                      <c:pt idx="415">
                        <c:v>-53.603000000000002</c:v>
                      </c:pt>
                      <c:pt idx="416">
                        <c:v>-53.59</c:v>
                      </c:pt>
                      <c:pt idx="417">
                        <c:v>-53.49</c:v>
                      </c:pt>
                      <c:pt idx="418">
                        <c:v>-53.463999999999999</c:v>
                      </c:pt>
                      <c:pt idx="419">
                        <c:v>-53.448999999999998</c:v>
                      </c:pt>
                      <c:pt idx="420">
                        <c:v>-53.417999999999999</c:v>
                      </c:pt>
                      <c:pt idx="421">
                        <c:v>-53.314999999999998</c:v>
                      </c:pt>
                      <c:pt idx="422">
                        <c:v>-52.814999999999998</c:v>
                      </c:pt>
                      <c:pt idx="423">
                        <c:v>-52.637</c:v>
                      </c:pt>
                      <c:pt idx="424">
                        <c:v>-53.082000000000001</c:v>
                      </c:pt>
                      <c:pt idx="425">
                        <c:v>-53.046999999999997</c:v>
                      </c:pt>
                      <c:pt idx="426">
                        <c:v>-53.06</c:v>
                      </c:pt>
                      <c:pt idx="427">
                        <c:v>-52.98</c:v>
                      </c:pt>
                      <c:pt idx="428">
                        <c:v>-52.927999999999997</c:v>
                      </c:pt>
                      <c:pt idx="429">
                        <c:v>-52.942</c:v>
                      </c:pt>
                      <c:pt idx="430">
                        <c:v>-52.854999999999997</c:v>
                      </c:pt>
                      <c:pt idx="431">
                        <c:v>-52.811999999999998</c:v>
                      </c:pt>
                      <c:pt idx="432">
                        <c:v>-52.777000000000001</c:v>
                      </c:pt>
                      <c:pt idx="433">
                        <c:v>-52.728999999999999</c:v>
                      </c:pt>
                      <c:pt idx="434">
                        <c:v>-52.183</c:v>
                      </c:pt>
                      <c:pt idx="435">
                        <c:v>-52.094000000000001</c:v>
                      </c:pt>
                      <c:pt idx="436">
                        <c:v>-52.427</c:v>
                      </c:pt>
                      <c:pt idx="437">
                        <c:v>-52.46</c:v>
                      </c:pt>
                      <c:pt idx="438">
                        <c:v>-52.399000000000001</c:v>
                      </c:pt>
                      <c:pt idx="439">
                        <c:v>-52.372</c:v>
                      </c:pt>
                      <c:pt idx="440">
                        <c:v>-52.305</c:v>
                      </c:pt>
                      <c:pt idx="441">
                        <c:v>-52.326000000000001</c:v>
                      </c:pt>
                      <c:pt idx="442">
                        <c:v>-52.247</c:v>
                      </c:pt>
                      <c:pt idx="443">
                        <c:v>-52.21</c:v>
                      </c:pt>
                      <c:pt idx="444">
                        <c:v>-52.165999999999997</c:v>
                      </c:pt>
                      <c:pt idx="445">
                        <c:v>-52.148000000000003</c:v>
                      </c:pt>
                      <c:pt idx="446">
                        <c:v>-52.088999999999999</c:v>
                      </c:pt>
                      <c:pt idx="447">
                        <c:v>-52.036999999999999</c:v>
                      </c:pt>
                      <c:pt idx="448">
                        <c:v>-51.628999999999998</c:v>
                      </c:pt>
                      <c:pt idx="449">
                        <c:v>-51.42</c:v>
                      </c:pt>
                      <c:pt idx="450">
                        <c:v>-51.738999999999997</c:v>
                      </c:pt>
                      <c:pt idx="451">
                        <c:v>-51.789000000000001</c:v>
                      </c:pt>
                      <c:pt idx="452">
                        <c:v>-51.774999999999999</c:v>
                      </c:pt>
                      <c:pt idx="453">
                        <c:v>-51.707000000000001</c:v>
                      </c:pt>
                      <c:pt idx="454">
                        <c:v>-51.686</c:v>
                      </c:pt>
                      <c:pt idx="455">
                        <c:v>-51.619</c:v>
                      </c:pt>
                      <c:pt idx="456">
                        <c:v>-51.567999999999998</c:v>
                      </c:pt>
                      <c:pt idx="457">
                        <c:v>-51.537999999999997</c:v>
                      </c:pt>
                      <c:pt idx="458">
                        <c:v>-51.500999999999998</c:v>
                      </c:pt>
                      <c:pt idx="459">
                        <c:v>-51.444000000000003</c:v>
                      </c:pt>
                      <c:pt idx="460">
                        <c:v>-50.962000000000003</c:v>
                      </c:pt>
                      <c:pt idx="461">
                        <c:v>-50.856000000000002</c:v>
                      </c:pt>
                      <c:pt idx="462">
                        <c:v>-51.2</c:v>
                      </c:pt>
                      <c:pt idx="463">
                        <c:v>-51.207000000000001</c:v>
                      </c:pt>
                      <c:pt idx="464">
                        <c:v>-51.253999999999998</c:v>
                      </c:pt>
                      <c:pt idx="465">
                        <c:v>-51.164999999999999</c:v>
                      </c:pt>
                      <c:pt idx="466">
                        <c:v>-51.033000000000001</c:v>
                      </c:pt>
                      <c:pt idx="467">
                        <c:v>-51.015000000000001</c:v>
                      </c:pt>
                      <c:pt idx="468">
                        <c:v>-51.003</c:v>
                      </c:pt>
                      <c:pt idx="469">
                        <c:v>-50.951999999999998</c:v>
                      </c:pt>
                      <c:pt idx="470">
                        <c:v>-50.427999999999997</c:v>
                      </c:pt>
                      <c:pt idx="471">
                        <c:v>-50.329000000000001</c:v>
                      </c:pt>
                      <c:pt idx="472">
                        <c:v>-50.655000000000001</c:v>
                      </c:pt>
                      <c:pt idx="473">
                        <c:v>-50.664000000000001</c:v>
                      </c:pt>
                      <c:pt idx="474">
                        <c:v>-50.652999999999999</c:v>
                      </c:pt>
                      <c:pt idx="475">
                        <c:v>-50.597000000000001</c:v>
                      </c:pt>
                      <c:pt idx="476">
                        <c:v>-50.548999999999999</c:v>
                      </c:pt>
                      <c:pt idx="477">
                        <c:v>-50.494999999999997</c:v>
                      </c:pt>
                      <c:pt idx="478">
                        <c:v>-50.408999999999999</c:v>
                      </c:pt>
                      <c:pt idx="479">
                        <c:v>-50.435000000000002</c:v>
                      </c:pt>
                      <c:pt idx="480">
                        <c:v>-50.41</c:v>
                      </c:pt>
                      <c:pt idx="481">
                        <c:v>-50.345999999999997</c:v>
                      </c:pt>
                      <c:pt idx="482">
                        <c:v>-49.850999999999999</c:v>
                      </c:pt>
                      <c:pt idx="483">
                        <c:v>-49.667000000000002</c:v>
                      </c:pt>
                      <c:pt idx="484">
                        <c:v>-50.137</c:v>
                      </c:pt>
                      <c:pt idx="485">
                        <c:v>-50.109000000000002</c:v>
                      </c:pt>
                      <c:pt idx="486">
                        <c:v>-49.988999999999997</c:v>
                      </c:pt>
                      <c:pt idx="487">
                        <c:v>-49.948</c:v>
                      </c:pt>
                      <c:pt idx="488">
                        <c:v>-49.526000000000003</c:v>
                      </c:pt>
                      <c:pt idx="489">
                        <c:v>-49.427999999999997</c:v>
                      </c:pt>
                      <c:pt idx="490">
                        <c:v>-49.762999999999998</c:v>
                      </c:pt>
                      <c:pt idx="491">
                        <c:v>-49.762999999999998</c:v>
                      </c:pt>
                      <c:pt idx="492">
                        <c:v>-49.679000000000002</c:v>
                      </c:pt>
                      <c:pt idx="493">
                        <c:v>-49.667999999999999</c:v>
                      </c:pt>
                      <c:pt idx="494">
                        <c:v>-49.582999999999998</c:v>
                      </c:pt>
                      <c:pt idx="495">
                        <c:v>-49.606000000000002</c:v>
                      </c:pt>
                      <c:pt idx="496">
                        <c:v>-49.57</c:v>
                      </c:pt>
                      <c:pt idx="497">
                        <c:v>-49.49</c:v>
                      </c:pt>
                      <c:pt idx="498">
                        <c:v>-49.488</c:v>
                      </c:pt>
                      <c:pt idx="499">
                        <c:v>-49.387</c:v>
                      </c:pt>
                      <c:pt idx="500">
                        <c:v>-49.37</c:v>
                      </c:pt>
                      <c:pt idx="501">
                        <c:v>-49.366</c:v>
                      </c:pt>
                      <c:pt idx="502">
                        <c:v>-48.817999999999998</c:v>
                      </c:pt>
                      <c:pt idx="503">
                        <c:v>-48.728000000000002</c:v>
                      </c:pt>
                      <c:pt idx="504">
                        <c:v>-49.06</c:v>
                      </c:pt>
                      <c:pt idx="505">
                        <c:v>-49.12</c:v>
                      </c:pt>
                      <c:pt idx="506">
                        <c:v>-49.058999999999997</c:v>
                      </c:pt>
                      <c:pt idx="507">
                        <c:v>-48.988</c:v>
                      </c:pt>
                      <c:pt idx="508">
                        <c:v>-48.994</c:v>
                      </c:pt>
                      <c:pt idx="509">
                        <c:v>-48.869</c:v>
                      </c:pt>
                      <c:pt idx="510">
                        <c:v>-48.905999999999999</c:v>
                      </c:pt>
                      <c:pt idx="511">
                        <c:v>-48.847000000000001</c:v>
                      </c:pt>
                      <c:pt idx="512">
                        <c:v>-48.354999999999997</c:v>
                      </c:pt>
                      <c:pt idx="513">
                        <c:v>-48.262999999999998</c:v>
                      </c:pt>
                      <c:pt idx="514">
                        <c:v>-48.593000000000004</c:v>
                      </c:pt>
                      <c:pt idx="515">
                        <c:v>-48.656999999999996</c:v>
                      </c:pt>
                      <c:pt idx="516">
                        <c:v>-48.570999999999998</c:v>
                      </c:pt>
                      <c:pt idx="517">
                        <c:v>-48.468000000000004</c:v>
                      </c:pt>
                      <c:pt idx="518">
                        <c:v>-48.002000000000002</c:v>
                      </c:pt>
                      <c:pt idx="519">
                        <c:v>-47.902999999999999</c:v>
                      </c:pt>
                      <c:pt idx="520">
                        <c:v>-48.259</c:v>
                      </c:pt>
                      <c:pt idx="521">
                        <c:v>-48.252000000000002</c:v>
                      </c:pt>
                      <c:pt idx="522">
                        <c:v>-48.241</c:v>
                      </c:pt>
                      <c:pt idx="523">
                        <c:v>-48.25</c:v>
                      </c:pt>
                      <c:pt idx="524">
                        <c:v>-48.195</c:v>
                      </c:pt>
                      <c:pt idx="525">
                        <c:v>-48.097999999999999</c:v>
                      </c:pt>
                      <c:pt idx="526">
                        <c:v>-48.01</c:v>
                      </c:pt>
                      <c:pt idx="527">
                        <c:v>-48.029000000000003</c:v>
                      </c:pt>
                      <c:pt idx="528">
                        <c:v>-48.021999999999998</c:v>
                      </c:pt>
                      <c:pt idx="529">
                        <c:v>-47.929000000000002</c:v>
                      </c:pt>
                      <c:pt idx="530">
                        <c:v>-47.426000000000002</c:v>
                      </c:pt>
                      <c:pt idx="531">
                        <c:v>-47.344999999999999</c:v>
                      </c:pt>
                      <c:pt idx="532">
                        <c:v>-47.698</c:v>
                      </c:pt>
                      <c:pt idx="533">
                        <c:v>-47.726999999999997</c:v>
                      </c:pt>
                      <c:pt idx="534">
                        <c:v>-47.707999999999998</c:v>
                      </c:pt>
                      <c:pt idx="535">
                        <c:v>-47.573</c:v>
                      </c:pt>
                      <c:pt idx="536">
                        <c:v>-47.128</c:v>
                      </c:pt>
                      <c:pt idx="537">
                        <c:v>-47.064999999999998</c:v>
                      </c:pt>
                      <c:pt idx="538">
                        <c:v>-47.384</c:v>
                      </c:pt>
                      <c:pt idx="539">
                        <c:v>-47.360999999999997</c:v>
                      </c:pt>
                      <c:pt idx="540">
                        <c:v>-47.304000000000002</c:v>
                      </c:pt>
                      <c:pt idx="541">
                        <c:v>-47.246000000000002</c:v>
                      </c:pt>
                      <c:pt idx="542">
                        <c:v>-47.201999999999998</c:v>
                      </c:pt>
                      <c:pt idx="543">
                        <c:v>-47.258000000000003</c:v>
                      </c:pt>
                      <c:pt idx="544">
                        <c:v>-47.167999999999999</c:v>
                      </c:pt>
                      <c:pt idx="545">
                        <c:v>-47.161000000000001</c:v>
                      </c:pt>
                      <c:pt idx="546">
                        <c:v>-47.115000000000002</c:v>
                      </c:pt>
                      <c:pt idx="547">
                        <c:v>-47.002000000000002</c:v>
                      </c:pt>
                      <c:pt idx="548">
                        <c:v>-46.530999999999999</c:v>
                      </c:pt>
                      <c:pt idx="549">
                        <c:v>-46.466000000000001</c:v>
                      </c:pt>
                      <c:pt idx="550">
                        <c:v>-46.798000000000002</c:v>
                      </c:pt>
                      <c:pt idx="551">
                        <c:v>-46.81</c:v>
                      </c:pt>
                      <c:pt idx="552">
                        <c:v>-46.825000000000003</c:v>
                      </c:pt>
                      <c:pt idx="553">
                        <c:v>-46.625</c:v>
                      </c:pt>
                      <c:pt idx="554">
                        <c:v>-46.167999999999999</c:v>
                      </c:pt>
                      <c:pt idx="555">
                        <c:v>-46.15</c:v>
                      </c:pt>
                      <c:pt idx="556">
                        <c:v>-46.526000000000003</c:v>
                      </c:pt>
                      <c:pt idx="557">
                        <c:v>-46.505000000000003</c:v>
                      </c:pt>
                      <c:pt idx="558">
                        <c:v>-46.375</c:v>
                      </c:pt>
                      <c:pt idx="559">
                        <c:v>-46.408000000000001</c:v>
                      </c:pt>
                      <c:pt idx="560">
                        <c:v>-46.365000000000002</c:v>
                      </c:pt>
                      <c:pt idx="561">
                        <c:v>-46.302</c:v>
                      </c:pt>
                      <c:pt idx="562">
                        <c:v>-45.784999999999997</c:v>
                      </c:pt>
                      <c:pt idx="563">
                        <c:v>-45.753</c:v>
                      </c:pt>
                      <c:pt idx="564">
                        <c:v>-46.119</c:v>
                      </c:pt>
                      <c:pt idx="565">
                        <c:v>-46.087000000000003</c:v>
                      </c:pt>
                      <c:pt idx="566">
                        <c:v>-46.023000000000003</c:v>
                      </c:pt>
                      <c:pt idx="567">
                        <c:v>-45.988</c:v>
                      </c:pt>
                      <c:pt idx="568">
                        <c:v>-45.973999999999997</c:v>
                      </c:pt>
                      <c:pt idx="569">
                        <c:v>-45.932000000000002</c:v>
                      </c:pt>
                      <c:pt idx="570">
                        <c:v>-45.368000000000002</c:v>
                      </c:pt>
                      <c:pt idx="571">
                        <c:v>-45.341999999999999</c:v>
                      </c:pt>
                      <c:pt idx="572">
                        <c:v>-45.713000000000001</c:v>
                      </c:pt>
                      <c:pt idx="573">
                        <c:v>-45.692999999999998</c:v>
                      </c:pt>
                      <c:pt idx="574">
                        <c:v>-45.648000000000003</c:v>
                      </c:pt>
                      <c:pt idx="575">
                        <c:v>-45.575000000000003</c:v>
                      </c:pt>
                      <c:pt idx="576">
                        <c:v>-45.073</c:v>
                      </c:pt>
                      <c:pt idx="577">
                        <c:v>-45.048999999999999</c:v>
                      </c:pt>
                      <c:pt idx="578">
                        <c:v>-45.393999999999998</c:v>
                      </c:pt>
                      <c:pt idx="579">
                        <c:v>-45.4</c:v>
                      </c:pt>
                      <c:pt idx="580">
                        <c:v>-45.362000000000002</c:v>
                      </c:pt>
                      <c:pt idx="581">
                        <c:v>-45.331000000000003</c:v>
                      </c:pt>
                      <c:pt idx="582">
                        <c:v>-45.273000000000003</c:v>
                      </c:pt>
                      <c:pt idx="583">
                        <c:v>-45.220999999999997</c:v>
                      </c:pt>
                      <c:pt idx="584">
                        <c:v>-45.183999999999997</c:v>
                      </c:pt>
                      <c:pt idx="585">
                        <c:v>-45.073</c:v>
                      </c:pt>
                      <c:pt idx="586">
                        <c:v>-44.606000000000002</c:v>
                      </c:pt>
                      <c:pt idx="587">
                        <c:v>-44.604999999999997</c:v>
                      </c:pt>
                      <c:pt idx="588">
                        <c:v>-44.893000000000001</c:v>
                      </c:pt>
                      <c:pt idx="589">
                        <c:v>-44.901000000000003</c:v>
                      </c:pt>
                      <c:pt idx="590">
                        <c:v>-44.841999999999999</c:v>
                      </c:pt>
                      <c:pt idx="591">
                        <c:v>-44.771000000000001</c:v>
                      </c:pt>
                      <c:pt idx="592">
                        <c:v>-44.295999999999999</c:v>
                      </c:pt>
                      <c:pt idx="593">
                        <c:v>-44.290999999999997</c:v>
                      </c:pt>
                      <c:pt idx="594">
                        <c:v>-44.57</c:v>
                      </c:pt>
                      <c:pt idx="595">
                        <c:v>-44.604999999999997</c:v>
                      </c:pt>
                      <c:pt idx="596">
                        <c:v>-44.563000000000002</c:v>
                      </c:pt>
                      <c:pt idx="597">
                        <c:v>-44.432000000000002</c:v>
                      </c:pt>
                      <c:pt idx="598">
                        <c:v>-43.956000000000003</c:v>
                      </c:pt>
                      <c:pt idx="599">
                        <c:v>-43.96</c:v>
                      </c:pt>
                      <c:pt idx="600">
                        <c:v>-44.289000000000001</c:v>
                      </c:pt>
                      <c:pt idx="601">
                        <c:v>-44.290999999999997</c:v>
                      </c:pt>
                      <c:pt idx="602">
                        <c:v>-44.201000000000001</c:v>
                      </c:pt>
                      <c:pt idx="603">
                        <c:v>-44.203000000000003</c:v>
                      </c:pt>
                      <c:pt idx="604">
                        <c:v>-44.17</c:v>
                      </c:pt>
                      <c:pt idx="605">
                        <c:v>-44.064</c:v>
                      </c:pt>
                      <c:pt idx="606">
                        <c:v>-43.558999999999997</c:v>
                      </c:pt>
                      <c:pt idx="607">
                        <c:v>-43.555999999999997</c:v>
                      </c:pt>
                      <c:pt idx="608">
                        <c:v>-43.904000000000003</c:v>
                      </c:pt>
                      <c:pt idx="609">
                        <c:v>-43.915999999999997</c:v>
                      </c:pt>
                      <c:pt idx="610">
                        <c:v>-43.872999999999998</c:v>
                      </c:pt>
                      <c:pt idx="611">
                        <c:v>-43.722999999999999</c:v>
                      </c:pt>
                      <c:pt idx="612">
                        <c:v>-43.283000000000001</c:v>
                      </c:pt>
                      <c:pt idx="613">
                        <c:v>-43.341000000000001</c:v>
                      </c:pt>
                      <c:pt idx="614">
                        <c:v>-43.652000000000001</c:v>
                      </c:pt>
                      <c:pt idx="615">
                        <c:v>-43.618000000000002</c:v>
                      </c:pt>
                      <c:pt idx="616">
                        <c:v>-43.524999999999999</c:v>
                      </c:pt>
                      <c:pt idx="617">
                        <c:v>-43.402999999999999</c:v>
                      </c:pt>
                      <c:pt idx="618">
                        <c:v>-43.045000000000002</c:v>
                      </c:pt>
                      <c:pt idx="619">
                        <c:v>-43.054000000000002</c:v>
                      </c:pt>
                      <c:pt idx="620">
                        <c:v>-43.308999999999997</c:v>
                      </c:pt>
                      <c:pt idx="621">
                        <c:v>-43.32</c:v>
                      </c:pt>
                      <c:pt idx="622">
                        <c:v>-43.241999999999997</c:v>
                      </c:pt>
                      <c:pt idx="623">
                        <c:v>-43.238</c:v>
                      </c:pt>
                      <c:pt idx="624">
                        <c:v>-43.164000000000001</c:v>
                      </c:pt>
                      <c:pt idx="625">
                        <c:v>-43.011000000000003</c:v>
                      </c:pt>
                      <c:pt idx="626">
                        <c:v>-42.569000000000003</c:v>
                      </c:pt>
                      <c:pt idx="627">
                        <c:v>-42.607999999999997</c:v>
                      </c:pt>
                      <c:pt idx="628">
                        <c:v>-42.899000000000001</c:v>
                      </c:pt>
                      <c:pt idx="629">
                        <c:v>-42.92</c:v>
                      </c:pt>
                      <c:pt idx="630">
                        <c:v>-42.896999999999998</c:v>
                      </c:pt>
                      <c:pt idx="631">
                        <c:v>-42.753999999999998</c:v>
                      </c:pt>
                      <c:pt idx="632">
                        <c:v>-42.298999999999999</c:v>
                      </c:pt>
                      <c:pt idx="633">
                        <c:v>-42.308999999999997</c:v>
                      </c:pt>
                      <c:pt idx="634">
                        <c:v>-42.628999999999998</c:v>
                      </c:pt>
                      <c:pt idx="635">
                        <c:v>-42.594999999999999</c:v>
                      </c:pt>
                      <c:pt idx="636">
                        <c:v>-42.582000000000001</c:v>
                      </c:pt>
                      <c:pt idx="637">
                        <c:v>-42.433999999999997</c:v>
                      </c:pt>
                      <c:pt idx="638">
                        <c:v>-41.978999999999999</c:v>
                      </c:pt>
                      <c:pt idx="639">
                        <c:v>-42.015000000000001</c:v>
                      </c:pt>
                      <c:pt idx="640">
                        <c:v>-42.317</c:v>
                      </c:pt>
                      <c:pt idx="641">
                        <c:v>-42.302</c:v>
                      </c:pt>
                      <c:pt idx="642">
                        <c:v>-42.277000000000001</c:v>
                      </c:pt>
                      <c:pt idx="643">
                        <c:v>-42.154000000000003</c:v>
                      </c:pt>
                      <c:pt idx="644">
                        <c:v>-41.701999999999998</c:v>
                      </c:pt>
                      <c:pt idx="645">
                        <c:v>-41.762999999999998</c:v>
                      </c:pt>
                      <c:pt idx="646">
                        <c:v>-42.014000000000003</c:v>
                      </c:pt>
                      <c:pt idx="647">
                        <c:v>-42.057000000000002</c:v>
                      </c:pt>
                      <c:pt idx="648">
                        <c:v>-42.024999999999999</c:v>
                      </c:pt>
                      <c:pt idx="649">
                        <c:v>-41.832999999999998</c:v>
                      </c:pt>
                      <c:pt idx="650">
                        <c:v>-41.341999999999999</c:v>
                      </c:pt>
                      <c:pt idx="651">
                        <c:v>-41.47</c:v>
                      </c:pt>
                      <c:pt idx="652">
                        <c:v>-41.701999999999998</c:v>
                      </c:pt>
                      <c:pt idx="653">
                        <c:v>-41.726999999999997</c:v>
                      </c:pt>
                      <c:pt idx="654">
                        <c:v>-41.680999999999997</c:v>
                      </c:pt>
                      <c:pt idx="655">
                        <c:v>-41.488999999999997</c:v>
                      </c:pt>
                      <c:pt idx="656">
                        <c:v>-41.073999999999998</c:v>
                      </c:pt>
                      <c:pt idx="657">
                        <c:v>-41.171999999999997</c:v>
                      </c:pt>
                      <c:pt idx="658">
                        <c:v>-41.43</c:v>
                      </c:pt>
                      <c:pt idx="659">
                        <c:v>-41.386000000000003</c:v>
                      </c:pt>
                      <c:pt idx="660">
                        <c:v>-41.384</c:v>
                      </c:pt>
                      <c:pt idx="661">
                        <c:v>-41.228000000000002</c:v>
                      </c:pt>
                      <c:pt idx="662">
                        <c:v>-40.771000000000001</c:v>
                      </c:pt>
                      <c:pt idx="663">
                        <c:v>-40.895000000000003</c:v>
                      </c:pt>
                      <c:pt idx="664">
                        <c:v>-41.124000000000002</c:v>
                      </c:pt>
                      <c:pt idx="665">
                        <c:v>-41.146999999999998</c:v>
                      </c:pt>
                      <c:pt idx="666">
                        <c:v>-41.045000000000002</c:v>
                      </c:pt>
                      <c:pt idx="667">
                        <c:v>-40.826999999999998</c:v>
                      </c:pt>
                      <c:pt idx="668">
                        <c:v>-40.497999999999998</c:v>
                      </c:pt>
                      <c:pt idx="669">
                        <c:v>-40.622</c:v>
                      </c:pt>
                      <c:pt idx="670">
                        <c:v>-40.848999999999997</c:v>
                      </c:pt>
                      <c:pt idx="671">
                        <c:v>-40.847000000000001</c:v>
                      </c:pt>
                      <c:pt idx="672">
                        <c:v>-40.779000000000003</c:v>
                      </c:pt>
                      <c:pt idx="673">
                        <c:v>-40.536999999999999</c:v>
                      </c:pt>
                      <c:pt idx="674">
                        <c:v>-40.201000000000001</c:v>
                      </c:pt>
                      <c:pt idx="675">
                        <c:v>-40.298999999999999</c:v>
                      </c:pt>
                      <c:pt idx="676">
                        <c:v>-40.566000000000003</c:v>
                      </c:pt>
                      <c:pt idx="677">
                        <c:v>-40.337000000000003</c:v>
                      </c:pt>
                      <c:pt idx="678">
                        <c:v>-40.015999999999998</c:v>
                      </c:pt>
                      <c:pt idx="679">
                        <c:v>-40.177</c:v>
                      </c:pt>
                      <c:pt idx="680">
                        <c:v>-40.332000000000001</c:v>
                      </c:pt>
                      <c:pt idx="681">
                        <c:v>-40.371000000000002</c:v>
                      </c:pt>
                      <c:pt idx="682">
                        <c:v>-40.280999999999999</c:v>
                      </c:pt>
                      <c:pt idx="683">
                        <c:v>-40.098999999999997</c:v>
                      </c:pt>
                      <c:pt idx="684">
                        <c:v>-39.744999999999997</c:v>
                      </c:pt>
                      <c:pt idx="685">
                        <c:v>-39.851999999999997</c:v>
                      </c:pt>
                      <c:pt idx="686">
                        <c:v>-40.006999999999998</c:v>
                      </c:pt>
                      <c:pt idx="687">
                        <c:v>-40.040999999999997</c:v>
                      </c:pt>
                      <c:pt idx="688">
                        <c:v>-40.012999999999998</c:v>
                      </c:pt>
                      <c:pt idx="689">
                        <c:v>-39.758000000000003</c:v>
                      </c:pt>
                      <c:pt idx="690">
                        <c:v>-39.314999999999998</c:v>
                      </c:pt>
                      <c:pt idx="691">
                        <c:v>-39.497999999999998</c:v>
                      </c:pt>
                      <c:pt idx="692">
                        <c:v>-39.813000000000002</c:v>
                      </c:pt>
                      <c:pt idx="693">
                        <c:v>-39.524999999999999</c:v>
                      </c:pt>
                      <c:pt idx="694">
                        <c:v>-39.232999999999997</c:v>
                      </c:pt>
                      <c:pt idx="695">
                        <c:v>-39.292999999999999</c:v>
                      </c:pt>
                      <c:pt idx="696">
                        <c:v>-39.569000000000003</c:v>
                      </c:pt>
                      <c:pt idx="697">
                        <c:v>-39.603999999999999</c:v>
                      </c:pt>
                      <c:pt idx="698">
                        <c:v>-39.479999999999997</c:v>
                      </c:pt>
                      <c:pt idx="699">
                        <c:v>-39.228999999999999</c:v>
                      </c:pt>
                      <c:pt idx="700">
                        <c:v>-38.923999999999999</c:v>
                      </c:pt>
                      <c:pt idx="701">
                        <c:v>-39.048000000000002</c:v>
                      </c:pt>
                      <c:pt idx="702">
                        <c:v>-39.261000000000003</c:v>
                      </c:pt>
                      <c:pt idx="703">
                        <c:v>-39.012</c:v>
                      </c:pt>
                      <c:pt idx="704">
                        <c:v>-38.683999999999997</c:v>
                      </c:pt>
                      <c:pt idx="705">
                        <c:v>-38.823999999999998</c:v>
                      </c:pt>
                      <c:pt idx="706">
                        <c:v>-39.039000000000001</c:v>
                      </c:pt>
                      <c:pt idx="707">
                        <c:v>-38.76</c:v>
                      </c:pt>
                      <c:pt idx="708">
                        <c:v>-38.472000000000001</c:v>
                      </c:pt>
                      <c:pt idx="709">
                        <c:v>-38.670999999999999</c:v>
                      </c:pt>
                      <c:pt idx="710">
                        <c:v>-38.808</c:v>
                      </c:pt>
                      <c:pt idx="711">
                        <c:v>-38.783000000000001</c:v>
                      </c:pt>
                      <c:pt idx="712">
                        <c:v>-38.703000000000003</c:v>
                      </c:pt>
                      <c:pt idx="713">
                        <c:v>-38.335999999999999</c:v>
                      </c:pt>
                      <c:pt idx="714">
                        <c:v>-38.179000000000002</c:v>
                      </c:pt>
                      <c:pt idx="715">
                        <c:v>-38.432000000000002</c:v>
                      </c:pt>
                      <c:pt idx="716">
                        <c:v>-38.503999999999998</c:v>
                      </c:pt>
                      <c:pt idx="717">
                        <c:v>-38.287999999999997</c:v>
                      </c:pt>
                      <c:pt idx="718">
                        <c:v>-37.957000000000001</c:v>
                      </c:pt>
                      <c:pt idx="719">
                        <c:v>-38.173999999999999</c:v>
                      </c:pt>
                      <c:pt idx="720">
                        <c:v>-38.371000000000002</c:v>
                      </c:pt>
                      <c:pt idx="721">
                        <c:v>-38.332999999999998</c:v>
                      </c:pt>
                      <c:pt idx="722">
                        <c:v>-38.234000000000002</c:v>
                      </c:pt>
                      <c:pt idx="723">
                        <c:v>-38.03</c:v>
                      </c:pt>
                      <c:pt idx="724">
                        <c:v>-37.737000000000002</c:v>
                      </c:pt>
                      <c:pt idx="725">
                        <c:v>-37.908999999999999</c:v>
                      </c:pt>
                      <c:pt idx="726">
                        <c:v>-38.094000000000001</c:v>
                      </c:pt>
                      <c:pt idx="727">
                        <c:v>-37.784999999999997</c:v>
                      </c:pt>
                      <c:pt idx="728">
                        <c:v>-37.478000000000002</c:v>
                      </c:pt>
                      <c:pt idx="729">
                        <c:v>-37.676000000000002</c:v>
                      </c:pt>
                      <c:pt idx="730">
                        <c:v>-37.822000000000003</c:v>
                      </c:pt>
                      <c:pt idx="731">
                        <c:v>-37.584000000000003</c:v>
                      </c:pt>
                      <c:pt idx="732">
                        <c:v>-37.371000000000002</c:v>
                      </c:pt>
                      <c:pt idx="733">
                        <c:v>-37.573</c:v>
                      </c:pt>
                      <c:pt idx="734">
                        <c:v>-37.677999999999997</c:v>
                      </c:pt>
                      <c:pt idx="735">
                        <c:v>-37.600999999999999</c:v>
                      </c:pt>
                      <c:pt idx="736">
                        <c:v>-37.631999999999998</c:v>
                      </c:pt>
                      <c:pt idx="737">
                        <c:v>-37.363</c:v>
                      </c:pt>
                      <c:pt idx="738">
                        <c:v>-36.975000000000001</c:v>
                      </c:pt>
                      <c:pt idx="739">
                        <c:v>-37.180999999999997</c:v>
                      </c:pt>
                      <c:pt idx="740">
                        <c:v>-37.478000000000002</c:v>
                      </c:pt>
                      <c:pt idx="741">
                        <c:v>-36.936</c:v>
                      </c:pt>
                      <c:pt idx="742">
                        <c:v>-36.911999999999999</c:v>
                      </c:pt>
                      <c:pt idx="743">
                        <c:v>-36.789000000000001</c:v>
                      </c:pt>
                      <c:pt idx="744">
                        <c:v>-36.738</c:v>
                      </c:pt>
                      <c:pt idx="745">
                        <c:v>-36.770000000000003</c:v>
                      </c:pt>
                      <c:pt idx="746">
                        <c:v>-36.723999999999997</c:v>
                      </c:pt>
                      <c:pt idx="747">
                        <c:v>-36.700000000000003</c:v>
                      </c:pt>
                      <c:pt idx="748">
                        <c:v>-36.716999999999999</c:v>
                      </c:pt>
                      <c:pt idx="749">
                        <c:v>-36.662999999999997</c:v>
                      </c:pt>
                      <c:pt idx="750">
                        <c:v>-36.588000000000001</c:v>
                      </c:pt>
                      <c:pt idx="751">
                        <c:v>-36.587000000000003</c:v>
                      </c:pt>
                      <c:pt idx="752">
                        <c:v>-36.481000000000002</c:v>
                      </c:pt>
                      <c:pt idx="753">
                        <c:v>-36.552</c:v>
                      </c:pt>
                      <c:pt idx="754">
                        <c:v>-36.460999999999999</c:v>
                      </c:pt>
                      <c:pt idx="755">
                        <c:v>-36.435000000000002</c:v>
                      </c:pt>
                      <c:pt idx="756">
                        <c:v>-36.520000000000003</c:v>
                      </c:pt>
                      <c:pt idx="757">
                        <c:v>-36.375</c:v>
                      </c:pt>
                      <c:pt idx="758">
                        <c:v>-36.347000000000001</c:v>
                      </c:pt>
                      <c:pt idx="759">
                        <c:v>-36.408000000000001</c:v>
                      </c:pt>
                      <c:pt idx="760">
                        <c:v>-36.192</c:v>
                      </c:pt>
                      <c:pt idx="761">
                        <c:v>-36.362000000000002</c:v>
                      </c:pt>
                      <c:pt idx="762">
                        <c:v>-36.159999999999997</c:v>
                      </c:pt>
                      <c:pt idx="763">
                        <c:v>-36.271999999999998</c:v>
                      </c:pt>
                      <c:pt idx="764">
                        <c:v>-36.207999999999998</c:v>
                      </c:pt>
                      <c:pt idx="765">
                        <c:v>-35.832999999999998</c:v>
                      </c:pt>
                      <c:pt idx="766">
                        <c:v>-35.585999999999999</c:v>
                      </c:pt>
                      <c:pt idx="767">
                        <c:v>-35.984999999999999</c:v>
                      </c:pt>
                      <c:pt idx="768">
                        <c:v>-35.930999999999997</c:v>
                      </c:pt>
                      <c:pt idx="769">
                        <c:v>-35.530999999999999</c:v>
                      </c:pt>
                      <c:pt idx="770">
                        <c:v>-35.398000000000003</c:v>
                      </c:pt>
                      <c:pt idx="771">
                        <c:v>-35.421999999999997</c:v>
                      </c:pt>
                      <c:pt idx="772">
                        <c:v>-35.393000000000001</c:v>
                      </c:pt>
                      <c:pt idx="773">
                        <c:v>-35.328000000000003</c:v>
                      </c:pt>
                      <c:pt idx="774">
                        <c:v>-35.238</c:v>
                      </c:pt>
                      <c:pt idx="775">
                        <c:v>-35.31</c:v>
                      </c:pt>
                      <c:pt idx="776">
                        <c:v>-35.228000000000002</c:v>
                      </c:pt>
                      <c:pt idx="777">
                        <c:v>-35.267000000000003</c:v>
                      </c:pt>
                      <c:pt idx="778">
                        <c:v>-35.223999999999997</c:v>
                      </c:pt>
                      <c:pt idx="779">
                        <c:v>-35.198</c:v>
                      </c:pt>
                      <c:pt idx="780">
                        <c:v>-35.195</c:v>
                      </c:pt>
                      <c:pt idx="781">
                        <c:v>-35.115000000000002</c:v>
                      </c:pt>
                      <c:pt idx="782">
                        <c:v>-35.170999999999999</c:v>
                      </c:pt>
                      <c:pt idx="783">
                        <c:v>-35.011000000000003</c:v>
                      </c:pt>
                      <c:pt idx="784">
                        <c:v>-35.140999999999998</c:v>
                      </c:pt>
                      <c:pt idx="785">
                        <c:v>-35.070999999999998</c:v>
                      </c:pt>
                      <c:pt idx="786">
                        <c:v>-34.953000000000003</c:v>
                      </c:pt>
                      <c:pt idx="787">
                        <c:v>-34.94</c:v>
                      </c:pt>
                      <c:pt idx="788">
                        <c:v>-34.960999999999999</c:v>
                      </c:pt>
                      <c:pt idx="789">
                        <c:v>-34.94</c:v>
                      </c:pt>
                      <c:pt idx="790">
                        <c:v>-34.832000000000001</c:v>
                      </c:pt>
                      <c:pt idx="791">
                        <c:v>-34.914000000000001</c:v>
                      </c:pt>
                      <c:pt idx="792">
                        <c:v>-34.783999999999999</c:v>
                      </c:pt>
                      <c:pt idx="793">
                        <c:v>-34.552</c:v>
                      </c:pt>
                      <c:pt idx="794">
                        <c:v>-34.293999999999997</c:v>
                      </c:pt>
                      <c:pt idx="795">
                        <c:v>-34.216999999999999</c:v>
                      </c:pt>
                      <c:pt idx="796">
                        <c:v>-34.091999999999999</c:v>
                      </c:pt>
                      <c:pt idx="797">
                        <c:v>-34.241999999999997</c:v>
                      </c:pt>
                      <c:pt idx="798">
                        <c:v>-34.201999999999998</c:v>
                      </c:pt>
                      <c:pt idx="799">
                        <c:v>-34.104999999999997</c:v>
                      </c:pt>
                      <c:pt idx="800">
                        <c:v>-34.052999999999997</c:v>
                      </c:pt>
                      <c:pt idx="801">
                        <c:v>-34.091999999999999</c:v>
                      </c:pt>
                      <c:pt idx="802">
                        <c:v>-34.042999999999999</c:v>
                      </c:pt>
                      <c:pt idx="803">
                        <c:v>-33.966000000000001</c:v>
                      </c:pt>
                      <c:pt idx="804">
                        <c:v>-34.052999999999997</c:v>
                      </c:pt>
                      <c:pt idx="805">
                        <c:v>-33.923000000000002</c:v>
                      </c:pt>
                      <c:pt idx="806">
                        <c:v>-33.956000000000003</c:v>
                      </c:pt>
                      <c:pt idx="807">
                        <c:v>-33.881999999999998</c:v>
                      </c:pt>
                      <c:pt idx="808">
                        <c:v>-33.930999999999997</c:v>
                      </c:pt>
                      <c:pt idx="809">
                        <c:v>-33.850999999999999</c:v>
                      </c:pt>
                      <c:pt idx="810">
                        <c:v>-33.835000000000001</c:v>
                      </c:pt>
                      <c:pt idx="811">
                        <c:v>-33.744999999999997</c:v>
                      </c:pt>
                      <c:pt idx="812">
                        <c:v>-33.728000000000002</c:v>
                      </c:pt>
                      <c:pt idx="813">
                        <c:v>-33.380000000000003</c:v>
                      </c:pt>
                      <c:pt idx="814">
                        <c:v>-33.222999999999999</c:v>
                      </c:pt>
                      <c:pt idx="815">
                        <c:v>-33.482999999999997</c:v>
                      </c:pt>
                      <c:pt idx="816">
                        <c:v>-33.634</c:v>
                      </c:pt>
                      <c:pt idx="817">
                        <c:v>-33.161999999999999</c:v>
                      </c:pt>
                      <c:pt idx="818">
                        <c:v>-32.930999999999997</c:v>
                      </c:pt>
                      <c:pt idx="819">
                        <c:v>-32.951000000000001</c:v>
                      </c:pt>
                      <c:pt idx="820">
                        <c:v>-32.933999999999997</c:v>
                      </c:pt>
                      <c:pt idx="821">
                        <c:v>-32.887</c:v>
                      </c:pt>
                      <c:pt idx="822">
                        <c:v>-32.822000000000003</c:v>
                      </c:pt>
                      <c:pt idx="823">
                        <c:v>-33.034999999999997</c:v>
                      </c:pt>
                      <c:pt idx="824">
                        <c:v>-32.976999999999997</c:v>
                      </c:pt>
                      <c:pt idx="825">
                        <c:v>-32.89</c:v>
                      </c:pt>
                      <c:pt idx="826">
                        <c:v>-32.866999999999997</c:v>
                      </c:pt>
                      <c:pt idx="827">
                        <c:v>-32.756</c:v>
                      </c:pt>
                      <c:pt idx="828">
                        <c:v>-32.795000000000002</c:v>
                      </c:pt>
                      <c:pt idx="829">
                        <c:v>-32.75</c:v>
                      </c:pt>
                      <c:pt idx="830">
                        <c:v>-32.790999999999997</c:v>
                      </c:pt>
                      <c:pt idx="831">
                        <c:v>-32.703000000000003</c:v>
                      </c:pt>
                      <c:pt idx="832">
                        <c:v>-32.615000000000002</c:v>
                      </c:pt>
                      <c:pt idx="833">
                        <c:v>-32.625</c:v>
                      </c:pt>
                      <c:pt idx="834">
                        <c:v>-32.536999999999999</c:v>
                      </c:pt>
                      <c:pt idx="835">
                        <c:v>-32.71</c:v>
                      </c:pt>
                      <c:pt idx="836">
                        <c:v>-32.548999999999999</c:v>
                      </c:pt>
                      <c:pt idx="837">
                        <c:v>-32.590000000000003</c:v>
                      </c:pt>
                      <c:pt idx="838">
                        <c:v>-32.466999999999999</c:v>
                      </c:pt>
                      <c:pt idx="839">
                        <c:v>-32.081000000000003</c:v>
                      </c:pt>
                      <c:pt idx="840">
                        <c:v>-32.066000000000003</c:v>
                      </c:pt>
                      <c:pt idx="841">
                        <c:v>-31.873000000000001</c:v>
                      </c:pt>
                      <c:pt idx="842">
                        <c:v>-31.948</c:v>
                      </c:pt>
                      <c:pt idx="843">
                        <c:v>-31.942</c:v>
                      </c:pt>
                      <c:pt idx="844">
                        <c:v>-31.923999999999999</c:v>
                      </c:pt>
                      <c:pt idx="845">
                        <c:v>-31.887</c:v>
                      </c:pt>
                      <c:pt idx="846">
                        <c:v>-31.759</c:v>
                      </c:pt>
                      <c:pt idx="847">
                        <c:v>-31.841999999999999</c:v>
                      </c:pt>
                      <c:pt idx="848">
                        <c:v>-31.777999999999999</c:v>
                      </c:pt>
                      <c:pt idx="849">
                        <c:v>-31.76</c:v>
                      </c:pt>
                      <c:pt idx="850">
                        <c:v>-31.669</c:v>
                      </c:pt>
                      <c:pt idx="851">
                        <c:v>-31.704999999999998</c:v>
                      </c:pt>
                      <c:pt idx="852">
                        <c:v>-31.577999999999999</c:v>
                      </c:pt>
                      <c:pt idx="853">
                        <c:v>-31.751000000000001</c:v>
                      </c:pt>
                      <c:pt idx="854">
                        <c:v>-31.530999999999999</c:v>
                      </c:pt>
                      <c:pt idx="855">
                        <c:v>-31.565999999999999</c:v>
                      </c:pt>
                      <c:pt idx="856">
                        <c:v>-31.521000000000001</c:v>
                      </c:pt>
                      <c:pt idx="857">
                        <c:v>-31.623000000000001</c:v>
                      </c:pt>
                      <c:pt idx="858">
                        <c:v>-31.550999999999998</c:v>
                      </c:pt>
                      <c:pt idx="859">
                        <c:v>-30.93</c:v>
                      </c:pt>
                      <c:pt idx="860">
                        <c:v>-30.972999999999999</c:v>
                      </c:pt>
                      <c:pt idx="861">
                        <c:v>-30.952999999999999</c:v>
                      </c:pt>
                      <c:pt idx="862">
                        <c:v>-30.888999999999999</c:v>
                      </c:pt>
                      <c:pt idx="863">
                        <c:v>-30.85</c:v>
                      </c:pt>
                      <c:pt idx="864">
                        <c:v>-30.827999999999999</c:v>
                      </c:pt>
                      <c:pt idx="865">
                        <c:v>-30.728000000000002</c:v>
                      </c:pt>
                      <c:pt idx="866">
                        <c:v>-30.815000000000001</c:v>
                      </c:pt>
                      <c:pt idx="867">
                        <c:v>-30.763999999999999</c:v>
                      </c:pt>
                      <c:pt idx="868">
                        <c:v>-30.806999999999999</c:v>
                      </c:pt>
                      <c:pt idx="869">
                        <c:v>-30.788</c:v>
                      </c:pt>
                      <c:pt idx="870">
                        <c:v>-30.782</c:v>
                      </c:pt>
                      <c:pt idx="871">
                        <c:v>-30.777000000000001</c:v>
                      </c:pt>
                      <c:pt idx="872">
                        <c:v>-30.622</c:v>
                      </c:pt>
                      <c:pt idx="873">
                        <c:v>-30.79</c:v>
                      </c:pt>
                      <c:pt idx="874">
                        <c:v>-30.728000000000002</c:v>
                      </c:pt>
                      <c:pt idx="875">
                        <c:v>-30.573</c:v>
                      </c:pt>
                      <c:pt idx="876">
                        <c:v>-30.547999999999998</c:v>
                      </c:pt>
                      <c:pt idx="877">
                        <c:v>-30.19</c:v>
                      </c:pt>
                      <c:pt idx="878">
                        <c:v>-29.933</c:v>
                      </c:pt>
                      <c:pt idx="879">
                        <c:v>-30.081</c:v>
                      </c:pt>
                      <c:pt idx="880">
                        <c:v>-29.952999999999999</c:v>
                      </c:pt>
                      <c:pt idx="881">
                        <c:v>-29.934999999999999</c:v>
                      </c:pt>
                      <c:pt idx="882">
                        <c:v>-29.946000000000002</c:v>
                      </c:pt>
                      <c:pt idx="883">
                        <c:v>-29.943999999999999</c:v>
                      </c:pt>
                      <c:pt idx="884">
                        <c:v>-29.96</c:v>
                      </c:pt>
                      <c:pt idx="885">
                        <c:v>-29.882999999999999</c:v>
                      </c:pt>
                      <c:pt idx="886">
                        <c:v>-29.841999999999999</c:v>
                      </c:pt>
                      <c:pt idx="887">
                        <c:v>-29.742999999999999</c:v>
                      </c:pt>
                      <c:pt idx="888">
                        <c:v>-29.815000000000001</c:v>
                      </c:pt>
                      <c:pt idx="889">
                        <c:v>-29.823</c:v>
                      </c:pt>
                      <c:pt idx="890">
                        <c:v>-29.75</c:v>
                      </c:pt>
                      <c:pt idx="891">
                        <c:v>-29.710999999999999</c:v>
                      </c:pt>
                      <c:pt idx="892">
                        <c:v>-29.745999999999999</c:v>
                      </c:pt>
                      <c:pt idx="893">
                        <c:v>-29.631</c:v>
                      </c:pt>
                      <c:pt idx="894">
                        <c:v>-29.7</c:v>
                      </c:pt>
                      <c:pt idx="895">
                        <c:v>-29.632000000000001</c:v>
                      </c:pt>
                      <c:pt idx="896">
                        <c:v>-29.652999999999999</c:v>
                      </c:pt>
                      <c:pt idx="897">
                        <c:v>-29.138000000000002</c:v>
                      </c:pt>
                      <c:pt idx="898">
                        <c:v>-29.056000000000001</c:v>
                      </c:pt>
                      <c:pt idx="899">
                        <c:v>-29.097999999999999</c:v>
                      </c:pt>
                      <c:pt idx="900">
                        <c:v>-29.023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139F-48AE-9618-82BC841593A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14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25400" cap="rnd">
                      <a:solidFill>
                        <a:srgbClr val="FF0000"/>
                      </a:solidFill>
                      <a:prstDash val="sysDash"/>
                    </a:ln>
                    <a:effectLst/>
                  </c:spPr>
                  <c:trendlineType val="linear"/>
                  <c:forward val="1"/>
                  <c:backward val="1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'1'!$G$6:$G$46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49.5</c:v>
                      </c:pt>
                      <c:pt idx="1">
                        <c:v>49.55</c:v>
                      </c:pt>
                      <c:pt idx="2">
                        <c:v>49.6</c:v>
                      </c:pt>
                      <c:pt idx="3">
                        <c:v>49.65</c:v>
                      </c:pt>
                      <c:pt idx="4">
                        <c:v>49.699999999999996</c:v>
                      </c:pt>
                      <c:pt idx="5">
                        <c:v>49.75</c:v>
                      </c:pt>
                      <c:pt idx="6">
                        <c:v>49.8</c:v>
                      </c:pt>
                      <c:pt idx="7">
                        <c:v>49.85</c:v>
                      </c:pt>
                      <c:pt idx="8">
                        <c:v>49.9</c:v>
                      </c:pt>
                      <c:pt idx="9">
                        <c:v>49.949999999999996</c:v>
                      </c:pt>
                      <c:pt idx="10">
                        <c:v>50</c:v>
                      </c:pt>
                      <c:pt idx="11">
                        <c:v>50.05</c:v>
                      </c:pt>
                      <c:pt idx="12">
                        <c:v>50.1</c:v>
                      </c:pt>
                      <c:pt idx="13">
                        <c:v>50.15</c:v>
                      </c:pt>
                      <c:pt idx="14">
                        <c:v>50.199999999999996</c:v>
                      </c:pt>
                      <c:pt idx="15">
                        <c:v>50.25</c:v>
                      </c:pt>
                      <c:pt idx="16">
                        <c:v>50.3</c:v>
                      </c:pt>
                      <c:pt idx="17">
                        <c:v>50.35</c:v>
                      </c:pt>
                      <c:pt idx="18">
                        <c:v>50.4</c:v>
                      </c:pt>
                      <c:pt idx="19">
                        <c:v>50.449999999999996</c:v>
                      </c:pt>
                      <c:pt idx="20">
                        <c:v>50.5</c:v>
                      </c:pt>
                      <c:pt idx="21">
                        <c:v>50.55</c:v>
                      </c:pt>
                      <c:pt idx="22">
                        <c:v>50.6</c:v>
                      </c:pt>
                      <c:pt idx="23">
                        <c:v>50.65</c:v>
                      </c:pt>
                      <c:pt idx="24">
                        <c:v>50.699999999999996</c:v>
                      </c:pt>
                      <c:pt idx="25">
                        <c:v>50.75</c:v>
                      </c:pt>
                      <c:pt idx="26">
                        <c:v>50.8</c:v>
                      </c:pt>
                      <c:pt idx="27">
                        <c:v>50.85</c:v>
                      </c:pt>
                      <c:pt idx="28">
                        <c:v>50.9</c:v>
                      </c:pt>
                      <c:pt idx="29">
                        <c:v>50.949999999999996</c:v>
                      </c:pt>
                      <c:pt idx="30">
                        <c:v>51</c:v>
                      </c:pt>
                      <c:pt idx="31">
                        <c:v>51.05</c:v>
                      </c:pt>
                      <c:pt idx="32">
                        <c:v>51.1</c:v>
                      </c:pt>
                      <c:pt idx="33">
                        <c:v>51.15</c:v>
                      </c:pt>
                      <c:pt idx="34">
                        <c:v>51.199999999999996</c:v>
                      </c:pt>
                      <c:pt idx="35">
                        <c:v>51.25</c:v>
                      </c:pt>
                      <c:pt idx="36">
                        <c:v>51.3</c:v>
                      </c:pt>
                      <c:pt idx="37">
                        <c:v>51.35</c:v>
                      </c:pt>
                      <c:pt idx="38">
                        <c:v>51.4</c:v>
                      </c:pt>
                      <c:pt idx="39">
                        <c:v>51.449999999999996</c:v>
                      </c:pt>
                      <c:pt idx="40">
                        <c:v>51.5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'1'!$H$6:$H$46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-19.401</c:v>
                      </c:pt>
                      <c:pt idx="1">
                        <c:v>-17.792999999999999</c:v>
                      </c:pt>
                      <c:pt idx="2">
                        <c:v>-17.454999999999998</c:v>
                      </c:pt>
                      <c:pt idx="3">
                        <c:v>-15.811</c:v>
                      </c:pt>
                      <c:pt idx="4">
                        <c:v>-15.459</c:v>
                      </c:pt>
                      <c:pt idx="5">
                        <c:v>-13.868</c:v>
                      </c:pt>
                      <c:pt idx="6">
                        <c:v>-13.515000000000001</c:v>
                      </c:pt>
                      <c:pt idx="7">
                        <c:v>-11.923</c:v>
                      </c:pt>
                      <c:pt idx="8">
                        <c:v>-11.627000000000001</c:v>
                      </c:pt>
                      <c:pt idx="9">
                        <c:v>-9.9039999999999999</c:v>
                      </c:pt>
                      <c:pt idx="10">
                        <c:v>-9.7050000000000001</c:v>
                      </c:pt>
                      <c:pt idx="11">
                        <c:v>-7.9480000000000004</c:v>
                      </c:pt>
                      <c:pt idx="12">
                        <c:v>-7.5819999999999999</c:v>
                      </c:pt>
                      <c:pt idx="13">
                        <c:v>-5.9939999999999998</c:v>
                      </c:pt>
                      <c:pt idx="14">
                        <c:v>-5.702</c:v>
                      </c:pt>
                      <c:pt idx="15">
                        <c:v>-4.1379999999999999</c:v>
                      </c:pt>
                      <c:pt idx="16">
                        <c:v>-3.75</c:v>
                      </c:pt>
                      <c:pt idx="17">
                        <c:v>-2.2269999999999999</c:v>
                      </c:pt>
                      <c:pt idx="18">
                        <c:v>-1.704</c:v>
                      </c:pt>
                      <c:pt idx="19">
                        <c:v>0.14399999999999999</c:v>
                      </c:pt>
                      <c:pt idx="20">
                        <c:v>0.77900000000000003</c:v>
                      </c:pt>
                      <c:pt idx="21">
                        <c:v>2.206</c:v>
                      </c:pt>
                      <c:pt idx="22">
                        <c:v>2.476</c:v>
                      </c:pt>
                      <c:pt idx="23">
                        <c:v>4.1909999999999998</c:v>
                      </c:pt>
                      <c:pt idx="24">
                        <c:v>4.6079999999999997</c:v>
                      </c:pt>
                      <c:pt idx="25">
                        <c:v>6.0720000000000001</c:v>
                      </c:pt>
                      <c:pt idx="26">
                        <c:v>6.4089999999999998</c:v>
                      </c:pt>
                      <c:pt idx="27">
                        <c:v>7.9189999999999996</c:v>
                      </c:pt>
                      <c:pt idx="28">
                        <c:v>8.3260000000000005</c:v>
                      </c:pt>
                      <c:pt idx="29">
                        <c:v>9.8710000000000004</c:v>
                      </c:pt>
                      <c:pt idx="30">
                        <c:v>10.287000000000001</c:v>
                      </c:pt>
                      <c:pt idx="31">
                        <c:v>11.819000000000001</c:v>
                      </c:pt>
                      <c:pt idx="32">
                        <c:v>12.304</c:v>
                      </c:pt>
                      <c:pt idx="33">
                        <c:v>13.792</c:v>
                      </c:pt>
                      <c:pt idx="34">
                        <c:v>14.292</c:v>
                      </c:pt>
                      <c:pt idx="35">
                        <c:v>15.817</c:v>
                      </c:pt>
                      <c:pt idx="36">
                        <c:v>16.289000000000001</c:v>
                      </c:pt>
                      <c:pt idx="37">
                        <c:v>17.783000000000001</c:v>
                      </c:pt>
                      <c:pt idx="38">
                        <c:v>18.224</c:v>
                      </c:pt>
                      <c:pt idx="39">
                        <c:v>19.834</c:v>
                      </c:pt>
                      <c:pt idx="40">
                        <c:v>20.257000000000001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39F-48AE-9618-82BC841593A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16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25400" cap="rnd">
                      <a:solidFill>
                        <a:srgbClr val="FF0000"/>
                      </a:solidFill>
                      <a:prstDash val="sysDash"/>
                    </a:ln>
                    <a:effectLst/>
                  </c:spPr>
                  <c:trendlineType val="linear"/>
                  <c:backward val="6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'1'!$J$6:$J$945</c15:sqref>
                        </c15:formulaRef>
                      </c:ext>
                    </c:extLst>
                    <c:numCache>
                      <c:formatCode>General</c:formatCode>
                      <c:ptCount val="940"/>
                      <c:pt idx="0">
                        <c:v>53</c:v>
                      </c:pt>
                      <c:pt idx="1">
                        <c:v>53.05</c:v>
                      </c:pt>
                      <c:pt idx="2">
                        <c:v>53.1</c:v>
                      </c:pt>
                      <c:pt idx="3">
                        <c:v>53.15</c:v>
                      </c:pt>
                      <c:pt idx="4">
                        <c:v>53.199999999999996</c:v>
                      </c:pt>
                      <c:pt idx="5">
                        <c:v>53.25</c:v>
                      </c:pt>
                      <c:pt idx="6">
                        <c:v>53.3</c:v>
                      </c:pt>
                      <c:pt idx="7">
                        <c:v>53.35</c:v>
                      </c:pt>
                      <c:pt idx="8">
                        <c:v>53.4</c:v>
                      </c:pt>
                      <c:pt idx="9">
                        <c:v>53.449999999999996</c:v>
                      </c:pt>
                      <c:pt idx="10">
                        <c:v>53.5</c:v>
                      </c:pt>
                      <c:pt idx="11">
                        <c:v>53.55</c:v>
                      </c:pt>
                      <c:pt idx="12">
                        <c:v>53.6</c:v>
                      </c:pt>
                      <c:pt idx="13">
                        <c:v>53.65</c:v>
                      </c:pt>
                      <c:pt idx="14">
                        <c:v>53.699999999999996</c:v>
                      </c:pt>
                      <c:pt idx="15">
                        <c:v>53.75</c:v>
                      </c:pt>
                      <c:pt idx="16">
                        <c:v>53.8</c:v>
                      </c:pt>
                      <c:pt idx="17">
                        <c:v>53.85</c:v>
                      </c:pt>
                      <c:pt idx="18">
                        <c:v>53.9</c:v>
                      </c:pt>
                      <c:pt idx="19">
                        <c:v>53.949999999999996</c:v>
                      </c:pt>
                      <c:pt idx="20">
                        <c:v>54</c:v>
                      </c:pt>
                      <c:pt idx="21">
                        <c:v>54.05</c:v>
                      </c:pt>
                      <c:pt idx="22">
                        <c:v>54.1</c:v>
                      </c:pt>
                      <c:pt idx="23">
                        <c:v>54.15</c:v>
                      </c:pt>
                      <c:pt idx="24">
                        <c:v>54.199999999999996</c:v>
                      </c:pt>
                      <c:pt idx="25">
                        <c:v>54.25</c:v>
                      </c:pt>
                      <c:pt idx="26">
                        <c:v>54.3</c:v>
                      </c:pt>
                      <c:pt idx="27">
                        <c:v>54.35</c:v>
                      </c:pt>
                      <c:pt idx="28">
                        <c:v>54.4</c:v>
                      </c:pt>
                      <c:pt idx="29">
                        <c:v>54.449999999999996</c:v>
                      </c:pt>
                      <c:pt idx="30">
                        <c:v>54.5</c:v>
                      </c:pt>
                      <c:pt idx="31">
                        <c:v>54.55</c:v>
                      </c:pt>
                      <c:pt idx="32">
                        <c:v>54.6</c:v>
                      </c:pt>
                      <c:pt idx="33">
                        <c:v>54.65</c:v>
                      </c:pt>
                      <c:pt idx="34">
                        <c:v>54.699999999999996</c:v>
                      </c:pt>
                      <c:pt idx="35">
                        <c:v>54.75</c:v>
                      </c:pt>
                      <c:pt idx="36">
                        <c:v>54.8</c:v>
                      </c:pt>
                      <c:pt idx="37">
                        <c:v>54.85</c:v>
                      </c:pt>
                      <c:pt idx="38">
                        <c:v>54.9</c:v>
                      </c:pt>
                      <c:pt idx="39">
                        <c:v>54.949999999999996</c:v>
                      </c:pt>
                      <c:pt idx="40">
                        <c:v>55</c:v>
                      </c:pt>
                      <c:pt idx="41">
                        <c:v>55.05</c:v>
                      </c:pt>
                      <c:pt idx="42">
                        <c:v>55.1</c:v>
                      </c:pt>
                      <c:pt idx="43">
                        <c:v>55.15</c:v>
                      </c:pt>
                      <c:pt idx="44">
                        <c:v>55.199999999999996</c:v>
                      </c:pt>
                      <c:pt idx="45">
                        <c:v>55.25</c:v>
                      </c:pt>
                      <c:pt idx="46">
                        <c:v>55.3</c:v>
                      </c:pt>
                      <c:pt idx="47">
                        <c:v>55.35</c:v>
                      </c:pt>
                      <c:pt idx="48">
                        <c:v>55.4</c:v>
                      </c:pt>
                      <c:pt idx="49">
                        <c:v>55.449999999999996</c:v>
                      </c:pt>
                      <c:pt idx="50">
                        <c:v>55.5</c:v>
                      </c:pt>
                      <c:pt idx="51">
                        <c:v>55.55</c:v>
                      </c:pt>
                      <c:pt idx="52">
                        <c:v>55.6</c:v>
                      </c:pt>
                      <c:pt idx="53">
                        <c:v>55.65</c:v>
                      </c:pt>
                      <c:pt idx="54">
                        <c:v>55.699999999999996</c:v>
                      </c:pt>
                      <c:pt idx="55">
                        <c:v>55.75</c:v>
                      </c:pt>
                      <c:pt idx="56">
                        <c:v>55.8</c:v>
                      </c:pt>
                      <c:pt idx="57">
                        <c:v>55.85</c:v>
                      </c:pt>
                      <c:pt idx="58">
                        <c:v>55.9</c:v>
                      </c:pt>
                      <c:pt idx="59">
                        <c:v>55.949999999999996</c:v>
                      </c:pt>
                      <c:pt idx="60">
                        <c:v>56</c:v>
                      </c:pt>
                      <c:pt idx="61">
                        <c:v>56.05</c:v>
                      </c:pt>
                      <c:pt idx="62">
                        <c:v>56.1</c:v>
                      </c:pt>
                      <c:pt idx="63">
                        <c:v>56.15</c:v>
                      </c:pt>
                      <c:pt idx="64">
                        <c:v>56.199999999999996</c:v>
                      </c:pt>
                      <c:pt idx="65">
                        <c:v>56.25</c:v>
                      </c:pt>
                      <c:pt idx="66">
                        <c:v>56.3</c:v>
                      </c:pt>
                      <c:pt idx="67">
                        <c:v>56.35</c:v>
                      </c:pt>
                      <c:pt idx="68">
                        <c:v>56.4</c:v>
                      </c:pt>
                      <c:pt idx="69">
                        <c:v>56.449999999999996</c:v>
                      </c:pt>
                      <c:pt idx="70">
                        <c:v>56.5</c:v>
                      </c:pt>
                      <c:pt idx="71">
                        <c:v>56.55</c:v>
                      </c:pt>
                      <c:pt idx="72">
                        <c:v>56.6</c:v>
                      </c:pt>
                      <c:pt idx="73">
                        <c:v>56.65</c:v>
                      </c:pt>
                      <c:pt idx="74">
                        <c:v>56.699999999999996</c:v>
                      </c:pt>
                      <c:pt idx="75">
                        <c:v>56.75</c:v>
                      </c:pt>
                      <c:pt idx="76">
                        <c:v>56.8</c:v>
                      </c:pt>
                      <c:pt idx="77">
                        <c:v>56.85</c:v>
                      </c:pt>
                      <c:pt idx="78">
                        <c:v>56.9</c:v>
                      </c:pt>
                      <c:pt idx="79">
                        <c:v>56.949999999999996</c:v>
                      </c:pt>
                      <c:pt idx="80">
                        <c:v>57</c:v>
                      </c:pt>
                      <c:pt idx="81">
                        <c:v>57.05</c:v>
                      </c:pt>
                      <c:pt idx="82">
                        <c:v>57.1</c:v>
                      </c:pt>
                      <c:pt idx="83">
                        <c:v>57.15</c:v>
                      </c:pt>
                      <c:pt idx="84">
                        <c:v>57.199999999999996</c:v>
                      </c:pt>
                      <c:pt idx="85">
                        <c:v>57.25</c:v>
                      </c:pt>
                      <c:pt idx="86">
                        <c:v>57.3</c:v>
                      </c:pt>
                      <c:pt idx="87">
                        <c:v>57.35</c:v>
                      </c:pt>
                      <c:pt idx="88">
                        <c:v>57.4</c:v>
                      </c:pt>
                      <c:pt idx="89">
                        <c:v>57.449999999999996</c:v>
                      </c:pt>
                      <c:pt idx="90">
                        <c:v>57.5</c:v>
                      </c:pt>
                      <c:pt idx="91">
                        <c:v>57.55</c:v>
                      </c:pt>
                      <c:pt idx="92">
                        <c:v>57.6</c:v>
                      </c:pt>
                      <c:pt idx="93">
                        <c:v>57.65</c:v>
                      </c:pt>
                      <c:pt idx="94">
                        <c:v>57.699999999999996</c:v>
                      </c:pt>
                      <c:pt idx="95">
                        <c:v>57.75</c:v>
                      </c:pt>
                      <c:pt idx="96">
                        <c:v>57.8</c:v>
                      </c:pt>
                      <c:pt idx="97">
                        <c:v>57.85</c:v>
                      </c:pt>
                      <c:pt idx="98">
                        <c:v>57.9</c:v>
                      </c:pt>
                      <c:pt idx="99">
                        <c:v>57.949999999999996</c:v>
                      </c:pt>
                      <c:pt idx="100">
                        <c:v>58</c:v>
                      </c:pt>
                      <c:pt idx="101">
                        <c:v>58.05</c:v>
                      </c:pt>
                      <c:pt idx="102">
                        <c:v>58.1</c:v>
                      </c:pt>
                      <c:pt idx="103">
                        <c:v>58.15</c:v>
                      </c:pt>
                      <c:pt idx="104">
                        <c:v>58.199999999999996</c:v>
                      </c:pt>
                      <c:pt idx="105">
                        <c:v>58.25</c:v>
                      </c:pt>
                      <c:pt idx="106">
                        <c:v>58.3</c:v>
                      </c:pt>
                      <c:pt idx="107">
                        <c:v>58.35</c:v>
                      </c:pt>
                      <c:pt idx="108">
                        <c:v>58.4</c:v>
                      </c:pt>
                      <c:pt idx="109">
                        <c:v>58.449999999999996</c:v>
                      </c:pt>
                      <c:pt idx="110">
                        <c:v>58.5</c:v>
                      </c:pt>
                      <c:pt idx="111">
                        <c:v>58.55</c:v>
                      </c:pt>
                      <c:pt idx="112">
                        <c:v>58.6</c:v>
                      </c:pt>
                      <c:pt idx="113">
                        <c:v>58.65</c:v>
                      </c:pt>
                      <c:pt idx="114">
                        <c:v>58.699999999999996</c:v>
                      </c:pt>
                      <c:pt idx="115">
                        <c:v>58.75</c:v>
                      </c:pt>
                      <c:pt idx="116">
                        <c:v>58.8</c:v>
                      </c:pt>
                      <c:pt idx="117">
                        <c:v>58.85</c:v>
                      </c:pt>
                      <c:pt idx="118">
                        <c:v>58.9</c:v>
                      </c:pt>
                      <c:pt idx="119">
                        <c:v>58.949999999999996</c:v>
                      </c:pt>
                      <c:pt idx="120">
                        <c:v>59</c:v>
                      </c:pt>
                      <c:pt idx="121">
                        <c:v>59.05</c:v>
                      </c:pt>
                      <c:pt idx="122">
                        <c:v>59.1</c:v>
                      </c:pt>
                      <c:pt idx="123">
                        <c:v>59.15</c:v>
                      </c:pt>
                      <c:pt idx="124">
                        <c:v>59.199999999999996</c:v>
                      </c:pt>
                      <c:pt idx="125">
                        <c:v>59.25</c:v>
                      </c:pt>
                      <c:pt idx="126">
                        <c:v>59.3</c:v>
                      </c:pt>
                      <c:pt idx="127">
                        <c:v>59.35</c:v>
                      </c:pt>
                      <c:pt idx="128">
                        <c:v>59.4</c:v>
                      </c:pt>
                      <c:pt idx="129">
                        <c:v>59.449999999999996</c:v>
                      </c:pt>
                      <c:pt idx="130">
                        <c:v>59.5</c:v>
                      </c:pt>
                      <c:pt idx="131">
                        <c:v>59.55</c:v>
                      </c:pt>
                      <c:pt idx="132">
                        <c:v>59.6</c:v>
                      </c:pt>
                      <c:pt idx="133">
                        <c:v>59.65</c:v>
                      </c:pt>
                      <c:pt idx="134">
                        <c:v>59.699999999999996</c:v>
                      </c:pt>
                      <c:pt idx="135">
                        <c:v>59.75</c:v>
                      </c:pt>
                      <c:pt idx="136">
                        <c:v>59.8</c:v>
                      </c:pt>
                      <c:pt idx="137">
                        <c:v>59.849999999999994</c:v>
                      </c:pt>
                      <c:pt idx="138">
                        <c:v>59.9</c:v>
                      </c:pt>
                      <c:pt idx="139">
                        <c:v>59.949999999999996</c:v>
                      </c:pt>
                      <c:pt idx="140">
                        <c:v>60</c:v>
                      </c:pt>
                      <c:pt idx="141">
                        <c:v>60.05</c:v>
                      </c:pt>
                      <c:pt idx="142">
                        <c:v>60.099999999999994</c:v>
                      </c:pt>
                      <c:pt idx="143">
                        <c:v>60.15</c:v>
                      </c:pt>
                      <c:pt idx="144">
                        <c:v>60.199999999999996</c:v>
                      </c:pt>
                      <c:pt idx="145">
                        <c:v>60.25</c:v>
                      </c:pt>
                      <c:pt idx="146">
                        <c:v>60.3</c:v>
                      </c:pt>
                      <c:pt idx="147">
                        <c:v>60.349999999999994</c:v>
                      </c:pt>
                      <c:pt idx="148">
                        <c:v>60.4</c:v>
                      </c:pt>
                      <c:pt idx="149">
                        <c:v>60.449999999999996</c:v>
                      </c:pt>
                      <c:pt idx="150">
                        <c:v>60.5</c:v>
                      </c:pt>
                      <c:pt idx="151">
                        <c:v>60.55</c:v>
                      </c:pt>
                      <c:pt idx="152">
                        <c:v>60.599999999999994</c:v>
                      </c:pt>
                      <c:pt idx="153">
                        <c:v>60.65</c:v>
                      </c:pt>
                      <c:pt idx="154">
                        <c:v>60.699999999999996</c:v>
                      </c:pt>
                      <c:pt idx="155">
                        <c:v>60.75</c:v>
                      </c:pt>
                      <c:pt idx="156">
                        <c:v>60.8</c:v>
                      </c:pt>
                      <c:pt idx="157">
                        <c:v>60.849999999999994</c:v>
                      </c:pt>
                      <c:pt idx="158">
                        <c:v>60.9</c:v>
                      </c:pt>
                      <c:pt idx="159">
                        <c:v>60.949999999999996</c:v>
                      </c:pt>
                      <c:pt idx="160">
                        <c:v>61</c:v>
                      </c:pt>
                      <c:pt idx="161">
                        <c:v>61.05</c:v>
                      </c:pt>
                      <c:pt idx="162">
                        <c:v>61.099999999999994</c:v>
                      </c:pt>
                      <c:pt idx="163">
                        <c:v>61.15</c:v>
                      </c:pt>
                      <c:pt idx="164">
                        <c:v>61.199999999999996</c:v>
                      </c:pt>
                      <c:pt idx="165">
                        <c:v>61.25</c:v>
                      </c:pt>
                      <c:pt idx="166">
                        <c:v>61.3</c:v>
                      </c:pt>
                      <c:pt idx="167">
                        <c:v>61.349999999999994</c:v>
                      </c:pt>
                      <c:pt idx="168">
                        <c:v>61.4</c:v>
                      </c:pt>
                      <c:pt idx="169">
                        <c:v>61.449999999999996</c:v>
                      </c:pt>
                      <c:pt idx="170">
                        <c:v>61.5</c:v>
                      </c:pt>
                      <c:pt idx="171">
                        <c:v>61.55</c:v>
                      </c:pt>
                      <c:pt idx="172">
                        <c:v>61.599999999999994</c:v>
                      </c:pt>
                      <c:pt idx="173">
                        <c:v>61.65</c:v>
                      </c:pt>
                      <c:pt idx="174">
                        <c:v>61.699999999999996</c:v>
                      </c:pt>
                      <c:pt idx="175">
                        <c:v>61.75</c:v>
                      </c:pt>
                      <c:pt idx="176">
                        <c:v>61.8</c:v>
                      </c:pt>
                      <c:pt idx="177">
                        <c:v>61.849999999999994</c:v>
                      </c:pt>
                      <c:pt idx="178">
                        <c:v>61.9</c:v>
                      </c:pt>
                      <c:pt idx="179">
                        <c:v>61.949999999999996</c:v>
                      </c:pt>
                      <c:pt idx="180">
                        <c:v>62</c:v>
                      </c:pt>
                      <c:pt idx="181">
                        <c:v>62.05</c:v>
                      </c:pt>
                      <c:pt idx="182">
                        <c:v>62.099999999999994</c:v>
                      </c:pt>
                      <c:pt idx="183">
                        <c:v>62.15</c:v>
                      </c:pt>
                      <c:pt idx="184">
                        <c:v>62.199999999999996</c:v>
                      </c:pt>
                      <c:pt idx="185">
                        <c:v>62.25</c:v>
                      </c:pt>
                      <c:pt idx="186">
                        <c:v>62.3</c:v>
                      </c:pt>
                      <c:pt idx="187">
                        <c:v>62.349999999999994</c:v>
                      </c:pt>
                      <c:pt idx="188">
                        <c:v>62.4</c:v>
                      </c:pt>
                      <c:pt idx="189">
                        <c:v>62.449999999999996</c:v>
                      </c:pt>
                      <c:pt idx="190">
                        <c:v>62.5</c:v>
                      </c:pt>
                      <c:pt idx="191">
                        <c:v>62.55</c:v>
                      </c:pt>
                      <c:pt idx="192">
                        <c:v>62.599999999999994</c:v>
                      </c:pt>
                      <c:pt idx="193">
                        <c:v>62.65</c:v>
                      </c:pt>
                      <c:pt idx="194">
                        <c:v>62.699999999999996</c:v>
                      </c:pt>
                      <c:pt idx="195">
                        <c:v>62.75</c:v>
                      </c:pt>
                      <c:pt idx="196">
                        <c:v>62.8</c:v>
                      </c:pt>
                      <c:pt idx="197">
                        <c:v>62.849999999999994</c:v>
                      </c:pt>
                      <c:pt idx="198">
                        <c:v>62.9</c:v>
                      </c:pt>
                      <c:pt idx="199">
                        <c:v>62.949999999999996</c:v>
                      </c:pt>
                      <c:pt idx="200">
                        <c:v>63</c:v>
                      </c:pt>
                      <c:pt idx="201">
                        <c:v>63.05</c:v>
                      </c:pt>
                      <c:pt idx="202">
                        <c:v>63.099999999999994</c:v>
                      </c:pt>
                      <c:pt idx="203">
                        <c:v>63.15</c:v>
                      </c:pt>
                      <c:pt idx="204">
                        <c:v>63.199999999999996</c:v>
                      </c:pt>
                      <c:pt idx="205">
                        <c:v>63.25</c:v>
                      </c:pt>
                      <c:pt idx="206">
                        <c:v>63.3</c:v>
                      </c:pt>
                      <c:pt idx="207">
                        <c:v>63.349999999999994</c:v>
                      </c:pt>
                      <c:pt idx="208">
                        <c:v>63.4</c:v>
                      </c:pt>
                      <c:pt idx="209">
                        <c:v>63.449999999999996</c:v>
                      </c:pt>
                      <c:pt idx="210">
                        <c:v>63.5</c:v>
                      </c:pt>
                      <c:pt idx="211">
                        <c:v>63.55</c:v>
                      </c:pt>
                      <c:pt idx="212">
                        <c:v>63.599999999999994</c:v>
                      </c:pt>
                      <c:pt idx="213">
                        <c:v>63.65</c:v>
                      </c:pt>
                      <c:pt idx="214">
                        <c:v>63.699999999999996</c:v>
                      </c:pt>
                      <c:pt idx="215">
                        <c:v>63.75</c:v>
                      </c:pt>
                      <c:pt idx="216">
                        <c:v>63.8</c:v>
                      </c:pt>
                      <c:pt idx="217">
                        <c:v>63.849999999999994</c:v>
                      </c:pt>
                      <c:pt idx="218">
                        <c:v>63.9</c:v>
                      </c:pt>
                      <c:pt idx="219">
                        <c:v>63.949999999999996</c:v>
                      </c:pt>
                      <c:pt idx="220">
                        <c:v>64</c:v>
                      </c:pt>
                      <c:pt idx="221">
                        <c:v>64.05</c:v>
                      </c:pt>
                      <c:pt idx="222">
                        <c:v>64.099999999999994</c:v>
                      </c:pt>
                      <c:pt idx="223">
                        <c:v>64.149999999999991</c:v>
                      </c:pt>
                      <c:pt idx="224">
                        <c:v>64.2</c:v>
                      </c:pt>
                      <c:pt idx="225">
                        <c:v>64.25</c:v>
                      </c:pt>
                      <c:pt idx="226">
                        <c:v>64.3</c:v>
                      </c:pt>
                      <c:pt idx="227">
                        <c:v>64.349999999999994</c:v>
                      </c:pt>
                      <c:pt idx="228">
                        <c:v>64.399999999999991</c:v>
                      </c:pt>
                      <c:pt idx="229">
                        <c:v>64.45</c:v>
                      </c:pt>
                      <c:pt idx="230">
                        <c:v>64.5</c:v>
                      </c:pt>
                      <c:pt idx="231">
                        <c:v>64.55</c:v>
                      </c:pt>
                      <c:pt idx="232">
                        <c:v>64.599999999999994</c:v>
                      </c:pt>
                      <c:pt idx="233">
                        <c:v>64.649999999999991</c:v>
                      </c:pt>
                      <c:pt idx="234">
                        <c:v>64.7</c:v>
                      </c:pt>
                      <c:pt idx="235">
                        <c:v>64.75</c:v>
                      </c:pt>
                      <c:pt idx="236">
                        <c:v>64.8</c:v>
                      </c:pt>
                      <c:pt idx="237">
                        <c:v>64.849999999999994</c:v>
                      </c:pt>
                      <c:pt idx="238">
                        <c:v>64.899999999999991</c:v>
                      </c:pt>
                      <c:pt idx="239">
                        <c:v>64.95</c:v>
                      </c:pt>
                      <c:pt idx="240">
                        <c:v>65</c:v>
                      </c:pt>
                      <c:pt idx="241">
                        <c:v>65.05</c:v>
                      </c:pt>
                      <c:pt idx="242">
                        <c:v>65.099999999999994</c:v>
                      </c:pt>
                      <c:pt idx="243">
                        <c:v>65.149999999999991</c:v>
                      </c:pt>
                      <c:pt idx="244">
                        <c:v>65.2</c:v>
                      </c:pt>
                      <c:pt idx="245">
                        <c:v>65.25</c:v>
                      </c:pt>
                      <c:pt idx="246">
                        <c:v>65.3</c:v>
                      </c:pt>
                      <c:pt idx="247">
                        <c:v>65.349999999999994</c:v>
                      </c:pt>
                      <c:pt idx="248">
                        <c:v>65.399999999999991</c:v>
                      </c:pt>
                      <c:pt idx="249">
                        <c:v>65.45</c:v>
                      </c:pt>
                      <c:pt idx="250">
                        <c:v>65.5</c:v>
                      </c:pt>
                      <c:pt idx="251">
                        <c:v>65.55</c:v>
                      </c:pt>
                      <c:pt idx="252">
                        <c:v>65.599999999999994</c:v>
                      </c:pt>
                      <c:pt idx="253">
                        <c:v>65.649999999999991</c:v>
                      </c:pt>
                      <c:pt idx="254">
                        <c:v>65.7</c:v>
                      </c:pt>
                      <c:pt idx="255">
                        <c:v>65.75</c:v>
                      </c:pt>
                      <c:pt idx="256">
                        <c:v>65.8</c:v>
                      </c:pt>
                      <c:pt idx="257">
                        <c:v>65.849999999999994</c:v>
                      </c:pt>
                      <c:pt idx="258">
                        <c:v>65.899999999999991</c:v>
                      </c:pt>
                      <c:pt idx="259">
                        <c:v>65.95</c:v>
                      </c:pt>
                      <c:pt idx="260">
                        <c:v>66</c:v>
                      </c:pt>
                      <c:pt idx="261">
                        <c:v>66.05</c:v>
                      </c:pt>
                      <c:pt idx="262">
                        <c:v>66.099999999999994</c:v>
                      </c:pt>
                      <c:pt idx="263">
                        <c:v>66.149999999999991</c:v>
                      </c:pt>
                      <c:pt idx="264">
                        <c:v>66.2</c:v>
                      </c:pt>
                      <c:pt idx="265">
                        <c:v>66.25</c:v>
                      </c:pt>
                      <c:pt idx="266">
                        <c:v>66.3</c:v>
                      </c:pt>
                      <c:pt idx="267">
                        <c:v>66.349999999999994</c:v>
                      </c:pt>
                      <c:pt idx="268">
                        <c:v>66.399999999999991</c:v>
                      </c:pt>
                      <c:pt idx="269">
                        <c:v>66.45</c:v>
                      </c:pt>
                      <c:pt idx="270">
                        <c:v>66.5</c:v>
                      </c:pt>
                      <c:pt idx="271">
                        <c:v>66.55</c:v>
                      </c:pt>
                      <c:pt idx="272">
                        <c:v>66.599999999999994</c:v>
                      </c:pt>
                      <c:pt idx="273">
                        <c:v>66.649999999999991</c:v>
                      </c:pt>
                      <c:pt idx="274">
                        <c:v>66.7</c:v>
                      </c:pt>
                      <c:pt idx="275">
                        <c:v>66.75</c:v>
                      </c:pt>
                      <c:pt idx="276">
                        <c:v>66.8</c:v>
                      </c:pt>
                      <c:pt idx="277">
                        <c:v>66.849999999999994</c:v>
                      </c:pt>
                      <c:pt idx="278">
                        <c:v>66.899999999999991</c:v>
                      </c:pt>
                      <c:pt idx="279">
                        <c:v>66.95</c:v>
                      </c:pt>
                      <c:pt idx="280">
                        <c:v>67</c:v>
                      </c:pt>
                      <c:pt idx="281">
                        <c:v>67.05</c:v>
                      </c:pt>
                      <c:pt idx="282">
                        <c:v>67.099999999999994</c:v>
                      </c:pt>
                      <c:pt idx="283">
                        <c:v>67.149999999999991</c:v>
                      </c:pt>
                      <c:pt idx="284">
                        <c:v>67.2</c:v>
                      </c:pt>
                      <c:pt idx="285">
                        <c:v>67.25</c:v>
                      </c:pt>
                      <c:pt idx="286">
                        <c:v>67.3</c:v>
                      </c:pt>
                      <c:pt idx="287">
                        <c:v>67.349999999999994</c:v>
                      </c:pt>
                      <c:pt idx="288">
                        <c:v>67.399999999999991</c:v>
                      </c:pt>
                      <c:pt idx="289">
                        <c:v>67.45</c:v>
                      </c:pt>
                      <c:pt idx="290">
                        <c:v>67.5</c:v>
                      </c:pt>
                      <c:pt idx="291">
                        <c:v>67.55</c:v>
                      </c:pt>
                      <c:pt idx="292">
                        <c:v>67.599999999999994</c:v>
                      </c:pt>
                      <c:pt idx="293">
                        <c:v>67.649999999999991</c:v>
                      </c:pt>
                      <c:pt idx="294">
                        <c:v>67.7</c:v>
                      </c:pt>
                      <c:pt idx="295">
                        <c:v>67.75</c:v>
                      </c:pt>
                      <c:pt idx="296">
                        <c:v>67.8</c:v>
                      </c:pt>
                      <c:pt idx="297">
                        <c:v>67.849999999999994</c:v>
                      </c:pt>
                      <c:pt idx="298">
                        <c:v>67.899999999999991</c:v>
                      </c:pt>
                      <c:pt idx="299">
                        <c:v>67.95</c:v>
                      </c:pt>
                      <c:pt idx="300">
                        <c:v>68</c:v>
                      </c:pt>
                      <c:pt idx="301">
                        <c:v>68.05</c:v>
                      </c:pt>
                      <c:pt idx="302">
                        <c:v>68.099999999999994</c:v>
                      </c:pt>
                      <c:pt idx="303">
                        <c:v>68.149999999999991</c:v>
                      </c:pt>
                      <c:pt idx="304">
                        <c:v>68.2</c:v>
                      </c:pt>
                      <c:pt idx="305">
                        <c:v>68.25</c:v>
                      </c:pt>
                      <c:pt idx="306">
                        <c:v>68.3</c:v>
                      </c:pt>
                      <c:pt idx="307">
                        <c:v>68.349999999999994</c:v>
                      </c:pt>
                      <c:pt idx="308">
                        <c:v>68.399999999999991</c:v>
                      </c:pt>
                      <c:pt idx="309">
                        <c:v>68.45</c:v>
                      </c:pt>
                      <c:pt idx="310">
                        <c:v>68.5</c:v>
                      </c:pt>
                      <c:pt idx="311">
                        <c:v>68.55</c:v>
                      </c:pt>
                      <c:pt idx="312">
                        <c:v>68.599999999999994</c:v>
                      </c:pt>
                      <c:pt idx="313">
                        <c:v>68.649999999999991</c:v>
                      </c:pt>
                      <c:pt idx="314">
                        <c:v>68.7</c:v>
                      </c:pt>
                      <c:pt idx="315">
                        <c:v>68.75</c:v>
                      </c:pt>
                      <c:pt idx="316">
                        <c:v>68.8</c:v>
                      </c:pt>
                      <c:pt idx="317">
                        <c:v>68.849999999999994</c:v>
                      </c:pt>
                      <c:pt idx="318">
                        <c:v>68.899999999999991</c:v>
                      </c:pt>
                      <c:pt idx="319">
                        <c:v>68.95</c:v>
                      </c:pt>
                      <c:pt idx="320">
                        <c:v>69</c:v>
                      </c:pt>
                      <c:pt idx="321">
                        <c:v>69.05</c:v>
                      </c:pt>
                      <c:pt idx="322">
                        <c:v>69.099999999999994</c:v>
                      </c:pt>
                      <c:pt idx="323">
                        <c:v>69.149999999999991</c:v>
                      </c:pt>
                      <c:pt idx="324">
                        <c:v>69.2</c:v>
                      </c:pt>
                      <c:pt idx="325">
                        <c:v>69.25</c:v>
                      </c:pt>
                      <c:pt idx="326">
                        <c:v>69.3</c:v>
                      </c:pt>
                      <c:pt idx="327">
                        <c:v>69.349999999999994</c:v>
                      </c:pt>
                      <c:pt idx="328">
                        <c:v>69.399999999999991</c:v>
                      </c:pt>
                      <c:pt idx="329">
                        <c:v>69.45</c:v>
                      </c:pt>
                      <c:pt idx="330">
                        <c:v>69.5</c:v>
                      </c:pt>
                      <c:pt idx="331">
                        <c:v>69.55</c:v>
                      </c:pt>
                      <c:pt idx="332">
                        <c:v>69.599999999999994</c:v>
                      </c:pt>
                      <c:pt idx="333">
                        <c:v>69.649999999999991</c:v>
                      </c:pt>
                      <c:pt idx="334">
                        <c:v>69.7</c:v>
                      </c:pt>
                      <c:pt idx="335">
                        <c:v>69.75</c:v>
                      </c:pt>
                      <c:pt idx="336">
                        <c:v>69.8</c:v>
                      </c:pt>
                      <c:pt idx="337">
                        <c:v>69.849999999999994</c:v>
                      </c:pt>
                      <c:pt idx="338">
                        <c:v>69.899999999999991</c:v>
                      </c:pt>
                      <c:pt idx="339">
                        <c:v>69.95</c:v>
                      </c:pt>
                      <c:pt idx="340">
                        <c:v>70</c:v>
                      </c:pt>
                      <c:pt idx="341">
                        <c:v>70.05</c:v>
                      </c:pt>
                      <c:pt idx="342">
                        <c:v>70.099999999999994</c:v>
                      </c:pt>
                      <c:pt idx="343">
                        <c:v>70.149999999999991</c:v>
                      </c:pt>
                      <c:pt idx="344">
                        <c:v>70.2</c:v>
                      </c:pt>
                      <c:pt idx="345">
                        <c:v>70.25</c:v>
                      </c:pt>
                      <c:pt idx="346">
                        <c:v>70.3</c:v>
                      </c:pt>
                      <c:pt idx="347">
                        <c:v>70.349999999999994</c:v>
                      </c:pt>
                      <c:pt idx="348">
                        <c:v>70.399999999999991</c:v>
                      </c:pt>
                      <c:pt idx="349">
                        <c:v>70.45</c:v>
                      </c:pt>
                      <c:pt idx="350">
                        <c:v>70.5</c:v>
                      </c:pt>
                      <c:pt idx="351">
                        <c:v>70.55</c:v>
                      </c:pt>
                      <c:pt idx="352">
                        <c:v>70.599999999999994</c:v>
                      </c:pt>
                      <c:pt idx="353">
                        <c:v>70.649999999999991</c:v>
                      </c:pt>
                      <c:pt idx="354">
                        <c:v>70.7</c:v>
                      </c:pt>
                      <c:pt idx="355">
                        <c:v>70.75</c:v>
                      </c:pt>
                      <c:pt idx="356">
                        <c:v>70.8</c:v>
                      </c:pt>
                      <c:pt idx="357">
                        <c:v>70.849999999999994</c:v>
                      </c:pt>
                      <c:pt idx="358">
                        <c:v>70.899999999999991</c:v>
                      </c:pt>
                      <c:pt idx="359">
                        <c:v>70.95</c:v>
                      </c:pt>
                      <c:pt idx="360">
                        <c:v>71</c:v>
                      </c:pt>
                      <c:pt idx="361">
                        <c:v>71.05</c:v>
                      </c:pt>
                      <c:pt idx="362">
                        <c:v>71.099999999999994</c:v>
                      </c:pt>
                      <c:pt idx="363">
                        <c:v>71.149999999999991</c:v>
                      </c:pt>
                      <c:pt idx="364">
                        <c:v>71.2</c:v>
                      </c:pt>
                      <c:pt idx="365">
                        <c:v>71.25</c:v>
                      </c:pt>
                      <c:pt idx="366">
                        <c:v>71.3</c:v>
                      </c:pt>
                      <c:pt idx="367">
                        <c:v>71.349999999999994</c:v>
                      </c:pt>
                      <c:pt idx="368">
                        <c:v>71.399999999999991</c:v>
                      </c:pt>
                      <c:pt idx="369">
                        <c:v>71.45</c:v>
                      </c:pt>
                      <c:pt idx="370">
                        <c:v>71.5</c:v>
                      </c:pt>
                      <c:pt idx="371">
                        <c:v>71.55</c:v>
                      </c:pt>
                      <c:pt idx="372">
                        <c:v>71.599999999999994</c:v>
                      </c:pt>
                      <c:pt idx="373">
                        <c:v>71.649999999999991</c:v>
                      </c:pt>
                      <c:pt idx="374">
                        <c:v>71.7</c:v>
                      </c:pt>
                      <c:pt idx="375">
                        <c:v>71.75</c:v>
                      </c:pt>
                      <c:pt idx="376">
                        <c:v>71.8</c:v>
                      </c:pt>
                      <c:pt idx="377">
                        <c:v>71.849999999999994</c:v>
                      </c:pt>
                      <c:pt idx="378">
                        <c:v>71.899999999999991</c:v>
                      </c:pt>
                      <c:pt idx="379">
                        <c:v>71.95</c:v>
                      </c:pt>
                      <c:pt idx="380">
                        <c:v>72</c:v>
                      </c:pt>
                      <c:pt idx="381">
                        <c:v>72.05</c:v>
                      </c:pt>
                      <c:pt idx="382">
                        <c:v>72.099999999999994</c:v>
                      </c:pt>
                      <c:pt idx="383">
                        <c:v>72.149999999999991</c:v>
                      </c:pt>
                      <c:pt idx="384">
                        <c:v>72.2</c:v>
                      </c:pt>
                      <c:pt idx="385">
                        <c:v>72.25</c:v>
                      </c:pt>
                      <c:pt idx="386">
                        <c:v>72.3</c:v>
                      </c:pt>
                      <c:pt idx="387">
                        <c:v>72.349999999999994</c:v>
                      </c:pt>
                      <c:pt idx="388">
                        <c:v>72.399999999999991</c:v>
                      </c:pt>
                      <c:pt idx="389">
                        <c:v>72.45</c:v>
                      </c:pt>
                      <c:pt idx="390">
                        <c:v>72.5</c:v>
                      </c:pt>
                      <c:pt idx="391">
                        <c:v>72.55</c:v>
                      </c:pt>
                      <c:pt idx="392">
                        <c:v>72.599999999999994</c:v>
                      </c:pt>
                      <c:pt idx="393">
                        <c:v>72.649999999999991</c:v>
                      </c:pt>
                      <c:pt idx="394">
                        <c:v>72.7</c:v>
                      </c:pt>
                      <c:pt idx="395">
                        <c:v>72.75</c:v>
                      </c:pt>
                      <c:pt idx="396">
                        <c:v>72.8</c:v>
                      </c:pt>
                      <c:pt idx="397">
                        <c:v>72.849999999999994</c:v>
                      </c:pt>
                      <c:pt idx="398">
                        <c:v>72.899999999999991</c:v>
                      </c:pt>
                      <c:pt idx="399">
                        <c:v>72.95</c:v>
                      </c:pt>
                      <c:pt idx="400">
                        <c:v>73</c:v>
                      </c:pt>
                      <c:pt idx="401">
                        <c:v>73.05</c:v>
                      </c:pt>
                      <c:pt idx="402">
                        <c:v>73.099999999999994</c:v>
                      </c:pt>
                      <c:pt idx="403">
                        <c:v>73.149999999999991</c:v>
                      </c:pt>
                      <c:pt idx="404">
                        <c:v>73.2</c:v>
                      </c:pt>
                      <c:pt idx="405">
                        <c:v>73.25</c:v>
                      </c:pt>
                      <c:pt idx="406">
                        <c:v>73.3</c:v>
                      </c:pt>
                      <c:pt idx="407">
                        <c:v>73.349999999999994</c:v>
                      </c:pt>
                      <c:pt idx="408">
                        <c:v>73.399999999999991</c:v>
                      </c:pt>
                      <c:pt idx="409">
                        <c:v>73.45</c:v>
                      </c:pt>
                      <c:pt idx="410">
                        <c:v>73.5</c:v>
                      </c:pt>
                      <c:pt idx="411">
                        <c:v>73.55</c:v>
                      </c:pt>
                      <c:pt idx="412">
                        <c:v>73.599999999999994</c:v>
                      </c:pt>
                      <c:pt idx="413">
                        <c:v>73.649999999999991</c:v>
                      </c:pt>
                      <c:pt idx="414">
                        <c:v>73.7</c:v>
                      </c:pt>
                      <c:pt idx="415">
                        <c:v>73.75</c:v>
                      </c:pt>
                      <c:pt idx="416">
                        <c:v>73.8</c:v>
                      </c:pt>
                      <c:pt idx="417">
                        <c:v>73.849999999999994</c:v>
                      </c:pt>
                      <c:pt idx="418">
                        <c:v>73.899999999999991</c:v>
                      </c:pt>
                      <c:pt idx="419">
                        <c:v>73.95</c:v>
                      </c:pt>
                      <c:pt idx="420">
                        <c:v>74</c:v>
                      </c:pt>
                      <c:pt idx="421">
                        <c:v>74.05</c:v>
                      </c:pt>
                      <c:pt idx="422">
                        <c:v>74.099999999999994</c:v>
                      </c:pt>
                      <c:pt idx="423">
                        <c:v>74.149999999999991</c:v>
                      </c:pt>
                      <c:pt idx="424">
                        <c:v>74.2</c:v>
                      </c:pt>
                      <c:pt idx="425">
                        <c:v>74.25</c:v>
                      </c:pt>
                      <c:pt idx="426">
                        <c:v>74.3</c:v>
                      </c:pt>
                      <c:pt idx="427">
                        <c:v>74.349999999999994</c:v>
                      </c:pt>
                      <c:pt idx="428">
                        <c:v>74.399999999999991</c:v>
                      </c:pt>
                      <c:pt idx="429">
                        <c:v>74.45</c:v>
                      </c:pt>
                      <c:pt idx="430">
                        <c:v>74.5</c:v>
                      </c:pt>
                      <c:pt idx="431">
                        <c:v>74.55</c:v>
                      </c:pt>
                      <c:pt idx="432">
                        <c:v>74.599999999999994</c:v>
                      </c:pt>
                      <c:pt idx="433">
                        <c:v>74.649999999999991</c:v>
                      </c:pt>
                      <c:pt idx="434">
                        <c:v>74.7</c:v>
                      </c:pt>
                      <c:pt idx="435">
                        <c:v>74.75</c:v>
                      </c:pt>
                      <c:pt idx="436">
                        <c:v>74.8</c:v>
                      </c:pt>
                      <c:pt idx="437">
                        <c:v>74.849999999999994</c:v>
                      </c:pt>
                      <c:pt idx="438">
                        <c:v>74.899999999999991</c:v>
                      </c:pt>
                      <c:pt idx="439">
                        <c:v>74.95</c:v>
                      </c:pt>
                      <c:pt idx="440">
                        <c:v>75</c:v>
                      </c:pt>
                      <c:pt idx="441">
                        <c:v>75.05</c:v>
                      </c:pt>
                      <c:pt idx="442">
                        <c:v>75.099999999999994</c:v>
                      </c:pt>
                      <c:pt idx="443">
                        <c:v>75.149999999999991</c:v>
                      </c:pt>
                      <c:pt idx="444">
                        <c:v>75.2</c:v>
                      </c:pt>
                      <c:pt idx="445">
                        <c:v>75.25</c:v>
                      </c:pt>
                      <c:pt idx="446">
                        <c:v>75.3</c:v>
                      </c:pt>
                      <c:pt idx="447">
                        <c:v>75.349999999999994</c:v>
                      </c:pt>
                      <c:pt idx="448">
                        <c:v>75.399999999999991</c:v>
                      </c:pt>
                      <c:pt idx="449">
                        <c:v>75.45</c:v>
                      </c:pt>
                      <c:pt idx="450">
                        <c:v>75.5</c:v>
                      </c:pt>
                      <c:pt idx="451">
                        <c:v>75.55</c:v>
                      </c:pt>
                      <c:pt idx="452">
                        <c:v>75.599999999999994</c:v>
                      </c:pt>
                      <c:pt idx="453">
                        <c:v>75.649999999999991</c:v>
                      </c:pt>
                      <c:pt idx="454">
                        <c:v>75.7</c:v>
                      </c:pt>
                      <c:pt idx="455">
                        <c:v>75.75</c:v>
                      </c:pt>
                      <c:pt idx="456">
                        <c:v>75.8</c:v>
                      </c:pt>
                      <c:pt idx="457">
                        <c:v>75.849999999999994</c:v>
                      </c:pt>
                      <c:pt idx="458">
                        <c:v>75.899999999999991</c:v>
                      </c:pt>
                      <c:pt idx="459">
                        <c:v>75.95</c:v>
                      </c:pt>
                      <c:pt idx="460">
                        <c:v>76</c:v>
                      </c:pt>
                      <c:pt idx="461">
                        <c:v>76.05</c:v>
                      </c:pt>
                      <c:pt idx="462">
                        <c:v>76.099999999999994</c:v>
                      </c:pt>
                      <c:pt idx="463">
                        <c:v>76.149999999999991</c:v>
                      </c:pt>
                      <c:pt idx="464">
                        <c:v>76.2</c:v>
                      </c:pt>
                      <c:pt idx="465">
                        <c:v>76.25</c:v>
                      </c:pt>
                      <c:pt idx="466">
                        <c:v>76.3</c:v>
                      </c:pt>
                      <c:pt idx="467">
                        <c:v>76.349999999999994</c:v>
                      </c:pt>
                      <c:pt idx="468">
                        <c:v>76.399999999999991</c:v>
                      </c:pt>
                      <c:pt idx="469">
                        <c:v>76.45</c:v>
                      </c:pt>
                      <c:pt idx="470">
                        <c:v>76.5</c:v>
                      </c:pt>
                      <c:pt idx="471">
                        <c:v>76.55</c:v>
                      </c:pt>
                      <c:pt idx="472">
                        <c:v>76.599999999999994</c:v>
                      </c:pt>
                      <c:pt idx="473">
                        <c:v>76.649999999999991</c:v>
                      </c:pt>
                      <c:pt idx="474">
                        <c:v>76.7</c:v>
                      </c:pt>
                      <c:pt idx="475">
                        <c:v>76.75</c:v>
                      </c:pt>
                      <c:pt idx="476">
                        <c:v>76.8</c:v>
                      </c:pt>
                      <c:pt idx="477">
                        <c:v>76.849999999999994</c:v>
                      </c:pt>
                      <c:pt idx="478">
                        <c:v>76.899999999999991</c:v>
                      </c:pt>
                      <c:pt idx="479">
                        <c:v>76.95</c:v>
                      </c:pt>
                      <c:pt idx="480">
                        <c:v>77</c:v>
                      </c:pt>
                      <c:pt idx="481">
                        <c:v>77.05</c:v>
                      </c:pt>
                      <c:pt idx="482">
                        <c:v>77.099999999999994</c:v>
                      </c:pt>
                      <c:pt idx="483">
                        <c:v>77.149999999999991</c:v>
                      </c:pt>
                      <c:pt idx="484">
                        <c:v>77.2</c:v>
                      </c:pt>
                      <c:pt idx="485">
                        <c:v>77.25</c:v>
                      </c:pt>
                      <c:pt idx="486">
                        <c:v>77.3</c:v>
                      </c:pt>
                      <c:pt idx="487">
                        <c:v>77.349999999999994</c:v>
                      </c:pt>
                      <c:pt idx="488">
                        <c:v>77.399999999999991</c:v>
                      </c:pt>
                      <c:pt idx="489">
                        <c:v>77.45</c:v>
                      </c:pt>
                      <c:pt idx="490">
                        <c:v>77.5</c:v>
                      </c:pt>
                      <c:pt idx="491">
                        <c:v>77.55</c:v>
                      </c:pt>
                      <c:pt idx="492">
                        <c:v>77.599999999999994</c:v>
                      </c:pt>
                      <c:pt idx="493">
                        <c:v>77.649999999999991</c:v>
                      </c:pt>
                      <c:pt idx="494">
                        <c:v>77.7</c:v>
                      </c:pt>
                      <c:pt idx="495">
                        <c:v>77.75</c:v>
                      </c:pt>
                      <c:pt idx="496">
                        <c:v>77.8</c:v>
                      </c:pt>
                      <c:pt idx="497">
                        <c:v>77.849999999999994</c:v>
                      </c:pt>
                      <c:pt idx="498">
                        <c:v>77.899999999999991</c:v>
                      </c:pt>
                      <c:pt idx="499">
                        <c:v>77.95</c:v>
                      </c:pt>
                      <c:pt idx="500">
                        <c:v>78</c:v>
                      </c:pt>
                      <c:pt idx="501">
                        <c:v>78.05</c:v>
                      </c:pt>
                      <c:pt idx="502">
                        <c:v>78.099999999999994</c:v>
                      </c:pt>
                      <c:pt idx="503">
                        <c:v>78.149999999999991</c:v>
                      </c:pt>
                      <c:pt idx="504">
                        <c:v>78.2</c:v>
                      </c:pt>
                      <c:pt idx="505">
                        <c:v>78.25</c:v>
                      </c:pt>
                      <c:pt idx="506">
                        <c:v>78.3</c:v>
                      </c:pt>
                      <c:pt idx="507">
                        <c:v>78.349999999999994</c:v>
                      </c:pt>
                      <c:pt idx="508">
                        <c:v>78.399999999999991</c:v>
                      </c:pt>
                      <c:pt idx="509">
                        <c:v>78.45</c:v>
                      </c:pt>
                      <c:pt idx="510">
                        <c:v>78.5</c:v>
                      </c:pt>
                      <c:pt idx="511">
                        <c:v>78.55</c:v>
                      </c:pt>
                      <c:pt idx="512">
                        <c:v>78.599999999999994</c:v>
                      </c:pt>
                      <c:pt idx="513">
                        <c:v>78.649999999999991</c:v>
                      </c:pt>
                      <c:pt idx="514">
                        <c:v>78.7</c:v>
                      </c:pt>
                      <c:pt idx="515">
                        <c:v>78.75</c:v>
                      </c:pt>
                      <c:pt idx="516">
                        <c:v>78.8</c:v>
                      </c:pt>
                      <c:pt idx="517">
                        <c:v>78.849999999999994</c:v>
                      </c:pt>
                      <c:pt idx="518">
                        <c:v>78.899999999999991</c:v>
                      </c:pt>
                      <c:pt idx="519">
                        <c:v>78.95</c:v>
                      </c:pt>
                      <c:pt idx="520">
                        <c:v>79</c:v>
                      </c:pt>
                      <c:pt idx="521">
                        <c:v>79.05</c:v>
                      </c:pt>
                      <c:pt idx="522">
                        <c:v>79.099999999999994</c:v>
                      </c:pt>
                      <c:pt idx="523">
                        <c:v>79.149999999999991</c:v>
                      </c:pt>
                      <c:pt idx="524">
                        <c:v>79.2</c:v>
                      </c:pt>
                      <c:pt idx="525">
                        <c:v>79.25</c:v>
                      </c:pt>
                      <c:pt idx="526">
                        <c:v>79.3</c:v>
                      </c:pt>
                      <c:pt idx="527">
                        <c:v>79.349999999999994</c:v>
                      </c:pt>
                      <c:pt idx="528">
                        <c:v>79.399999999999991</c:v>
                      </c:pt>
                      <c:pt idx="529">
                        <c:v>79.45</c:v>
                      </c:pt>
                      <c:pt idx="530">
                        <c:v>79.5</c:v>
                      </c:pt>
                      <c:pt idx="531">
                        <c:v>79.55</c:v>
                      </c:pt>
                      <c:pt idx="532">
                        <c:v>79.599999999999994</c:v>
                      </c:pt>
                      <c:pt idx="533">
                        <c:v>79.649999999999991</c:v>
                      </c:pt>
                      <c:pt idx="534">
                        <c:v>79.7</c:v>
                      </c:pt>
                      <c:pt idx="535">
                        <c:v>79.75</c:v>
                      </c:pt>
                      <c:pt idx="536">
                        <c:v>79.8</c:v>
                      </c:pt>
                      <c:pt idx="537">
                        <c:v>79.849999999999994</c:v>
                      </c:pt>
                      <c:pt idx="538">
                        <c:v>79.899999999999991</c:v>
                      </c:pt>
                      <c:pt idx="539">
                        <c:v>79.95</c:v>
                      </c:pt>
                      <c:pt idx="540">
                        <c:v>80</c:v>
                      </c:pt>
                      <c:pt idx="541">
                        <c:v>80.05</c:v>
                      </c:pt>
                      <c:pt idx="542">
                        <c:v>80.099999999999994</c:v>
                      </c:pt>
                      <c:pt idx="543">
                        <c:v>80.149999999999991</c:v>
                      </c:pt>
                      <c:pt idx="544">
                        <c:v>80.2</c:v>
                      </c:pt>
                      <c:pt idx="545">
                        <c:v>80.25</c:v>
                      </c:pt>
                      <c:pt idx="546">
                        <c:v>80.3</c:v>
                      </c:pt>
                      <c:pt idx="547">
                        <c:v>80.349999999999994</c:v>
                      </c:pt>
                      <c:pt idx="548">
                        <c:v>80.399999999999991</c:v>
                      </c:pt>
                      <c:pt idx="549">
                        <c:v>80.45</c:v>
                      </c:pt>
                      <c:pt idx="550">
                        <c:v>80.5</c:v>
                      </c:pt>
                      <c:pt idx="551">
                        <c:v>80.55</c:v>
                      </c:pt>
                      <c:pt idx="552">
                        <c:v>80.599999999999994</c:v>
                      </c:pt>
                      <c:pt idx="553">
                        <c:v>80.649999999999991</c:v>
                      </c:pt>
                      <c:pt idx="554">
                        <c:v>80.7</c:v>
                      </c:pt>
                      <c:pt idx="555">
                        <c:v>80.75</c:v>
                      </c:pt>
                      <c:pt idx="556">
                        <c:v>80.8</c:v>
                      </c:pt>
                      <c:pt idx="557">
                        <c:v>80.849999999999994</c:v>
                      </c:pt>
                      <c:pt idx="558">
                        <c:v>80.899999999999991</c:v>
                      </c:pt>
                      <c:pt idx="559">
                        <c:v>80.95</c:v>
                      </c:pt>
                      <c:pt idx="560">
                        <c:v>81</c:v>
                      </c:pt>
                      <c:pt idx="561">
                        <c:v>81.05</c:v>
                      </c:pt>
                      <c:pt idx="562">
                        <c:v>81.099999999999994</c:v>
                      </c:pt>
                      <c:pt idx="563">
                        <c:v>81.149999999999991</c:v>
                      </c:pt>
                      <c:pt idx="564">
                        <c:v>81.2</c:v>
                      </c:pt>
                      <c:pt idx="565">
                        <c:v>81.25</c:v>
                      </c:pt>
                      <c:pt idx="566">
                        <c:v>81.3</c:v>
                      </c:pt>
                      <c:pt idx="567">
                        <c:v>81.349999999999994</c:v>
                      </c:pt>
                      <c:pt idx="568">
                        <c:v>81.399999999999991</c:v>
                      </c:pt>
                      <c:pt idx="569">
                        <c:v>81.45</c:v>
                      </c:pt>
                      <c:pt idx="570">
                        <c:v>81.5</c:v>
                      </c:pt>
                      <c:pt idx="571">
                        <c:v>81.55</c:v>
                      </c:pt>
                      <c:pt idx="572">
                        <c:v>81.599999999999994</c:v>
                      </c:pt>
                      <c:pt idx="573">
                        <c:v>81.649999999999991</c:v>
                      </c:pt>
                      <c:pt idx="574">
                        <c:v>81.7</c:v>
                      </c:pt>
                      <c:pt idx="575">
                        <c:v>81.75</c:v>
                      </c:pt>
                      <c:pt idx="576">
                        <c:v>81.8</c:v>
                      </c:pt>
                      <c:pt idx="577">
                        <c:v>81.849999999999994</c:v>
                      </c:pt>
                      <c:pt idx="578">
                        <c:v>81.899999999999991</c:v>
                      </c:pt>
                      <c:pt idx="579">
                        <c:v>81.95</c:v>
                      </c:pt>
                      <c:pt idx="580">
                        <c:v>82</c:v>
                      </c:pt>
                      <c:pt idx="581">
                        <c:v>82.05</c:v>
                      </c:pt>
                      <c:pt idx="582">
                        <c:v>82.1</c:v>
                      </c:pt>
                      <c:pt idx="583">
                        <c:v>82.149999999999991</c:v>
                      </c:pt>
                      <c:pt idx="584">
                        <c:v>82.2</c:v>
                      </c:pt>
                      <c:pt idx="585">
                        <c:v>82.25</c:v>
                      </c:pt>
                      <c:pt idx="586">
                        <c:v>82.3</c:v>
                      </c:pt>
                      <c:pt idx="587">
                        <c:v>82.35</c:v>
                      </c:pt>
                      <c:pt idx="588">
                        <c:v>82.399999999999991</c:v>
                      </c:pt>
                      <c:pt idx="589">
                        <c:v>82.45</c:v>
                      </c:pt>
                      <c:pt idx="590">
                        <c:v>82.5</c:v>
                      </c:pt>
                      <c:pt idx="591">
                        <c:v>82.55</c:v>
                      </c:pt>
                      <c:pt idx="592">
                        <c:v>82.6</c:v>
                      </c:pt>
                      <c:pt idx="593">
                        <c:v>82.649999999999991</c:v>
                      </c:pt>
                      <c:pt idx="594">
                        <c:v>82.7</c:v>
                      </c:pt>
                      <c:pt idx="595">
                        <c:v>82.75</c:v>
                      </c:pt>
                      <c:pt idx="596">
                        <c:v>82.8</c:v>
                      </c:pt>
                      <c:pt idx="597">
                        <c:v>82.85</c:v>
                      </c:pt>
                      <c:pt idx="598">
                        <c:v>82.899999999999991</c:v>
                      </c:pt>
                      <c:pt idx="599">
                        <c:v>82.95</c:v>
                      </c:pt>
                      <c:pt idx="600">
                        <c:v>83</c:v>
                      </c:pt>
                      <c:pt idx="601">
                        <c:v>83.05</c:v>
                      </c:pt>
                      <c:pt idx="602">
                        <c:v>83.1</c:v>
                      </c:pt>
                      <c:pt idx="603">
                        <c:v>83.149999999999991</c:v>
                      </c:pt>
                      <c:pt idx="604">
                        <c:v>83.2</c:v>
                      </c:pt>
                      <c:pt idx="605">
                        <c:v>83.25</c:v>
                      </c:pt>
                      <c:pt idx="606">
                        <c:v>83.3</c:v>
                      </c:pt>
                      <c:pt idx="607">
                        <c:v>83.35</c:v>
                      </c:pt>
                      <c:pt idx="608">
                        <c:v>83.399999999999991</c:v>
                      </c:pt>
                      <c:pt idx="609">
                        <c:v>83.45</c:v>
                      </c:pt>
                      <c:pt idx="610">
                        <c:v>83.5</c:v>
                      </c:pt>
                      <c:pt idx="611">
                        <c:v>83.55</c:v>
                      </c:pt>
                      <c:pt idx="612">
                        <c:v>83.6</c:v>
                      </c:pt>
                      <c:pt idx="613">
                        <c:v>83.649999999999991</c:v>
                      </c:pt>
                      <c:pt idx="614">
                        <c:v>83.7</c:v>
                      </c:pt>
                      <c:pt idx="615">
                        <c:v>83.75</c:v>
                      </c:pt>
                      <c:pt idx="616">
                        <c:v>83.8</c:v>
                      </c:pt>
                      <c:pt idx="617">
                        <c:v>83.85</c:v>
                      </c:pt>
                      <c:pt idx="618">
                        <c:v>83.899999999999991</c:v>
                      </c:pt>
                      <c:pt idx="619">
                        <c:v>83.95</c:v>
                      </c:pt>
                      <c:pt idx="620">
                        <c:v>84</c:v>
                      </c:pt>
                      <c:pt idx="621">
                        <c:v>84.05</c:v>
                      </c:pt>
                      <c:pt idx="622">
                        <c:v>84.1</c:v>
                      </c:pt>
                      <c:pt idx="623">
                        <c:v>84.149999999999991</c:v>
                      </c:pt>
                      <c:pt idx="624">
                        <c:v>84.2</c:v>
                      </c:pt>
                      <c:pt idx="625">
                        <c:v>84.25</c:v>
                      </c:pt>
                      <c:pt idx="626">
                        <c:v>84.3</c:v>
                      </c:pt>
                      <c:pt idx="627">
                        <c:v>84.35</c:v>
                      </c:pt>
                      <c:pt idx="628">
                        <c:v>84.399999999999991</c:v>
                      </c:pt>
                      <c:pt idx="629">
                        <c:v>84.45</c:v>
                      </c:pt>
                      <c:pt idx="630">
                        <c:v>84.5</c:v>
                      </c:pt>
                      <c:pt idx="631">
                        <c:v>84.55</c:v>
                      </c:pt>
                      <c:pt idx="632">
                        <c:v>84.6</c:v>
                      </c:pt>
                      <c:pt idx="633">
                        <c:v>84.649999999999991</c:v>
                      </c:pt>
                      <c:pt idx="634">
                        <c:v>84.7</c:v>
                      </c:pt>
                      <c:pt idx="635">
                        <c:v>84.75</c:v>
                      </c:pt>
                      <c:pt idx="636">
                        <c:v>84.8</c:v>
                      </c:pt>
                      <c:pt idx="637">
                        <c:v>84.85</c:v>
                      </c:pt>
                      <c:pt idx="638">
                        <c:v>84.899999999999991</c:v>
                      </c:pt>
                      <c:pt idx="639">
                        <c:v>84.95</c:v>
                      </c:pt>
                      <c:pt idx="640">
                        <c:v>85</c:v>
                      </c:pt>
                      <c:pt idx="641">
                        <c:v>85.05</c:v>
                      </c:pt>
                      <c:pt idx="642">
                        <c:v>85.1</c:v>
                      </c:pt>
                      <c:pt idx="643">
                        <c:v>85.149999999999991</c:v>
                      </c:pt>
                      <c:pt idx="644">
                        <c:v>85.2</c:v>
                      </c:pt>
                      <c:pt idx="645">
                        <c:v>85.25</c:v>
                      </c:pt>
                      <c:pt idx="646">
                        <c:v>85.3</c:v>
                      </c:pt>
                      <c:pt idx="647">
                        <c:v>85.35</c:v>
                      </c:pt>
                      <c:pt idx="648">
                        <c:v>85.399999999999991</c:v>
                      </c:pt>
                      <c:pt idx="649">
                        <c:v>85.449999999999989</c:v>
                      </c:pt>
                      <c:pt idx="650">
                        <c:v>85.5</c:v>
                      </c:pt>
                      <c:pt idx="651">
                        <c:v>85.55</c:v>
                      </c:pt>
                      <c:pt idx="652">
                        <c:v>85.6</c:v>
                      </c:pt>
                      <c:pt idx="653">
                        <c:v>85.649999999999991</c:v>
                      </c:pt>
                      <c:pt idx="654">
                        <c:v>85.699999999999989</c:v>
                      </c:pt>
                      <c:pt idx="655">
                        <c:v>85.75</c:v>
                      </c:pt>
                      <c:pt idx="656">
                        <c:v>85.8</c:v>
                      </c:pt>
                      <c:pt idx="657">
                        <c:v>85.85</c:v>
                      </c:pt>
                      <c:pt idx="658">
                        <c:v>85.899999999999991</c:v>
                      </c:pt>
                      <c:pt idx="659">
                        <c:v>85.949999999999989</c:v>
                      </c:pt>
                      <c:pt idx="660">
                        <c:v>86</c:v>
                      </c:pt>
                      <c:pt idx="661">
                        <c:v>86.05</c:v>
                      </c:pt>
                      <c:pt idx="662">
                        <c:v>86.1</c:v>
                      </c:pt>
                      <c:pt idx="663">
                        <c:v>86.149999999999991</c:v>
                      </c:pt>
                      <c:pt idx="664">
                        <c:v>86.199999999999989</c:v>
                      </c:pt>
                      <c:pt idx="665">
                        <c:v>86.25</c:v>
                      </c:pt>
                      <c:pt idx="666">
                        <c:v>86.3</c:v>
                      </c:pt>
                      <c:pt idx="667">
                        <c:v>86.35</c:v>
                      </c:pt>
                      <c:pt idx="668">
                        <c:v>86.399999999999991</c:v>
                      </c:pt>
                      <c:pt idx="669">
                        <c:v>86.449999999999989</c:v>
                      </c:pt>
                      <c:pt idx="670">
                        <c:v>86.5</c:v>
                      </c:pt>
                      <c:pt idx="671">
                        <c:v>86.55</c:v>
                      </c:pt>
                      <c:pt idx="672">
                        <c:v>86.6</c:v>
                      </c:pt>
                      <c:pt idx="673">
                        <c:v>86.649999999999991</c:v>
                      </c:pt>
                      <c:pt idx="674">
                        <c:v>86.699999999999989</c:v>
                      </c:pt>
                      <c:pt idx="675">
                        <c:v>86.75</c:v>
                      </c:pt>
                      <c:pt idx="676">
                        <c:v>86.8</c:v>
                      </c:pt>
                      <c:pt idx="677">
                        <c:v>86.85</c:v>
                      </c:pt>
                      <c:pt idx="678">
                        <c:v>86.899999999999991</c:v>
                      </c:pt>
                      <c:pt idx="679">
                        <c:v>86.949999999999989</c:v>
                      </c:pt>
                      <c:pt idx="680">
                        <c:v>87</c:v>
                      </c:pt>
                      <c:pt idx="681">
                        <c:v>87.05</c:v>
                      </c:pt>
                      <c:pt idx="682">
                        <c:v>87.1</c:v>
                      </c:pt>
                      <c:pt idx="683">
                        <c:v>87.149999999999991</c:v>
                      </c:pt>
                      <c:pt idx="684">
                        <c:v>87.199999999999989</c:v>
                      </c:pt>
                      <c:pt idx="685">
                        <c:v>87.25</c:v>
                      </c:pt>
                      <c:pt idx="686">
                        <c:v>87.3</c:v>
                      </c:pt>
                      <c:pt idx="687">
                        <c:v>87.35</c:v>
                      </c:pt>
                      <c:pt idx="688">
                        <c:v>87.399999999999991</c:v>
                      </c:pt>
                      <c:pt idx="689">
                        <c:v>87.449999999999989</c:v>
                      </c:pt>
                      <c:pt idx="690">
                        <c:v>87.5</c:v>
                      </c:pt>
                      <c:pt idx="691">
                        <c:v>87.55</c:v>
                      </c:pt>
                      <c:pt idx="692">
                        <c:v>87.6</c:v>
                      </c:pt>
                      <c:pt idx="693">
                        <c:v>87.649999999999991</c:v>
                      </c:pt>
                      <c:pt idx="694">
                        <c:v>87.699999999999989</c:v>
                      </c:pt>
                      <c:pt idx="695">
                        <c:v>87.75</c:v>
                      </c:pt>
                      <c:pt idx="696">
                        <c:v>87.8</c:v>
                      </c:pt>
                      <c:pt idx="697">
                        <c:v>87.85</c:v>
                      </c:pt>
                      <c:pt idx="698">
                        <c:v>87.899999999999991</c:v>
                      </c:pt>
                      <c:pt idx="699">
                        <c:v>87.949999999999989</c:v>
                      </c:pt>
                      <c:pt idx="700">
                        <c:v>88</c:v>
                      </c:pt>
                      <c:pt idx="701">
                        <c:v>88.05</c:v>
                      </c:pt>
                      <c:pt idx="702">
                        <c:v>88.1</c:v>
                      </c:pt>
                      <c:pt idx="703">
                        <c:v>88.149999999999991</c:v>
                      </c:pt>
                      <c:pt idx="704">
                        <c:v>88.199999999999989</c:v>
                      </c:pt>
                      <c:pt idx="705">
                        <c:v>88.25</c:v>
                      </c:pt>
                      <c:pt idx="706">
                        <c:v>88.3</c:v>
                      </c:pt>
                      <c:pt idx="707">
                        <c:v>88.35</c:v>
                      </c:pt>
                      <c:pt idx="708">
                        <c:v>88.399999999999991</c:v>
                      </c:pt>
                      <c:pt idx="709">
                        <c:v>88.449999999999989</c:v>
                      </c:pt>
                      <c:pt idx="710">
                        <c:v>88.5</c:v>
                      </c:pt>
                      <c:pt idx="711">
                        <c:v>88.55</c:v>
                      </c:pt>
                      <c:pt idx="712">
                        <c:v>88.6</c:v>
                      </c:pt>
                      <c:pt idx="713">
                        <c:v>88.649999999999991</c:v>
                      </c:pt>
                      <c:pt idx="714">
                        <c:v>88.699999999999989</c:v>
                      </c:pt>
                      <c:pt idx="715">
                        <c:v>88.75</c:v>
                      </c:pt>
                      <c:pt idx="716">
                        <c:v>88.8</c:v>
                      </c:pt>
                      <c:pt idx="717">
                        <c:v>88.85</c:v>
                      </c:pt>
                      <c:pt idx="718">
                        <c:v>88.899999999999991</c:v>
                      </c:pt>
                      <c:pt idx="719">
                        <c:v>88.949999999999989</c:v>
                      </c:pt>
                      <c:pt idx="720">
                        <c:v>89</c:v>
                      </c:pt>
                      <c:pt idx="721">
                        <c:v>89.05</c:v>
                      </c:pt>
                      <c:pt idx="722">
                        <c:v>89.1</c:v>
                      </c:pt>
                      <c:pt idx="723">
                        <c:v>89.149999999999991</c:v>
                      </c:pt>
                      <c:pt idx="724">
                        <c:v>89.199999999999989</c:v>
                      </c:pt>
                      <c:pt idx="725">
                        <c:v>89.25</c:v>
                      </c:pt>
                      <c:pt idx="726">
                        <c:v>89.3</c:v>
                      </c:pt>
                      <c:pt idx="727">
                        <c:v>89.35</c:v>
                      </c:pt>
                      <c:pt idx="728">
                        <c:v>89.399999999999991</c:v>
                      </c:pt>
                      <c:pt idx="729">
                        <c:v>89.449999999999989</c:v>
                      </c:pt>
                      <c:pt idx="730">
                        <c:v>89.5</c:v>
                      </c:pt>
                      <c:pt idx="731">
                        <c:v>89.55</c:v>
                      </c:pt>
                      <c:pt idx="732">
                        <c:v>89.6</c:v>
                      </c:pt>
                      <c:pt idx="733">
                        <c:v>89.649999999999991</c:v>
                      </c:pt>
                      <c:pt idx="734">
                        <c:v>89.699999999999989</c:v>
                      </c:pt>
                      <c:pt idx="735">
                        <c:v>89.75</c:v>
                      </c:pt>
                      <c:pt idx="736">
                        <c:v>89.8</c:v>
                      </c:pt>
                      <c:pt idx="737">
                        <c:v>89.85</c:v>
                      </c:pt>
                      <c:pt idx="738">
                        <c:v>89.899999999999991</c:v>
                      </c:pt>
                      <c:pt idx="739">
                        <c:v>89.949999999999989</c:v>
                      </c:pt>
                      <c:pt idx="740">
                        <c:v>90</c:v>
                      </c:pt>
                      <c:pt idx="741">
                        <c:v>90.05</c:v>
                      </c:pt>
                      <c:pt idx="742">
                        <c:v>90.1</c:v>
                      </c:pt>
                      <c:pt idx="743">
                        <c:v>90.149999999999991</c:v>
                      </c:pt>
                      <c:pt idx="744">
                        <c:v>90.199999999999989</c:v>
                      </c:pt>
                      <c:pt idx="745">
                        <c:v>90.25</c:v>
                      </c:pt>
                      <c:pt idx="746">
                        <c:v>90.3</c:v>
                      </c:pt>
                      <c:pt idx="747">
                        <c:v>90.35</c:v>
                      </c:pt>
                      <c:pt idx="748">
                        <c:v>90.399999999999991</c:v>
                      </c:pt>
                      <c:pt idx="749">
                        <c:v>90.449999999999989</c:v>
                      </c:pt>
                      <c:pt idx="750">
                        <c:v>90.5</c:v>
                      </c:pt>
                      <c:pt idx="751">
                        <c:v>90.55</c:v>
                      </c:pt>
                      <c:pt idx="752">
                        <c:v>90.6</c:v>
                      </c:pt>
                      <c:pt idx="753">
                        <c:v>90.649999999999991</c:v>
                      </c:pt>
                      <c:pt idx="754">
                        <c:v>90.699999999999989</c:v>
                      </c:pt>
                      <c:pt idx="755">
                        <c:v>90.75</c:v>
                      </c:pt>
                      <c:pt idx="756">
                        <c:v>90.8</c:v>
                      </c:pt>
                      <c:pt idx="757">
                        <c:v>90.85</c:v>
                      </c:pt>
                      <c:pt idx="758">
                        <c:v>90.899999999999991</c:v>
                      </c:pt>
                      <c:pt idx="759">
                        <c:v>90.949999999999989</c:v>
                      </c:pt>
                      <c:pt idx="760">
                        <c:v>91</c:v>
                      </c:pt>
                      <c:pt idx="761">
                        <c:v>91.05</c:v>
                      </c:pt>
                      <c:pt idx="762">
                        <c:v>91.1</c:v>
                      </c:pt>
                      <c:pt idx="763">
                        <c:v>91.149999999999991</c:v>
                      </c:pt>
                      <c:pt idx="764">
                        <c:v>91.199999999999989</c:v>
                      </c:pt>
                      <c:pt idx="765">
                        <c:v>91.25</c:v>
                      </c:pt>
                      <c:pt idx="766">
                        <c:v>91.3</c:v>
                      </c:pt>
                      <c:pt idx="767">
                        <c:v>91.35</c:v>
                      </c:pt>
                      <c:pt idx="768">
                        <c:v>91.399999999999991</c:v>
                      </c:pt>
                      <c:pt idx="769">
                        <c:v>91.449999999999989</c:v>
                      </c:pt>
                      <c:pt idx="770">
                        <c:v>91.5</c:v>
                      </c:pt>
                      <c:pt idx="771">
                        <c:v>91.55</c:v>
                      </c:pt>
                      <c:pt idx="772">
                        <c:v>91.6</c:v>
                      </c:pt>
                      <c:pt idx="773">
                        <c:v>91.649999999999991</c:v>
                      </c:pt>
                      <c:pt idx="774">
                        <c:v>91.699999999999989</c:v>
                      </c:pt>
                      <c:pt idx="775">
                        <c:v>91.75</c:v>
                      </c:pt>
                      <c:pt idx="776">
                        <c:v>91.8</c:v>
                      </c:pt>
                      <c:pt idx="777">
                        <c:v>91.85</c:v>
                      </c:pt>
                      <c:pt idx="778">
                        <c:v>91.899999999999991</c:v>
                      </c:pt>
                      <c:pt idx="779">
                        <c:v>91.949999999999989</c:v>
                      </c:pt>
                      <c:pt idx="780">
                        <c:v>92</c:v>
                      </c:pt>
                      <c:pt idx="781">
                        <c:v>92.05</c:v>
                      </c:pt>
                      <c:pt idx="782">
                        <c:v>92.1</c:v>
                      </c:pt>
                      <c:pt idx="783">
                        <c:v>92.149999999999991</c:v>
                      </c:pt>
                      <c:pt idx="784">
                        <c:v>92.199999999999989</c:v>
                      </c:pt>
                      <c:pt idx="785">
                        <c:v>92.25</c:v>
                      </c:pt>
                      <c:pt idx="786">
                        <c:v>92.3</c:v>
                      </c:pt>
                      <c:pt idx="787">
                        <c:v>92.35</c:v>
                      </c:pt>
                      <c:pt idx="788">
                        <c:v>92.399999999999991</c:v>
                      </c:pt>
                      <c:pt idx="789">
                        <c:v>92.449999999999989</c:v>
                      </c:pt>
                      <c:pt idx="790">
                        <c:v>92.5</c:v>
                      </c:pt>
                      <c:pt idx="791">
                        <c:v>92.55</c:v>
                      </c:pt>
                      <c:pt idx="792">
                        <c:v>92.6</c:v>
                      </c:pt>
                      <c:pt idx="793">
                        <c:v>92.649999999999991</c:v>
                      </c:pt>
                      <c:pt idx="794">
                        <c:v>92.699999999999989</c:v>
                      </c:pt>
                      <c:pt idx="795">
                        <c:v>92.75</c:v>
                      </c:pt>
                      <c:pt idx="796">
                        <c:v>92.8</c:v>
                      </c:pt>
                      <c:pt idx="797">
                        <c:v>92.85</c:v>
                      </c:pt>
                      <c:pt idx="798">
                        <c:v>92.899999999999991</c:v>
                      </c:pt>
                      <c:pt idx="799">
                        <c:v>92.949999999999989</c:v>
                      </c:pt>
                      <c:pt idx="800">
                        <c:v>93</c:v>
                      </c:pt>
                      <c:pt idx="801">
                        <c:v>93.05</c:v>
                      </c:pt>
                      <c:pt idx="802">
                        <c:v>93.1</c:v>
                      </c:pt>
                      <c:pt idx="803">
                        <c:v>93.149999999999991</c:v>
                      </c:pt>
                      <c:pt idx="804">
                        <c:v>93.199999999999989</c:v>
                      </c:pt>
                      <c:pt idx="805">
                        <c:v>93.25</c:v>
                      </c:pt>
                      <c:pt idx="806">
                        <c:v>93.3</c:v>
                      </c:pt>
                      <c:pt idx="807">
                        <c:v>93.35</c:v>
                      </c:pt>
                      <c:pt idx="808">
                        <c:v>93.399999999999991</c:v>
                      </c:pt>
                      <c:pt idx="809">
                        <c:v>93.449999999999989</c:v>
                      </c:pt>
                      <c:pt idx="810">
                        <c:v>93.5</c:v>
                      </c:pt>
                      <c:pt idx="811">
                        <c:v>93.55</c:v>
                      </c:pt>
                      <c:pt idx="812">
                        <c:v>93.6</c:v>
                      </c:pt>
                      <c:pt idx="813">
                        <c:v>93.649999999999991</c:v>
                      </c:pt>
                      <c:pt idx="814">
                        <c:v>93.699999999999989</c:v>
                      </c:pt>
                      <c:pt idx="815">
                        <c:v>93.75</c:v>
                      </c:pt>
                      <c:pt idx="816">
                        <c:v>93.8</c:v>
                      </c:pt>
                      <c:pt idx="817">
                        <c:v>93.85</c:v>
                      </c:pt>
                      <c:pt idx="818">
                        <c:v>93.899999999999991</c:v>
                      </c:pt>
                      <c:pt idx="819">
                        <c:v>93.949999999999989</c:v>
                      </c:pt>
                      <c:pt idx="820">
                        <c:v>94</c:v>
                      </c:pt>
                      <c:pt idx="821">
                        <c:v>94.05</c:v>
                      </c:pt>
                      <c:pt idx="822">
                        <c:v>94.1</c:v>
                      </c:pt>
                      <c:pt idx="823">
                        <c:v>94.149999999999991</c:v>
                      </c:pt>
                      <c:pt idx="824">
                        <c:v>94.199999999999989</c:v>
                      </c:pt>
                      <c:pt idx="825">
                        <c:v>94.25</c:v>
                      </c:pt>
                      <c:pt idx="826">
                        <c:v>94.3</c:v>
                      </c:pt>
                      <c:pt idx="827">
                        <c:v>94.35</c:v>
                      </c:pt>
                      <c:pt idx="828">
                        <c:v>94.399999999999991</c:v>
                      </c:pt>
                      <c:pt idx="829">
                        <c:v>94.449999999999989</c:v>
                      </c:pt>
                      <c:pt idx="830">
                        <c:v>94.5</c:v>
                      </c:pt>
                      <c:pt idx="831">
                        <c:v>94.55</c:v>
                      </c:pt>
                      <c:pt idx="832">
                        <c:v>94.6</c:v>
                      </c:pt>
                      <c:pt idx="833">
                        <c:v>94.649999999999991</c:v>
                      </c:pt>
                      <c:pt idx="834">
                        <c:v>94.699999999999989</c:v>
                      </c:pt>
                      <c:pt idx="835">
                        <c:v>94.75</c:v>
                      </c:pt>
                      <c:pt idx="836">
                        <c:v>94.8</c:v>
                      </c:pt>
                      <c:pt idx="837">
                        <c:v>94.85</c:v>
                      </c:pt>
                      <c:pt idx="838">
                        <c:v>94.899999999999991</c:v>
                      </c:pt>
                      <c:pt idx="839">
                        <c:v>94.949999999999989</c:v>
                      </c:pt>
                      <c:pt idx="840">
                        <c:v>95</c:v>
                      </c:pt>
                      <c:pt idx="841">
                        <c:v>95.05</c:v>
                      </c:pt>
                      <c:pt idx="842">
                        <c:v>95.1</c:v>
                      </c:pt>
                      <c:pt idx="843">
                        <c:v>95.149999999999991</c:v>
                      </c:pt>
                      <c:pt idx="844">
                        <c:v>95.199999999999989</c:v>
                      </c:pt>
                      <c:pt idx="845">
                        <c:v>95.25</c:v>
                      </c:pt>
                      <c:pt idx="846">
                        <c:v>95.3</c:v>
                      </c:pt>
                      <c:pt idx="847">
                        <c:v>95.35</c:v>
                      </c:pt>
                      <c:pt idx="848">
                        <c:v>95.399999999999991</c:v>
                      </c:pt>
                      <c:pt idx="849">
                        <c:v>95.449999999999989</c:v>
                      </c:pt>
                      <c:pt idx="850">
                        <c:v>95.5</c:v>
                      </c:pt>
                      <c:pt idx="851">
                        <c:v>95.55</c:v>
                      </c:pt>
                      <c:pt idx="852">
                        <c:v>95.6</c:v>
                      </c:pt>
                      <c:pt idx="853">
                        <c:v>95.649999999999991</c:v>
                      </c:pt>
                      <c:pt idx="854">
                        <c:v>95.699999999999989</c:v>
                      </c:pt>
                      <c:pt idx="855">
                        <c:v>95.75</c:v>
                      </c:pt>
                      <c:pt idx="856">
                        <c:v>95.8</c:v>
                      </c:pt>
                      <c:pt idx="857">
                        <c:v>95.85</c:v>
                      </c:pt>
                      <c:pt idx="858">
                        <c:v>95.899999999999991</c:v>
                      </c:pt>
                      <c:pt idx="859">
                        <c:v>95.949999999999989</c:v>
                      </c:pt>
                      <c:pt idx="860">
                        <c:v>96</c:v>
                      </c:pt>
                      <c:pt idx="861">
                        <c:v>96.05</c:v>
                      </c:pt>
                      <c:pt idx="862">
                        <c:v>96.1</c:v>
                      </c:pt>
                      <c:pt idx="863">
                        <c:v>96.149999999999991</c:v>
                      </c:pt>
                      <c:pt idx="864">
                        <c:v>96.199999999999989</c:v>
                      </c:pt>
                      <c:pt idx="865">
                        <c:v>96.25</c:v>
                      </c:pt>
                      <c:pt idx="866">
                        <c:v>96.3</c:v>
                      </c:pt>
                      <c:pt idx="867">
                        <c:v>96.35</c:v>
                      </c:pt>
                      <c:pt idx="868">
                        <c:v>96.399999999999991</c:v>
                      </c:pt>
                      <c:pt idx="869">
                        <c:v>96.449999999999989</c:v>
                      </c:pt>
                      <c:pt idx="870">
                        <c:v>96.5</c:v>
                      </c:pt>
                      <c:pt idx="871">
                        <c:v>96.55</c:v>
                      </c:pt>
                      <c:pt idx="872">
                        <c:v>96.6</c:v>
                      </c:pt>
                      <c:pt idx="873">
                        <c:v>96.649999999999991</c:v>
                      </c:pt>
                      <c:pt idx="874">
                        <c:v>96.699999999999989</c:v>
                      </c:pt>
                      <c:pt idx="875">
                        <c:v>96.75</c:v>
                      </c:pt>
                      <c:pt idx="876">
                        <c:v>96.8</c:v>
                      </c:pt>
                      <c:pt idx="877">
                        <c:v>96.85</c:v>
                      </c:pt>
                      <c:pt idx="878">
                        <c:v>96.899999999999991</c:v>
                      </c:pt>
                      <c:pt idx="879">
                        <c:v>96.949999999999989</c:v>
                      </c:pt>
                      <c:pt idx="880">
                        <c:v>97</c:v>
                      </c:pt>
                      <c:pt idx="881">
                        <c:v>97.05</c:v>
                      </c:pt>
                      <c:pt idx="882">
                        <c:v>97.1</c:v>
                      </c:pt>
                      <c:pt idx="883">
                        <c:v>97.149999999999991</c:v>
                      </c:pt>
                      <c:pt idx="884">
                        <c:v>97.199999999999989</c:v>
                      </c:pt>
                      <c:pt idx="885">
                        <c:v>97.25</c:v>
                      </c:pt>
                      <c:pt idx="886">
                        <c:v>97.3</c:v>
                      </c:pt>
                      <c:pt idx="887">
                        <c:v>97.35</c:v>
                      </c:pt>
                      <c:pt idx="888">
                        <c:v>97.399999999999991</c:v>
                      </c:pt>
                      <c:pt idx="889">
                        <c:v>97.449999999999989</c:v>
                      </c:pt>
                      <c:pt idx="890">
                        <c:v>97.5</c:v>
                      </c:pt>
                      <c:pt idx="891">
                        <c:v>97.55</c:v>
                      </c:pt>
                      <c:pt idx="892">
                        <c:v>97.6</c:v>
                      </c:pt>
                      <c:pt idx="893">
                        <c:v>97.649999999999991</c:v>
                      </c:pt>
                      <c:pt idx="894">
                        <c:v>97.699999999999989</c:v>
                      </c:pt>
                      <c:pt idx="895">
                        <c:v>97.75</c:v>
                      </c:pt>
                      <c:pt idx="896">
                        <c:v>97.8</c:v>
                      </c:pt>
                      <c:pt idx="897">
                        <c:v>97.85</c:v>
                      </c:pt>
                      <c:pt idx="898">
                        <c:v>97.899999999999991</c:v>
                      </c:pt>
                      <c:pt idx="899">
                        <c:v>97.949999999999989</c:v>
                      </c:pt>
                      <c:pt idx="900">
                        <c:v>98</c:v>
                      </c:pt>
                      <c:pt idx="901">
                        <c:v>98.05</c:v>
                      </c:pt>
                      <c:pt idx="902">
                        <c:v>98.1</c:v>
                      </c:pt>
                      <c:pt idx="903">
                        <c:v>98.149999999999991</c:v>
                      </c:pt>
                      <c:pt idx="904">
                        <c:v>98.199999999999989</c:v>
                      </c:pt>
                      <c:pt idx="905">
                        <c:v>98.25</c:v>
                      </c:pt>
                      <c:pt idx="906">
                        <c:v>98.3</c:v>
                      </c:pt>
                      <c:pt idx="907">
                        <c:v>98.35</c:v>
                      </c:pt>
                      <c:pt idx="908">
                        <c:v>98.399999999999991</c:v>
                      </c:pt>
                      <c:pt idx="909">
                        <c:v>98.449999999999989</c:v>
                      </c:pt>
                      <c:pt idx="910">
                        <c:v>98.5</c:v>
                      </c:pt>
                      <c:pt idx="911">
                        <c:v>98.55</c:v>
                      </c:pt>
                      <c:pt idx="912">
                        <c:v>98.6</c:v>
                      </c:pt>
                      <c:pt idx="913">
                        <c:v>98.649999999999991</c:v>
                      </c:pt>
                      <c:pt idx="914">
                        <c:v>98.699999999999989</c:v>
                      </c:pt>
                      <c:pt idx="915">
                        <c:v>98.75</c:v>
                      </c:pt>
                      <c:pt idx="916">
                        <c:v>98.8</c:v>
                      </c:pt>
                      <c:pt idx="917">
                        <c:v>98.85</c:v>
                      </c:pt>
                      <c:pt idx="918">
                        <c:v>98.899999999999991</c:v>
                      </c:pt>
                      <c:pt idx="919">
                        <c:v>98.949999999999989</c:v>
                      </c:pt>
                      <c:pt idx="920">
                        <c:v>99</c:v>
                      </c:pt>
                      <c:pt idx="921">
                        <c:v>99.05</c:v>
                      </c:pt>
                      <c:pt idx="922">
                        <c:v>99.1</c:v>
                      </c:pt>
                      <c:pt idx="923">
                        <c:v>99.149999999999991</c:v>
                      </c:pt>
                      <c:pt idx="924">
                        <c:v>99.199999999999989</c:v>
                      </c:pt>
                      <c:pt idx="925">
                        <c:v>99.25</c:v>
                      </c:pt>
                      <c:pt idx="926">
                        <c:v>99.3</c:v>
                      </c:pt>
                      <c:pt idx="927">
                        <c:v>99.35</c:v>
                      </c:pt>
                      <c:pt idx="928">
                        <c:v>99.399999999999991</c:v>
                      </c:pt>
                      <c:pt idx="929">
                        <c:v>99.449999999999989</c:v>
                      </c:pt>
                      <c:pt idx="930">
                        <c:v>99.5</c:v>
                      </c:pt>
                      <c:pt idx="931">
                        <c:v>99.55</c:v>
                      </c:pt>
                      <c:pt idx="932">
                        <c:v>99.6</c:v>
                      </c:pt>
                      <c:pt idx="933">
                        <c:v>99.649999999999991</c:v>
                      </c:pt>
                      <c:pt idx="934">
                        <c:v>99.699999999999989</c:v>
                      </c:pt>
                      <c:pt idx="935">
                        <c:v>99.75</c:v>
                      </c:pt>
                      <c:pt idx="936">
                        <c:v>99.8</c:v>
                      </c:pt>
                      <c:pt idx="937">
                        <c:v>99.85</c:v>
                      </c:pt>
                      <c:pt idx="938">
                        <c:v>99.899999999999991</c:v>
                      </c:pt>
                      <c:pt idx="939">
                        <c:v>99.95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'1'!$K$6:$K$945</c15:sqref>
                        </c15:formulaRef>
                      </c:ext>
                    </c:extLst>
                    <c:numCache>
                      <c:formatCode>General</c:formatCode>
                      <c:ptCount val="940"/>
                      <c:pt idx="0">
                        <c:v>26.327000000000002</c:v>
                      </c:pt>
                      <c:pt idx="1">
                        <c:v>26.277999999999999</c:v>
                      </c:pt>
                      <c:pt idx="2">
                        <c:v>26.242000000000001</c:v>
                      </c:pt>
                      <c:pt idx="3">
                        <c:v>26.696000000000002</c:v>
                      </c:pt>
                      <c:pt idx="4">
                        <c:v>26.597999999999999</c:v>
                      </c:pt>
                      <c:pt idx="5">
                        <c:v>26.606000000000002</c:v>
                      </c:pt>
                      <c:pt idx="6">
                        <c:v>26.623999999999999</c:v>
                      </c:pt>
                      <c:pt idx="7">
                        <c:v>26.922000000000001</c:v>
                      </c:pt>
                      <c:pt idx="8">
                        <c:v>26.847000000000001</c:v>
                      </c:pt>
                      <c:pt idx="9">
                        <c:v>26.876999999999999</c:v>
                      </c:pt>
                      <c:pt idx="10">
                        <c:v>26.753</c:v>
                      </c:pt>
                      <c:pt idx="11">
                        <c:v>26.966999999999999</c:v>
                      </c:pt>
                      <c:pt idx="12">
                        <c:v>26.754999999999999</c:v>
                      </c:pt>
                      <c:pt idx="13">
                        <c:v>27.172000000000001</c:v>
                      </c:pt>
                      <c:pt idx="14">
                        <c:v>27.173999999999999</c:v>
                      </c:pt>
                      <c:pt idx="15">
                        <c:v>27.206</c:v>
                      </c:pt>
                      <c:pt idx="16">
                        <c:v>27.13</c:v>
                      </c:pt>
                      <c:pt idx="17">
                        <c:v>27.484000000000002</c:v>
                      </c:pt>
                      <c:pt idx="18">
                        <c:v>27.436</c:v>
                      </c:pt>
                      <c:pt idx="19">
                        <c:v>27.396999999999998</c:v>
                      </c:pt>
                      <c:pt idx="20">
                        <c:v>27.298999999999999</c:v>
                      </c:pt>
                      <c:pt idx="21">
                        <c:v>27.266999999999999</c:v>
                      </c:pt>
                      <c:pt idx="22">
                        <c:v>27.359000000000002</c:v>
                      </c:pt>
                      <c:pt idx="23">
                        <c:v>27.64</c:v>
                      </c:pt>
                      <c:pt idx="24">
                        <c:v>27.652000000000001</c:v>
                      </c:pt>
                      <c:pt idx="25">
                        <c:v>27.524999999999999</c:v>
                      </c:pt>
                      <c:pt idx="26">
                        <c:v>27.704000000000001</c:v>
                      </c:pt>
                      <c:pt idx="27">
                        <c:v>27.841999999999999</c:v>
                      </c:pt>
                      <c:pt idx="28">
                        <c:v>27.945</c:v>
                      </c:pt>
                      <c:pt idx="29">
                        <c:v>27.768999999999998</c:v>
                      </c:pt>
                      <c:pt idx="30">
                        <c:v>27.794</c:v>
                      </c:pt>
                      <c:pt idx="31">
                        <c:v>27.754999999999999</c:v>
                      </c:pt>
                      <c:pt idx="32">
                        <c:v>27.95</c:v>
                      </c:pt>
                      <c:pt idx="33">
                        <c:v>28.292000000000002</c:v>
                      </c:pt>
                      <c:pt idx="34">
                        <c:v>28.187999999999999</c:v>
                      </c:pt>
                      <c:pt idx="35">
                        <c:v>28.087</c:v>
                      </c:pt>
                      <c:pt idx="36">
                        <c:v>28.151</c:v>
                      </c:pt>
                      <c:pt idx="37">
                        <c:v>28.509</c:v>
                      </c:pt>
                      <c:pt idx="38">
                        <c:v>28.446000000000002</c:v>
                      </c:pt>
                      <c:pt idx="39">
                        <c:v>28.355</c:v>
                      </c:pt>
                      <c:pt idx="40">
                        <c:v>28.329000000000001</c:v>
                      </c:pt>
                      <c:pt idx="41">
                        <c:v>28.396999999999998</c:v>
                      </c:pt>
                      <c:pt idx="42">
                        <c:v>28.337</c:v>
                      </c:pt>
                      <c:pt idx="43">
                        <c:v>28.684999999999999</c:v>
                      </c:pt>
                      <c:pt idx="44">
                        <c:v>28.588000000000001</c:v>
                      </c:pt>
                      <c:pt idx="45">
                        <c:v>28.527999999999999</c:v>
                      </c:pt>
                      <c:pt idx="46">
                        <c:v>28.655999999999999</c:v>
                      </c:pt>
                      <c:pt idx="47">
                        <c:v>28.879000000000001</c:v>
                      </c:pt>
                      <c:pt idx="48">
                        <c:v>28.969000000000001</c:v>
                      </c:pt>
                      <c:pt idx="49">
                        <c:v>28.867999999999999</c:v>
                      </c:pt>
                      <c:pt idx="50">
                        <c:v>28.882000000000001</c:v>
                      </c:pt>
                      <c:pt idx="51">
                        <c:v>28.895</c:v>
                      </c:pt>
                      <c:pt idx="52">
                        <c:v>28.881</c:v>
                      </c:pt>
                      <c:pt idx="53">
                        <c:v>29.082000000000001</c:v>
                      </c:pt>
                      <c:pt idx="54">
                        <c:v>29.132000000000001</c:v>
                      </c:pt>
                      <c:pt idx="55">
                        <c:v>29.023</c:v>
                      </c:pt>
                      <c:pt idx="56">
                        <c:v>29.125</c:v>
                      </c:pt>
                      <c:pt idx="57">
                        <c:v>29.372</c:v>
                      </c:pt>
                      <c:pt idx="58">
                        <c:v>29.4</c:v>
                      </c:pt>
                      <c:pt idx="59">
                        <c:v>29.373000000000001</c:v>
                      </c:pt>
                      <c:pt idx="60">
                        <c:v>29.335999999999999</c:v>
                      </c:pt>
                      <c:pt idx="61">
                        <c:v>29.288</c:v>
                      </c:pt>
                      <c:pt idx="62">
                        <c:v>29.370999999999999</c:v>
                      </c:pt>
                      <c:pt idx="63">
                        <c:v>29.626000000000001</c:v>
                      </c:pt>
                      <c:pt idx="64">
                        <c:v>29.545000000000002</c:v>
                      </c:pt>
                      <c:pt idx="65">
                        <c:v>29.619</c:v>
                      </c:pt>
                      <c:pt idx="66">
                        <c:v>29.536000000000001</c:v>
                      </c:pt>
                      <c:pt idx="67">
                        <c:v>29.878</c:v>
                      </c:pt>
                      <c:pt idx="68">
                        <c:v>29.891999999999999</c:v>
                      </c:pt>
                      <c:pt idx="69">
                        <c:v>29.931000000000001</c:v>
                      </c:pt>
                      <c:pt idx="70">
                        <c:v>29.783000000000001</c:v>
                      </c:pt>
                      <c:pt idx="71">
                        <c:v>29.838999999999999</c:v>
                      </c:pt>
                      <c:pt idx="72">
                        <c:v>29.952999999999999</c:v>
                      </c:pt>
                      <c:pt idx="73">
                        <c:v>30.07</c:v>
                      </c:pt>
                      <c:pt idx="74">
                        <c:v>30.065999999999999</c:v>
                      </c:pt>
                      <c:pt idx="75">
                        <c:v>30.100999999999999</c:v>
                      </c:pt>
                      <c:pt idx="76">
                        <c:v>30.259</c:v>
                      </c:pt>
                      <c:pt idx="77">
                        <c:v>30.6</c:v>
                      </c:pt>
                      <c:pt idx="78">
                        <c:v>30.286000000000001</c:v>
                      </c:pt>
                      <c:pt idx="79">
                        <c:v>30.385999999999999</c:v>
                      </c:pt>
                      <c:pt idx="80">
                        <c:v>30.36</c:v>
                      </c:pt>
                      <c:pt idx="81">
                        <c:v>30.690999999999999</c:v>
                      </c:pt>
                      <c:pt idx="82">
                        <c:v>30.626000000000001</c:v>
                      </c:pt>
                      <c:pt idx="83">
                        <c:v>30.722000000000001</c:v>
                      </c:pt>
                      <c:pt idx="84">
                        <c:v>30.382999999999999</c:v>
                      </c:pt>
                      <c:pt idx="85">
                        <c:v>30.515000000000001</c:v>
                      </c:pt>
                      <c:pt idx="86">
                        <c:v>30.579000000000001</c:v>
                      </c:pt>
                      <c:pt idx="87">
                        <c:v>30.954999999999998</c:v>
                      </c:pt>
                      <c:pt idx="88">
                        <c:v>30.8</c:v>
                      </c:pt>
                      <c:pt idx="89">
                        <c:v>30.805</c:v>
                      </c:pt>
                      <c:pt idx="90">
                        <c:v>30.981000000000002</c:v>
                      </c:pt>
                      <c:pt idx="91">
                        <c:v>31.228999999999999</c:v>
                      </c:pt>
                      <c:pt idx="92">
                        <c:v>31.137</c:v>
                      </c:pt>
                      <c:pt idx="93">
                        <c:v>31.004999999999999</c:v>
                      </c:pt>
                      <c:pt idx="94">
                        <c:v>31.16</c:v>
                      </c:pt>
                      <c:pt idx="95">
                        <c:v>31.013999999999999</c:v>
                      </c:pt>
                      <c:pt idx="96">
                        <c:v>31.135999999999999</c:v>
                      </c:pt>
                      <c:pt idx="97">
                        <c:v>31.279</c:v>
                      </c:pt>
                      <c:pt idx="98">
                        <c:v>31.382000000000001</c:v>
                      </c:pt>
                      <c:pt idx="99">
                        <c:v>31.265999999999998</c:v>
                      </c:pt>
                      <c:pt idx="100">
                        <c:v>31.395</c:v>
                      </c:pt>
                      <c:pt idx="101">
                        <c:v>31.640999999999998</c:v>
                      </c:pt>
                      <c:pt idx="102">
                        <c:v>31.568000000000001</c:v>
                      </c:pt>
                      <c:pt idx="103">
                        <c:v>31.489000000000001</c:v>
                      </c:pt>
                      <c:pt idx="104">
                        <c:v>31.53</c:v>
                      </c:pt>
                      <c:pt idx="105">
                        <c:v>31.437999999999999</c:v>
                      </c:pt>
                      <c:pt idx="106">
                        <c:v>31.54</c:v>
                      </c:pt>
                      <c:pt idx="107">
                        <c:v>31.844999999999999</c:v>
                      </c:pt>
                      <c:pt idx="108">
                        <c:v>31.739000000000001</c:v>
                      </c:pt>
                      <c:pt idx="109">
                        <c:v>31.766999999999999</c:v>
                      </c:pt>
                      <c:pt idx="110">
                        <c:v>31.873999999999999</c:v>
                      </c:pt>
                      <c:pt idx="111">
                        <c:v>32.034999999999997</c:v>
                      </c:pt>
                      <c:pt idx="112">
                        <c:v>32.04</c:v>
                      </c:pt>
                      <c:pt idx="113">
                        <c:v>31.899000000000001</c:v>
                      </c:pt>
                      <c:pt idx="114">
                        <c:v>32.215000000000003</c:v>
                      </c:pt>
                      <c:pt idx="115">
                        <c:v>32.341999999999999</c:v>
                      </c:pt>
                      <c:pt idx="116">
                        <c:v>32.363999999999997</c:v>
                      </c:pt>
                      <c:pt idx="117">
                        <c:v>32.270000000000003</c:v>
                      </c:pt>
                      <c:pt idx="118">
                        <c:v>32.24</c:v>
                      </c:pt>
                      <c:pt idx="119">
                        <c:v>32.159999999999997</c:v>
                      </c:pt>
                      <c:pt idx="120">
                        <c:v>32.325000000000003</c:v>
                      </c:pt>
                      <c:pt idx="121">
                        <c:v>32.619</c:v>
                      </c:pt>
                      <c:pt idx="122">
                        <c:v>32.503999999999998</c:v>
                      </c:pt>
                      <c:pt idx="123">
                        <c:v>32.441000000000003</c:v>
                      </c:pt>
                      <c:pt idx="124">
                        <c:v>32.515000000000001</c:v>
                      </c:pt>
                      <c:pt idx="125">
                        <c:v>32.838999999999999</c:v>
                      </c:pt>
                      <c:pt idx="126">
                        <c:v>32.807000000000002</c:v>
                      </c:pt>
                      <c:pt idx="127">
                        <c:v>32.753</c:v>
                      </c:pt>
                      <c:pt idx="128">
                        <c:v>32.587000000000003</c:v>
                      </c:pt>
                      <c:pt idx="129">
                        <c:v>32.619</c:v>
                      </c:pt>
                      <c:pt idx="130">
                        <c:v>32.811</c:v>
                      </c:pt>
                      <c:pt idx="131">
                        <c:v>32.933999999999997</c:v>
                      </c:pt>
                      <c:pt idx="132">
                        <c:v>33.076000000000001</c:v>
                      </c:pt>
                      <c:pt idx="133">
                        <c:v>32.837000000000003</c:v>
                      </c:pt>
                      <c:pt idx="134">
                        <c:v>33.076999999999998</c:v>
                      </c:pt>
                      <c:pt idx="135">
                        <c:v>33.191000000000003</c:v>
                      </c:pt>
                      <c:pt idx="136">
                        <c:v>33.334000000000003</c:v>
                      </c:pt>
                      <c:pt idx="137">
                        <c:v>33.073</c:v>
                      </c:pt>
                      <c:pt idx="138">
                        <c:v>33.408000000000001</c:v>
                      </c:pt>
                      <c:pt idx="139">
                        <c:v>33.625</c:v>
                      </c:pt>
                      <c:pt idx="140">
                        <c:v>33.418999999999997</c:v>
                      </c:pt>
                      <c:pt idx="141">
                        <c:v>33.42</c:v>
                      </c:pt>
                      <c:pt idx="142">
                        <c:v>33.423999999999999</c:v>
                      </c:pt>
                      <c:pt idx="143">
                        <c:v>33.438000000000002</c:v>
                      </c:pt>
                      <c:pt idx="144">
                        <c:v>33.615000000000002</c:v>
                      </c:pt>
                      <c:pt idx="145">
                        <c:v>33.713000000000001</c:v>
                      </c:pt>
                      <c:pt idx="146">
                        <c:v>33.694000000000003</c:v>
                      </c:pt>
                      <c:pt idx="147">
                        <c:v>33.597999999999999</c:v>
                      </c:pt>
                      <c:pt idx="148">
                        <c:v>33.841999999999999</c:v>
                      </c:pt>
                      <c:pt idx="149">
                        <c:v>33.994999999999997</c:v>
                      </c:pt>
                      <c:pt idx="150">
                        <c:v>34.052999999999997</c:v>
                      </c:pt>
                      <c:pt idx="151">
                        <c:v>33.895000000000003</c:v>
                      </c:pt>
                      <c:pt idx="152">
                        <c:v>34.030999999999999</c:v>
                      </c:pt>
                      <c:pt idx="153">
                        <c:v>34.319000000000003</c:v>
                      </c:pt>
                      <c:pt idx="154">
                        <c:v>34.203000000000003</c:v>
                      </c:pt>
                      <c:pt idx="155">
                        <c:v>34.128999999999998</c:v>
                      </c:pt>
                      <c:pt idx="156">
                        <c:v>34.137</c:v>
                      </c:pt>
                      <c:pt idx="157">
                        <c:v>34.116</c:v>
                      </c:pt>
                      <c:pt idx="158">
                        <c:v>34.231000000000002</c:v>
                      </c:pt>
                      <c:pt idx="159">
                        <c:v>34.548999999999999</c:v>
                      </c:pt>
                      <c:pt idx="160">
                        <c:v>34.317999999999998</c:v>
                      </c:pt>
                      <c:pt idx="161">
                        <c:v>34.340000000000003</c:v>
                      </c:pt>
                      <c:pt idx="162">
                        <c:v>34.542999999999999</c:v>
                      </c:pt>
                      <c:pt idx="163">
                        <c:v>34.686999999999998</c:v>
                      </c:pt>
                      <c:pt idx="164">
                        <c:v>34.548999999999999</c:v>
                      </c:pt>
                      <c:pt idx="165">
                        <c:v>34.656999999999996</c:v>
                      </c:pt>
                      <c:pt idx="166">
                        <c:v>34.594000000000001</c:v>
                      </c:pt>
                      <c:pt idx="167">
                        <c:v>34.460999999999999</c:v>
                      </c:pt>
                      <c:pt idx="168">
                        <c:v>34.777999999999999</c:v>
                      </c:pt>
                      <c:pt idx="169">
                        <c:v>34.863</c:v>
                      </c:pt>
                      <c:pt idx="170">
                        <c:v>34.798000000000002</c:v>
                      </c:pt>
                      <c:pt idx="171">
                        <c:v>34.83</c:v>
                      </c:pt>
                      <c:pt idx="172">
                        <c:v>35.029000000000003</c:v>
                      </c:pt>
                      <c:pt idx="173">
                        <c:v>35.073</c:v>
                      </c:pt>
                      <c:pt idx="174">
                        <c:v>35.048999999999999</c:v>
                      </c:pt>
                      <c:pt idx="175">
                        <c:v>35.073</c:v>
                      </c:pt>
                      <c:pt idx="176">
                        <c:v>35.371000000000002</c:v>
                      </c:pt>
                      <c:pt idx="177">
                        <c:v>35.267000000000003</c:v>
                      </c:pt>
                      <c:pt idx="178">
                        <c:v>35.408999999999999</c:v>
                      </c:pt>
                      <c:pt idx="179">
                        <c:v>35.329000000000001</c:v>
                      </c:pt>
                      <c:pt idx="180">
                        <c:v>35.225000000000001</c:v>
                      </c:pt>
                      <c:pt idx="181">
                        <c:v>35.226999999999997</c:v>
                      </c:pt>
                      <c:pt idx="182">
                        <c:v>35.521000000000001</c:v>
                      </c:pt>
                      <c:pt idx="183">
                        <c:v>35.588999999999999</c:v>
                      </c:pt>
                      <c:pt idx="184">
                        <c:v>35.456000000000003</c:v>
                      </c:pt>
                      <c:pt idx="185">
                        <c:v>35.470999999999997</c:v>
                      </c:pt>
                      <c:pt idx="186">
                        <c:v>35.792000000000002</c:v>
                      </c:pt>
                      <c:pt idx="187">
                        <c:v>35.738999999999997</c:v>
                      </c:pt>
                      <c:pt idx="188">
                        <c:v>35.78</c:v>
                      </c:pt>
                      <c:pt idx="189">
                        <c:v>35.75</c:v>
                      </c:pt>
                      <c:pt idx="190">
                        <c:v>36.043999999999997</c:v>
                      </c:pt>
                      <c:pt idx="191">
                        <c:v>36.076999999999998</c:v>
                      </c:pt>
                      <c:pt idx="192">
                        <c:v>36.008000000000003</c:v>
                      </c:pt>
                      <c:pt idx="193">
                        <c:v>36.021999999999998</c:v>
                      </c:pt>
                      <c:pt idx="194">
                        <c:v>35.948</c:v>
                      </c:pt>
                      <c:pt idx="195">
                        <c:v>35.878</c:v>
                      </c:pt>
                      <c:pt idx="196">
                        <c:v>36.232999999999997</c:v>
                      </c:pt>
                      <c:pt idx="197">
                        <c:v>36.220999999999997</c:v>
                      </c:pt>
                      <c:pt idx="198">
                        <c:v>36.192999999999998</c:v>
                      </c:pt>
                      <c:pt idx="199">
                        <c:v>36.209000000000003</c:v>
                      </c:pt>
                      <c:pt idx="200">
                        <c:v>36.456000000000003</c:v>
                      </c:pt>
                      <c:pt idx="201">
                        <c:v>36.478000000000002</c:v>
                      </c:pt>
                      <c:pt idx="202">
                        <c:v>36.405999999999999</c:v>
                      </c:pt>
                      <c:pt idx="203">
                        <c:v>36.347999999999999</c:v>
                      </c:pt>
                      <c:pt idx="204">
                        <c:v>36.715000000000003</c:v>
                      </c:pt>
                      <c:pt idx="205">
                        <c:v>36.802</c:v>
                      </c:pt>
                      <c:pt idx="206">
                        <c:v>36.762</c:v>
                      </c:pt>
                      <c:pt idx="207">
                        <c:v>36.613</c:v>
                      </c:pt>
                      <c:pt idx="208">
                        <c:v>36.646000000000001</c:v>
                      </c:pt>
                      <c:pt idx="209">
                        <c:v>36.625</c:v>
                      </c:pt>
                      <c:pt idx="210">
                        <c:v>36.892000000000003</c:v>
                      </c:pt>
                      <c:pt idx="211">
                        <c:v>36.85</c:v>
                      </c:pt>
                      <c:pt idx="212">
                        <c:v>36.887999999999998</c:v>
                      </c:pt>
                      <c:pt idx="213">
                        <c:v>36.843000000000004</c:v>
                      </c:pt>
                      <c:pt idx="214">
                        <c:v>37.1</c:v>
                      </c:pt>
                      <c:pt idx="215">
                        <c:v>37.243000000000002</c:v>
                      </c:pt>
                      <c:pt idx="216">
                        <c:v>37.171999999999997</c:v>
                      </c:pt>
                      <c:pt idx="217">
                        <c:v>37.127000000000002</c:v>
                      </c:pt>
                      <c:pt idx="218">
                        <c:v>37.35</c:v>
                      </c:pt>
                      <c:pt idx="219">
                        <c:v>37.418999999999997</c:v>
                      </c:pt>
                      <c:pt idx="220">
                        <c:v>37.380000000000003</c:v>
                      </c:pt>
                      <c:pt idx="221">
                        <c:v>37.411000000000001</c:v>
                      </c:pt>
                      <c:pt idx="222">
                        <c:v>37.612000000000002</c:v>
                      </c:pt>
                      <c:pt idx="223">
                        <c:v>37.673999999999999</c:v>
                      </c:pt>
                      <c:pt idx="224">
                        <c:v>37.634999999999998</c:v>
                      </c:pt>
                      <c:pt idx="225">
                        <c:v>37.557000000000002</c:v>
                      </c:pt>
                      <c:pt idx="226">
                        <c:v>37.537999999999997</c:v>
                      </c:pt>
                      <c:pt idx="227">
                        <c:v>37.460999999999999</c:v>
                      </c:pt>
                      <c:pt idx="228">
                        <c:v>37.835999999999999</c:v>
                      </c:pt>
                      <c:pt idx="229">
                        <c:v>37.898000000000003</c:v>
                      </c:pt>
                      <c:pt idx="230">
                        <c:v>37.85</c:v>
                      </c:pt>
                      <c:pt idx="231">
                        <c:v>37.734000000000002</c:v>
                      </c:pt>
                      <c:pt idx="232">
                        <c:v>38.07</c:v>
                      </c:pt>
                      <c:pt idx="233">
                        <c:v>38.058999999999997</c:v>
                      </c:pt>
                      <c:pt idx="234">
                        <c:v>38.08</c:v>
                      </c:pt>
                      <c:pt idx="235">
                        <c:v>38.029000000000003</c:v>
                      </c:pt>
                      <c:pt idx="236">
                        <c:v>38.261000000000003</c:v>
                      </c:pt>
                      <c:pt idx="237">
                        <c:v>38.308</c:v>
                      </c:pt>
                      <c:pt idx="238">
                        <c:v>38.286999999999999</c:v>
                      </c:pt>
                      <c:pt idx="239">
                        <c:v>38.283000000000001</c:v>
                      </c:pt>
                      <c:pt idx="240">
                        <c:v>38.234999999999999</c:v>
                      </c:pt>
                      <c:pt idx="241">
                        <c:v>38.183999999999997</c:v>
                      </c:pt>
                      <c:pt idx="242">
                        <c:v>38.473999999999997</c:v>
                      </c:pt>
                      <c:pt idx="243">
                        <c:v>38.570999999999998</c:v>
                      </c:pt>
                      <c:pt idx="244">
                        <c:v>38.542000000000002</c:v>
                      </c:pt>
                      <c:pt idx="245">
                        <c:v>38.512999999999998</c:v>
                      </c:pt>
                      <c:pt idx="246">
                        <c:v>38.716999999999999</c:v>
                      </c:pt>
                      <c:pt idx="247">
                        <c:v>38.756999999999998</c:v>
                      </c:pt>
                      <c:pt idx="248">
                        <c:v>38.750999999999998</c:v>
                      </c:pt>
                      <c:pt idx="249">
                        <c:v>38.741999999999997</c:v>
                      </c:pt>
                      <c:pt idx="250">
                        <c:v>38.963000000000001</c:v>
                      </c:pt>
                      <c:pt idx="251">
                        <c:v>39.066000000000003</c:v>
                      </c:pt>
                      <c:pt idx="252">
                        <c:v>38.982999999999997</c:v>
                      </c:pt>
                      <c:pt idx="253">
                        <c:v>38.951999999999998</c:v>
                      </c:pt>
                      <c:pt idx="254">
                        <c:v>39.298999999999999</c:v>
                      </c:pt>
                      <c:pt idx="255">
                        <c:v>39.271000000000001</c:v>
                      </c:pt>
                      <c:pt idx="256">
                        <c:v>39.201000000000001</c:v>
                      </c:pt>
                      <c:pt idx="257">
                        <c:v>39.203000000000003</c:v>
                      </c:pt>
                      <c:pt idx="258">
                        <c:v>39.152999999999999</c:v>
                      </c:pt>
                      <c:pt idx="259">
                        <c:v>39.158000000000001</c:v>
                      </c:pt>
                      <c:pt idx="260">
                        <c:v>39.439</c:v>
                      </c:pt>
                      <c:pt idx="261">
                        <c:v>39.406999999999996</c:v>
                      </c:pt>
                      <c:pt idx="262">
                        <c:v>39.451999999999998</c:v>
                      </c:pt>
                      <c:pt idx="263">
                        <c:v>39.396000000000001</c:v>
                      </c:pt>
                      <c:pt idx="264">
                        <c:v>39.704999999999998</c:v>
                      </c:pt>
                      <c:pt idx="265">
                        <c:v>39.71</c:v>
                      </c:pt>
                      <c:pt idx="266">
                        <c:v>39.658000000000001</c:v>
                      </c:pt>
                      <c:pt idx="267">
                        <c:v>39.573999999999998</c:v>
                      </c:pt>
                      <c:pt idx="268">
                        <c:v>39.944000000000003</c:v>
                      </c:pt>
                      <c:pt idx="269">
                        <c:v>39.898000000000003</c:v>
                      </c:pt>
                      <c:pt idx="270">
                        <c:v>39.856000000000002</c:v>
                      </c:pt>
                      <c:pt idx="271">
                        <c:v>39.834000000000003</c:v>
                      </c:pt>
                      <c:pt idx="272">
                        <c:v>40.162999999999997</c:v>
                      </c:pt>
                      <c:pt idx="273">
                        <c:v>40.220999999999997</c:v>
                      </c:pt>
                      <c:pt idx="274">
                        <c:v>40.134999999999998</c:v>
                      </c:pt>
                      <c:pt idx="275">
                        <c:v>40.097000000000001</c:v>
                      </c:pt>
                      <c:pt idx="276">
                        <c:v>40.054000000000002</c:v>
                      </c:pt>
                      <c:pt idx="277">
                        <c:v>40.003</c:v>
                      </c:pt>
                      <c:pt idx="278">
                        <c:v>40.307000000000002</c:v>
                      </c:pt>
                      <c:pt idx="279">
                        <c:v>40.332999999999998</c:v>
                      </c:pt>
                      <c:pt idx="280">
                        <c:v>40.313000000000002</c:v>
                      </c:pt>
                      <c:pt idx="281">
                        <c:v>40.241999999999997</c:v>
                      </c:pt>
                      <c:pt idx="282">
                        <c:v>40.524000000000001</c:v>
                      </c:pt>
                      <c:pt idx="283">
                        <c:v>40.503999999999998</c:v>
                      </c:pt>
                      <c:pt idx="284">
                        <c:v>40.508000000000003</c:v>
                      </c:pt>
                      <c:pt idx="285">
                        <c:v>40.475999999999999</c:v>
                      </c:pt>
                      <c:pt idx="286">
                        <c:v>40.798000000000002</c:v>
                      </c:pt>
                      <c:pt idx="287">
                        <c:v>40.820999999999998</c:v>
                      </c:pt>
                      <c:pt idx="288">
                        <c:v>40.796999999999997</c:v>
                      </c:pt>
                      <c:pt idx="289">
                        <c:v>40.737000000000002</c:v>
                      </c:pt>
                      <c:pt idx="290">
                        <c:v>41.058</c:v>
                      </c:pt>
                      <c:pt idx="291">
                        <c:v>41.093000000000004</c:v>
                      </c:pt>
                      <c:pt idx="292">
                        <c:v>40.978000000000002</c:v>
                      </c:pt>
                      <c:pt idx="293">
                        <c:v>40.901000000000003</c:v>
                      </c:pt>
                      <c:pt idx="294">
                        <c:v>41.006</c:v>
                      </c:pt>
                      <c:pt idx="295">
                        <c:v>40.896000000000001</c:v>
                      </c:pt>
                      <c:pt idx="296">
                        <c:v>41.274999999999999</c:v>
                      </c:pt>
                      <c:pt idx="297">
                        <c:v>41.228999999999999</c:v>
                      </c:pt>
                      <c:pt idx="298">
                        <c:v>41.238</c:v>
                      </c:pt>
                      <c:pt idx="299">
                        <c:v>41.113999999999997</c:v>
                      </c:pt>
                      <c:pt idx="300">
                        <c:v>41.484000000000002</c:v>
                      </c:pt>
                      <c:pt idx="301">
                        <c:v>41.539000000000001</c:v>
                      </c:pt>
                      <c:pt idx="302">
                        <c:v>41.45</c:v>
                      </c:pt>
                      <c:pt idx="303">
                        <c:v>41.354999999999997</c:v>
                      </c:pt>
                      <c:pt idx="304">
                        <c:v>41.731999999999999</c:v>
                      </c:pt>
                      <c:pt idx="305">
                        <c:v>41.744</c:v>
                      </c:pt>
                      <c:pt idx="306">
                        <c:v>41.643999999999998</c:v>
                      </c:pt>
                      <c:pt idx="307">
                        <c:v>41.646999999999998</c:v>
                      </c:pt>
                      <c:pt idx="308">
                        <c:v>41.997999999999998</c:v>
                      </c:pt>
                      <c:pt idx="309">
                        <c:v>41.933</c:v>
                      </c:pt>
                      <c:pt idx="310">
                        <c:v>41.86</c:v>
                      </c:pt>
                      <c:pt idx="311">
                        <c:v>41.893999999999998</c:v>
                      </c:pt>
                      <c:pt idx="312">
                        <c:v>42.162999999999997</c:v>
                      </c:pt>
                      <c:pt idx="313">
                        <c:v>42.186</c:v>
                      </c:pt>
                      <c:pt idx="314">
                        <c:v>42.112000000000002</c:v>
                      </c:pt>
                      <c:pt idx="315">
                        <c:v>42.075000000000003</c:v>
                      </c:pt>
                      <c:pt idx="316">
                        <c:v>41.978000000000002</c:v>
                      </c:pt>
                      <c:pt idx="317">
                        <c:v>42.002000000000002</c:v>
                      </c:pt>
                      <c:pt idx="318">
                        <c:v>42.308</c:v>
                      </c:pt>
                      <c:pt idx="319">
                        <c:v>42.363</c:v>
                      </c:pt>
                      <c:pt idx="320">
                        <c:v>42.322000000000003</c:v>
                      </c:pt>
                      <c:pt idx="321">
                        <c:v>42.243000000000002</c:v>
                      </c:pt>
                      <c:pt idx="322">
                        <c:v>42.576000000000001</c:v>
                      </c:pt>
                      <c:pt idx="323">
                        <c:v>42.582999999999998</c:v>
                      </c:pt>
                      <c:pt idx="324">
                        <c:v>42.515999999999998</c:v>
                      </c:pt>
                      <c:pt idx="325">
                        <c:v>42.472999999999999</c:v>
                      </c:pt>
                      <c:pt idx="326">
                        <c:v>42.8</c:v>
                      </c:pt>
                      <c:pt idx="327">
                        <c:v>42.762</c:v>
                      </c:pt>
                      <c:pt idx="328">
                        <c:v>42.761000000000003</c:v>
                      </c:pt>
                      <c:pt idx="329">
                        <c:v>42.667000000000002</c:v>
                      </c:pt>
                      <c:pt idx="330">
                        <c:v>43.05</c:v>
                      </c:pt>
                      <c:pt idx="331">
                        <c:v>43.012999999999998</c:v>
                      </c:pt>
                      <c:pt idx="332">
                        <c:v>42.984000000000002</c:v>
                      </c:pt>
                      <c:pt idx="333">
                        <c:v>42.893999999999998</c:v>
                      </c:pt>
                      <c:pt idx="334">
                        <c:v>43.283000000000001</c:v>
                      </c:pt>
                      <c:pt idx="335">
                        <c:v>43.338000000000001</c:v>
                      </c:pt>
                      <c:pt idx="336">
                        <c:v>43.25</c:v>
                      </c:pt>
                      <c:pt idx="337">
                        <c:v>43.127000000000002</c:v>
                      </c:pt>
                      <c:pt idx="338">
                        <c:v>43.103999999999999</c:v>
                      </c:pt>
                      <c:pt idx="339">
                        <c:v>43.08</c:v>
                      </c:pt>
                      <c:pt idx="340">
                        <c:v>43.423999999999999</c:v>
                      </c:pt>
                      <c:pt idx="341">
                        <c:v>43.414000000000001</c:v>
                      </c:pt>
                      <c:pt idx="342">
                        <c:v>43.37</c:v>
                      </c:pt>
                      <c:pt idx="343">
                        <c:v>43.328000000000003</c:v>
                      </c:pt>
                      <c:pt idx="344">
                        <c:v>43.671999999999997</c:v>
                      </c:pt>
                      <c:pt idx="345">
                        <c:v>43.628999999999998</c:v>
                      </c:pt>
                      <c:pt idx="346">
                        <c:v>43.578000000000003</c:v>
                      </c:pt>
                      <c:pt idx="347">
                        <c:v>43.531999999999996</c:v>
                      </c:pt>
                      <c:pt idx="348">
                        <c:v>43.898000000000003</c:v>
                      </c:pt>
                      <c:pt idx="349">
                        <c:v>43.886000000000003</c:v>
                      </c:pt>
                      <c:pt idx="350">
                        <c:v>43.851999999999997</c:v>
                      </c:pt>
                      <c:pt idx="351">
                        <c:v>43.801000000000002</c:v>
                      </c:pt>
                      <c:pt idx="352">
                        <c:v>44.112000000000002</c:v>
                      </c:pt>
                      <c:pt idx="353">
                        <c:v>44.030999999999999</c:v>
                      </c:pt>
                      <c:pt idx="354">
                        <c:v>44.054000000000002</c:v>
                      </c:pt>
                      <c:pt idx="355">
                        <c:v>44.043999999999997</c:v>
                      </c:pt>
                      <c:pt idx="356">
                        <c:v>44.341000000000001</c:v>
                      </c:pt>
                      <c:pt idx="357">
                        <c:v>44.4</c:v>
                      </c:pt>
                      <c:pt idx="358">
                        <c:v>44.304000000000002</c:v>
                      </c:pt>
                      <c:pt idx="359">
                        <c:v>44.226999999999997</c:v>
                      </c:pt>
                      <c:pt idx="360">
                        <c:v>44.494999999999997</c:v>
                      </c:pt>
                      <c:pt idx="361">
                        <c:v>44.558999999999997</c:v>
                      </c:pt>
                      <c:pt idx="362">
                        <c:v>44.43</c:v>
                      </c:pt>
                      <c:pt idx="363">
                        <c:v>44.454000000000001</c:v>
                      </c:pt>
                      <c:pt idx="364">
                        <c:v>44.357999999999997</c:v>
                      </c:pt>
                      <c:pt idx="365">
                        <c:v>44.362000000000002</c:v>
                      </c:pt>
                      <c:pt idx="366">
                        <c:v>44.755000000000003</c:v>
                      </c:pt>
                      <c:pt idx="367">
                        <c:v>44.777000000000001</c:v>
                      </c:pt>
                      <c:pt idx="368">
                        <c:v>44.716999999999999</c:v>
                      </c:pt>
                      <c:pt idx="369">
                        <c:v>44.668999999999997</c:v>
                      </c:pt>
                      <c:pt idx="370">
                        <c:v>44.921999999999997</c:v>
                      </c:pt>
                      <c:pt idx="371">
                        <c:v>44.959000000000003</c:v>
                      </c:pt>
                      <c:pt idx="372">
                        <c:v>44.878999999999998</c:v>
                      </c:pt>
                      <c:pt idx="373">
                        <c:v>44.841000000000001</c:v>
                      </c:pt>
                      <c:pt idx="374">
                        <c:v>45.204999999999998</c:v>
                      </c:pt>
                      <c:pt idx="375">
                        <c:v>45.215000000000003</c:v>
                      </c:pt>
                      <c:pt idx="376">
                        <c:v>45.116</c:v>
                      </c:pt>
                      <c:pt idx="377">
                        <c:v>45.058999999999997</c:v>
                      </c:pt>
                      <c:pt idx="378">
                        <c:v>45.533000000000001</c:v>
                      </c:pt>
                      <c:pt idx="379">
                        <c:v>45.347999999999999</c:v>
                      </c:pt>
                      <c:pt idx="380">
                        <c:v>45.350999999999999</c:v>
                      </c:pt>
                      <c:pt idx="381">
                        <c:v>45.305999999999997</c:v>
                      </c:pt>
                      <c:pt idx="382">
                        <c:v>45.551000000000002</c:v>
                      </c:pt>
                      <c:pt idx="383">
                        <c:v>45.585999999999999</c:v>
                      </c:pt>
                      <c:pt idx="384">
                        <c:v>45.606999999999999</c:v>
                      </c:pt>
                      <c:pt idx="385">
                        <c:v>45.523000000000003</c:v>
                      </c:pt>
                      <c:pt idx="386">
                        <c:v>45.889000000000003</c:v>
                      </c:pt>
                      <c:pt idx="387">
                        <c:v>45.838999999999999</c:v>
                      </c:pt>
                      <c:pt idx="388">
                        <c:v>45.807000000000002</c:v>
                      </c:pt>
                      <c:pt idx="389">
                        <c:v>45.73</c:v>
                      </c:pt>
                      <c:pt idx="390">
                        <c:v>46.082999999999998</c:v>
                      </c:pt>
                      <c:pt idx="391">
                        <c:v>45.966999999999999</c:v>
                      </c:pt>
                      <c:pt idx="392">
                        <c:v>46.002000000000002</c:v>
                      </c:pt>
                      <c:pt idx="393">
                        <c:v>45.914000000000001</c:v>
                      </c:pt>
                      <c:pt idx="394">
                        <c:v>45.88</c:v>
                      </c:pt>
                      <c:pt idx="395">
                        <c:v>45.887999999999998</c:v>
                      </c:pt>
                      <c:pt idx="396">
                        <c:v>46.189</c:v>
                      </c:pt>
                      <c:pt idx="397">
                        <c:v>46.183</c:v>
                      </c:pt>
                      <c:pt idx="398">
                        <c:v>46.08</c:v>
                      </c:pt>
                      <c:pt idx="399">
                        <c:v>46.158999999999999</c:v>
                      </c:pt>
                      <c:pt idx="400">
                        <c:v>46.475999999999999</c:v>
                      </c:pt>
                      <c:pt idx="401">
                        <c:v>46.408000000000001</c:v>
                      </c:pt>
                      <c:pt idx="402">
                        <c:v>46.399000000000001</c:v>
                      </c:pt>
                      <c:pt idx="403">
                        <c:v>46.238</c:v>
                      </c:pt>
                      <c:pt idx="404">
                        <c:v>46.706000000000003</c:v>
                      </c:pt>
                      <c:pt idx="405">
                        <c:v>46.645000000000003</c:v>
                      </c:pt>
                      <c:pt idx="406">
                        <c:v>46.557000000000002</c:v>
                      </c:pt>
                      <c:pt idx="407">
                        <c:v>46.588999999999999</c:v>
                      </c:pt>
                      <c:pt idx="408">
                        <c:v>46.854999999999997</c:v>
                      </c:pt>
                      <c:pt idx="409">
                        <c:v>46.874000000000002</c:v>
                      </c:pt>
                      <c:pt idx="410">
                        <c:v>46.786999999999999</c:v>
                      </c:pt>
                      <c:pt idx="411">
                        <c:v>46.804000000000002</c:v>
                      </c:pt>
                      <c:pt idx="412">
                        <c:v>47.069000000000003</c:v>
                      </c:pt>
                      <c:pt idx="413">
                        <c:v>47.04</c:v>
                      </c:pt>
                      <c:pt idx="414">
                        <c:v>46.972000000000001</c:v>
                      </c:pt>
                      <c:pt idx="415">
                        <c:v>47.036999999999999</c:v>
                      </c:pt>
                      <c:pt idx="416">
                        <c:v>47.308999999999997</c:v>
                      </c:pt>
                      <c:pt idx="417">
                        <c:v>47.314999999999998</c:v>
                      </c:pt>
                      <c:pt idx="418">
                        <c:v>47.177999999999997</c:v>
                      </c:pt>
                      <c:pt idx="419">
                        <c:v>47.198</c:v>
                      </c:pt>
                      <c:pt idx="420">
                        <c:v>47.46</c:v>
                      </c:pt>
                      <c:pt idx="421">
                        <c:v>47.521000000000001</c:v>
                      </c:pt>
                      <c:pt idx="422">
                        <c:v>47.451999999999998</c:v>
                      </c:pt>
                      <c:pt idx="423">
                        <c:v>47.451999999999998</c:v>
                      </c:pt>
                      <c:pt idx="424">
                        <c:v>47.722999999999999</c:v>
                      </c:pt>
                      <c:pt idx="425">
                        <c:v>47.734999999999999</c:v>
                      </c:pt>
                      <c:pt idx="426">
                        <c:v>47.673000000000002</c:v>
                      </c:pt>
                      <c:pt idx="427">
                        <c:v>47.676000000000002</c:v>
                      </c:pt>
                      <c:pt idx="428">
                        <c:v>47.981000000000002</c:v>
                      </c:pt>
                      <c:pt idx="429">
                        <c:v>47.886000000000003</c:v>
                      </c:pt>
                      <c:pt idx="430">
                        <c:v>47.899000000000001</c:v>
                      </c:pt>
                      <c:pt idx="431">
                        <c:v>47.890999999999998</c:v>
                      </c:pt>
                      <c:pt idx="432">
                        <c:v>48.225999999999999</c:v>
                      </c:pt>
                      <c:pt idx="433">
                        <c:v>48.069000000000003</c:v>
                      </c:pt>
                      <c:pt idx="434">
                        <c:v>48.104999999999997</c:v>
                      </c:pt>
                      <c:pt idx="435">
                        <c:v>48.006999999999998</c:v>
                      </c:pt>
                      <c:pt idx="436">
                        <c:v>48.011000000000003</c:v>
                      </c:pt>
                      <c:pt idx="437">
                        <c:v>48.024999999999999</c:v>
                      </c:pt>
                      <c:pt idx="438">
                        <c:v>48.351999999999997</c:v>
                      </c:pt>
                      <c:pt idx="439">
                        <c:v>48.295999999999999</c:v>
                      </c:pt>
                      <c:pt idx="440">
                        <c:v>48.280999999999999</c:v>
                      </c:pt>
                      <c:pt idx="441">
                        <c:v>48.197000000000003</c:v>
                      </c:pt>
                      <c:pt idx="442">
                        <c:v>48.497</c:v>
                      </c:pt>
                      <c:pt idx="443">
                        <c:v>48.484999999999999</c:v>
                      </c:pt>
                      <c:pt idx="444">
                        <c:v>48.427999999999997</c:v>
                      </c:pt>
                      <c:pt idx="445">
                        <c:v>48.466999999999999</c:v>
                      </c:pt>
                      <c:pt idx="446">
                        <c:v>48.683</c:v>
                      </c:pt>
                      <c:pt idx="447">
                        <c:v>48.707999999999998</c:v>
                      </c:pt>
                      <c:pt idx="448">
                        <c:v>48.606999999999999</c:v>
                      </c:pt>
                      <c:pt idx="449">
                        <c:v>48.698</c:v>
                      </c:pt>
                      <c:pt idx="450">
                        <c:v>48.902999999999999</c:v>
                      </c:pt>
                      <c:pt idx="451">
                        <c:v>48.948</c:v>
                      </c:pt>
                      <c:pt idx="452">
                        <c:v>48.863999999999997</c:v>
                      </c:pt>
                      <c:pt idx="453">
                        <c:v>48.911999999999999</c:v>
                      </c:pt>
                      <c:pt idx="454">
                        <c:v>49.082999999999998</c:v>
                      </c:pt>
                      <c:pt idx="455">
                        <c:v>49.131</c:v>
                      </c:pt>
                      <c:pt idx="456">
                        <c:v>49.042999999999999</c:v>
                      </c:pt>
                      <c:pt idx="457">
                        <c:v>49.14</c:v>
                      </c:pt>
                      <c:pt idx="458">
                        <c:v>49.338999999999999</c:v>
                      </c:pt>
                      <c:pt idx="459">
                        <c:v>49.314999999999998</c:v>
                      </c:pt>
                      <c:pt idx="460">
                        <c:v>49.216999999999999</c:v>
                      </c:pt>
                      <c:pt idx="461">
                        <c:v>49.308</c:v>
                      </c:pt>
                      <c:pt idx="462">
                        <c:v>49.587000000000003</c:v>
                      </c:pt>
                      <c:pt idx="463">
                        <c:v>49.527000000000001</c:v>
                      </c:pt>
                      <c:pt idx="464">
                        <c:v>49.527999999999999</c:v>
                      </c:pt>
                      <c:pt idx="465">
                        <c:v>49.558999999999997</c:v>
                      </c:pt>
                      <c:pt idx="466">
                        <c:v>49.758000000000003</c:v>
                      </c:pt>
                      <c:pt idx="467">
                        <c:v>49.753999999999998</c:v>
                      </c:pt>
                      <c:pt idx="468">
                        <c:v>49.658999999999999</c:v>
                      </c:pt>
                      <c:pt idx="469">
                        <c:v>49.744999999999997</c:v>
                      </c:pt>
                      <c:pt idx="470">
                        <c:v>50.017000000000003</c:v>
                      </c:pt>
                      <c:pt idx="471">
                        <c:v>49.944000000000003</c:v>
                      </c:pt>
                      <c:pt idx="472">
                        <c:v>49.896000000000001</c:v>
                      </c:pt>
                      <c:pt idx="473">
                        <c:v>49.914000000000001</c:v>
                      </c:pt>
                      <c:pt idx="474">
                        <c:v>50.228999999999999</c:v>
                      </c:pt>
                      <c:pt idx="475">
                        <c:v>50.113999999999997</c:v>
                      </c:pt>
                      <c:pt idx="476">
                        <c:v>50.073999999999998</c:v>
                      </c:pt>
                      <c:pt idx="477">
                        <c:v>50.124000000000002</c:v>
                      </c:pt>
                      <c:pt idx="478">
                        <c:v>50.392000000000003</c:v>
                      </c:pt>
                      <c:pt idx="479">
                        <c:v>50.343000000000004</c:v>
                      </c:pt>
                      <c:pt idx="480">
                        <c:v>50.293999999999997</c:v>
                      </c:pt>
                      <c:pt idx="481">
                        <c:v>50.356000000000002</c:v>
                      </c:pt>
                      <c:pt idx="482">
                        <c:v>50.582999999999998</c:v>
                      </c:pt>
                      <c:pt idx="483">
                        <c:v>50.581000000000003</c:v>
                      </c:pt>
                      <c:pt idx="484">
                        <c:v>50.494999999999997</c:v>
                      </c:pt>
                      <c:pt idx="485">
                        <c:v>50.591999999999999</c:v>
                      </c:pt>
                      <c:pt idx="486">
                        <c:v>50.802</c:v>
                      </c:pt>
                      <c:pt idx="487">
                        <c:v>50.779000000000003</c:v>
                      </c:pt>
                      <c:pt idx="488">
                        <c:v>50.68</c:v>
                      </c:pt>
                      <c:pt idx="489">
                        <c:v>50.783999999999999</c:v>
                      </c:pt>
                      <c:pt idx="490">
                        <c:v>50.935000000000002</c:v>
                      </c:pt>
                      <c:pt idx="491">
                        <c:v>50.944000000000003</c:v>
                      </c:pt>
                      <c:pt idx="492">
                        <c:v>50.944000000000003</c:v>
                      </c:pt>
                      <c:pt idx="493">
                        <c:v>50.953000000000003</c:v>
                      </c:pt>
                      <c:pt idx="494">
                        <c:v>51.21</c:v>
                      </c:pt>
                      <c:pt idx="495">
                        <c:v>51.146000000000001</c:v>
                      </c:pt>
                      <c:pt idx="496">
                        <c:v>51.103999999999999</c:v>
                      </c:pt>
                      <c:pt idx="497">
                        <c:v>51.137999999999998</c:v>
                      </c:pt>
                      <c:pt idx="498">
                        <c:v>51.457000000000001</c:v>
                      </c:pt>
                      <c:pt idx="499">
                        <c:v>51.375</c:v>
                      </c:pt>
                      <c:pt idx="500">
                        <c:v>51.338999999999999</c:v>
                      </c:pt>
                      <c:pt idx="501">
                        <c:v>51.371000000000002</c:v>
                      </c:pt>
                      <c:pt idx="502">
                        <c:v>51.6</c:v>
                      </c:pt>
                      <c:pt idx="503">
                        <c:v>51.573999999999998</c:v>
                      </c:pt>
                      <c:pt idx="504">
                        <c:v>51.47</c:v>
                      </c:pt>
                      <c:pt idx="505">
                        <c:v>51.613</c:v>
                      </c:pt>
                      <c:pt idx="506">
                        <c:v>51.802999999999997</c:v>
                      </c:pt>
                      <c:pt idx="507">
                        <c:v>51.814</c:v>
                      </c:pt>
                      <c:pt idx="508">
                        <c:v>51.726999999999997</c:v>
                      </c:pt>
                      <c:pt idx="509">
                        <c:v>51.761000000000003</c:v>
                      </c:pt>
                      <c:pt idx="510">
                        <c:v>52.027999999999999</c:v>
                      </c:pt>
                      <c:pt idx="511">
                        <c:v>51.951999999999998</c:v>
                      </c:pt>
                      <c:pt idx="512">
                        <c:v>51.927999999999997</c:v>
                      </c:pt>
                      <c:pt idx="513">
                        <c:v>51.948</c:v>
                      </c:pt>
                      <c:pt idx="514">
                        <c:v>52.197000000000003</c:v>
                      </c:pt>
                      <c:pt idx="515">
                        <c:v>52.161999999999999</c:v>
                      </c:pt>
                      <c:pt idx="516">
                        <c:v>52.012999999999998</c:v>
                      </c:pt>
                      <c:pt idx="517">
                        <c:v>52.192</c:v>
                      </c:pt>
                      <c:pt idx="518">
                        <c:v>52.4</c:v>
                      </c:pt>
                      <c:pt idx="519">
                        <c:v>52.362000000000002</c:v>
                      </c:pt>
                      <c:pt idx="520">
                        <c:v>52.283999999999999</c:v>
                      </c:pt>
                      <c:pt idx="521">
                        <c:v>52.406999999999996</c:v>
                      </c:pt>
                      <c:pt idx="522">
                        <c:v>52.59</c:v>
                      </c:pt>
                      <c:pt idx="523">
                        <c:v>52.609000000000002</c:v>
                      </c:pt>
                      <c:pt idx="524">
                        <c:v>52.508000000000003</c:v>
                      </c:pt>
                      <c:pt idx="525">
                        <c:v>52.581000000000003</c:v>
                      </c:pt>
                      <c:pt idx="526">
                        <c:v>52.807000000000002</c:v>
                      </c:pt>
                      <c:pt idx="527">
                        <c:v>52.744</c:v>
                      </c:pt>
                      <c:pt idx="528">
                        <c:v>52.701000000000001</c:v>
                      </c:pt>
                      <c:pt idx="529">
                        <c:v>52.737000000000002</c:v>
                      </c:pt>
                      <c:pt idx="530">
                        <c:v>52.982999999999997</c:v>
                      </c:pt>
                      <c:pt idx="531">
                        <c:v>52.963000000000001</c:v>
                      </c:pt>
                      <c:pt idx="532">
                        <c:v>52.939</c:v>
                      </c:pt>
                      <c:pt idx="533">
                        <c:v>53.002000000000002</c:v>
                      </c:pt>
                      <c:pt idx="534">
                        <c:v>53.244999999999997</c:v>
                      </c:pt>
                      <c:pt idx="535">
                        <c:v>53.174999999999997</c:v>
                      </c:pt>
                      <c:pt idx="536">
                        <c:v>53.127000000000002</c:v>
                      </c:pt>
                      <c:pt idx="537">
                        <c:v>53.186999999999998</c:v>
                      </c:pt>
                      <c:pt idx="538">
                        <c:v>53.420999999999999</c:v>
                      </c:pt>
                      <c:pt idx="539">
                        <c:v>53.354999999999997</c:v>
                      </c:pt>
                      <c:pt idx="540">
                        <c:v>53.313000000000002</c:v>
                      </c:pt>
                      <c:pt idx="541">
                        <c:v>53.332000000000001</c:v>
                      </c:pt>
                      <c:pt idx="542">
                        <c:v>53.622</c:v>
                      </c:pt>
                      <c:pt idx="543">
                        <c:v>53.570999999999998</c:v>
                      </c:pt>
                      <c:pt idx="544">
                        <c:v>53.436</c:v>
                      </c:pt>
                      <c:pt idx="545">
                        <c:v>53.567999999999998</c:v>
                      </c:pt>
                      <c:pt idx="546">
                        <c:v>53.802</c:v>
                      </c:pt>
                      <c:pt idx="547">
                        <c:v>53.77</c:v>
                      </c:pt>
                      <c:pt idx="548">
                        <c:v>53.720999999999997</c:v>
                      </c:pt>
                      <c:pt idx="549">
                        <c:v>53.768000000000001</c:v>
                      </c:pt>
                      <c:pt idx="550">
                        <c:v>54.021999999999998</c:v>
                      </c:pt>
                      <c:pt idx="551">
                        <c:v>53.914000000000001</c:v>
                      </c:pt>
                      <c:pt idx="552">
                        <c:v>53.905999999999999</c:v>
                      </c:pt>
                      <c:pt idx="553">
                        <c:v>53.962000000000003</c:v>
                      </c:pt>
                      <c:pt idx="554">
                        <c:v>54.179000000000002</c:v>
                      </c:pt>
                      <c:pt idx="555">
                        <c:v>54.118000000000002</c:v>
                      </c:pt>
                      <c:pt idx="556">
                        <c:v>54.128999999999998</c:v>
                      </c:pt>
                      <c:pt idx="557">
                        <c:v>54.152000000000001</c:v>
                      </c:pt>
                      <c:pt idx="558">
                        <c:v>54.374000000000002</c:v>
                      </c:pt>
                      <c:pt idx="559">
                        <c:v>54.314999999999998</c:v>
                      </c:pt>
                      <c:pt idx="560">
                        <c:v>54.292999999999999</c:v>
                      </c:pt>
                      <c:pt idx="561">
                        <c:v>54.4</c:v>
                      </c:pt>
                      <c:pt idx="562">
                        <c:v>54.56</c:v>
                      </c:pt>
                      <c:pt idx="563">
                        <c:v>54.539000000000001</c:v>
                      </c:pt>
                      <c:pt idx="564">
                        <c:v>54.494</c:v>
                      </c:pt>
                      <c:pt idx="565">
                        <c:v>54.579000000000001</c:v>
                      </c:pt>
                      <c:pt idx="566">
                        <c:v>54.718000000000004</c:v>
                      </c:pt>
                      <c:pt idx="567">
                        <c:v>54.747999999999998</c:v>
                      </c:pt>
                      <c:pt idx="568">
                        <c:v>54.656999999999996</c:v>
                      </c:pt>
                      <c:pt idx="569">
                        <c:v>54.771999999999998</c:v>
                      </c:pt>
                      <c:pt idx="570">
                        <c:v>54.923000000000002</c:v>
                      </c:pt>
                      <c:pt idx="571">
                        <c:v>54.895000000000003</c:v>
                      </c:pt>
                      <c:pt idx="572">
                        <c:v>54.854999999999997</c:v>
                      </c:pt>
                      <c:pt idx="573">
                        <c:v>54.951000000000001</c:v>
                      </c:pt>
                      <c:pt idx="574">
                        <c:v>55.133000000000003</c:v>
                      </c:pt>
                      <c:pt idx="575">
                        <c:v>55.05</c:v>
                      </c:pt>
                      <c:pt idx="576">
                        <c:v>55.07</c:v>
                      </c:pt>
                      <c:pt idx="577">
                        <c:v>55.167000000000002</c:v>
                      </c:pt>
                      <c:pt idx="578">
                        <c:v>55.375999999999998</c:v>
                      </c:pt>
                      <c:pt idx="579">
                        <c:v>55.325000000000003</c:v>
                      </c:pt>
                      <c:pt idx="580">
                        <c:v>55.177</c:v>
                      </c:pt>
                      <c:pt idx="581">
                        <c:v>55.284999999999997</c:v>
                      </c:pt>
                      <c:pt idx="582">
                        <c:v>55.539000000000001</c:v>
                      </c:pt>
                      <c:pt idx="583">
                        <c:v>55.435000000000002</c:v>
                      </c:pt>
                      <c:pt idx="584">
                        <c:v>55.402999999999999</c:v>
                      </c:pt>
                      <c:pt idx="585">
                        <c:v>55.555999999999997</c:v>
                      </c:pt>
                      <c:pt idx="586">
                        <c:v>55.761000000000003</c:v>
                      </c:pt>
                      <c:pt idx="587">
                        <c:v>55.689</c:v>
                      </c:pt>
                      <c:pt idx="588">
                        <c:v>55.581000000000003</c:v>
                      </c:pt>
                      <c:pt idx="589">
                        <c:v>55.701999999999998</c:v>
                      </c:pt>
                      <c:pt idx="590">
                        <c:v>55.893999999999998</c:v>
                      </c:pt>
                      <c:pt idx="591">
                        <c:v>55.865000000000002</c:v>
                      </c:pt>
                      <c:pt idx="592">
                        <c:v>55.795999999999999</c:v>
                      </c:pt>
                      <c:pt idx="593">
                        <c:v>55.915999999999997</c:v>
                      </c:pt>
                      <c:pt idx="594">
                        <c:v>56.1</c:v>
                      </c:pt>
                      <c:pt idx="595">
                        <c:v>56.061999999999998</c:v>
                      </c:pt>
                      <c:pt idx="596">
                        <c:v>55.895000000000003</c:v>
                      </c:pt>
                      <c:pt idx="597">
                        <c:v>56.142000000000003</c:v>
                      </c:pt>
                      <c:pt idx="598">
                        <c:v>56.268000000000001</c:v>
                      </c:pt>
                      <c:pt idx="599">
                        <c:v>56.204999999999998</c:v>
                      </c:pt>
                      <c:pt idx="600">
                        <c:v>56.21</c:v>
                      </c:pt>
                      <c:pt idx="601">
                        <c:v>56.331000000000003</c:v>
                      </c:pt>
                      <c:pt idx="602">
                        <c:v>56.46</c:v>
                      </c:pt>
                      <c:pt idx="603">
                        <c:v>56.441000000000003</c:v>
                      </c:pt>
                      <c:pt idx="604">
                        <c:v>56.365000000000002</c:v>
                      </c:pt>
                      <c:pt idx="605">
                        <c:v>56.481000000000002</c:v>
                      </c:pt>
                      <c:pt idx="606">
                        <c:v>56.648000000000003</c:v>
                      </c:pt>
                      <c:pt idx="607">
                        <c:v>56.587000000000003</c:v>
                      </c:pt>
                      <c:pt idx="608">
                        <c:v>56.515999999999998</c:v>
                      </c:pt>
                      <c:pt idx="609">
                        <c:v>56.718000000000004</c:v>
                      </c:pt>
                      <c:pt idx="610">
                        <c:v>56.856999999999999</c:v>
                      </c:pt>
                      <c:pt idx="611">
                        <c:v>56.744</c:v>
                      </c:pt>
                      <c:pt idx="612">
                        <c:v>56.688000000000002</c:v>
                      </c:pt>
                      <c:pt idx="613">
                        <c:v>56.859000000000002</c:v>
                      </c:pt>
                      <c:pt idx="614">
                        <c:v>57.006999999999998</c:v>
                      </c:pt>
                      <c:pt idx="615">
                        <c:v>57</c:v>
                      </c:pt>
                      <c:pt idx="616">
                        <c:v>56.917000000000002</c:v>
                      </c:pt>
                      <c:pt idx="617">
                        <c:v>57.052</c:v>
                      </c:pt>
                      <c:pt idx="618">
                        <c:v>57.231999999999999</c:v>
                      </c:pt>
                      <c:pt idx="619">
                        <c:v>57.209000000000003</c:v>
                      </c:pt>
                      <c:pt idx="620">
                        <c:v>57.143000000000001</c:v>
                      </c:pt>
                      <c:pt idx="621">
                        <c:v>57.293999999999997</c:v>
                      </c:pt>
                      <c:pt idx="622">
                        <c:v>57.44</c:v>
                      </c:pt>
                      <c:pt idx="623">
                        <c:v>57.369</c:v>
                      </c:pt>
                      <c:pt idx="624">
                        <c:v>57.29</c:v>
                      </c:pt>
                      <c:pt idx="625">
                        <c:v>57.45</c:v>
                      </c:pt>
                      <c:pt idx="626">
                        <c:v>57.606000000000002</c:v>
                      </c:pt>
                      <c:pt idx="627">
                        <c:v>57.591000000000001</c:v>
                      </c:pt>
                      <c:pt idx="628">
                        <c:v>57.52</c:v>
                      </c:pt>
                      <c:pt idx="629">
                        <c:v>57.703000000000003</c:v>
                      </c:pt>
                      <c:pt idx="630">
                        <c:v>57.814999999999998</c:v>
                      </c:pt>
                      <c:pt idx="631">
                        <c:v>57.774000000000001</c:v>
                      </c:pt>
                      <c:pt idx="632">
                        <c:v>57.722000000000001</c:v>
                      </c:pt>
                      <c:pt idx="633">
                        <c:v>57.9</c:v>
                      </c:pt>
                      <c:pt idx="634">
                        <c:v>58.055999999999997</c:v>
                      </c:pt>
                      <c:pt idx="635">
                        <c:v>57.914999999999999</c:v>
                      </c:pt>
                      <c:pt idx="636">
                        <c:v>57.92</c:v>
                      </c:pt>
                      <c:pt idx="637">
                        <c:v>58.067999999999998</c:v>
                      </c:pt>
                      <c:pt idx="638">
                        <c:v>58.188000000000002</c:v>
                      </c:pt>
                      <c:pt idx="639">
                        <c:v>58.093000000000004</c:v>
                      </c:pt>
                      <c:pt idx="640">
                        <c:v>58.040999999999997</c:v>
                      </c:pt>
                      <c:pt idx="641">
                        <c:v>58.252000000000002</c:v>
                      </c:pt>
                      <c:pt idx="642">
                        <c:v>58.432000000000002</c:v>
                      </c:pt>
                      <c:pt idx="643">
                        <c:v>58.396000000000001</c:v>
                      </c:pt>
                      <c:pt idx="644">
                        <c:v>58.372</c:v>
                      </c:pt>
                      <c:pt idx="645">
                        <c:v>58.401000000000003</c:v>
                      </c:pt>
                      <c:pt idx="646">
                        <c:v>58.625999999999998</c:v>
                      </c:pt>
                      <c:pt idx="647">
                        <c:v>58.57</c:v>
                      </c:pt>
                      <c:pt idx="648">
                        <c:v>58.582000000000001</c:v>
                      </c:pt>
                      <c:pt idx="649">
                        <c:v>58.652999999999999</c:v>
                      </c:pt>
                      <c:pt idx="650">
                        <c:v>58.817</c:v>
                      </c:pt>
                      <c:pt idx="651">
                        <c:v>58.817</c:v>
                      </c:pt>
                      <c:pt idx="652">
                        <c:v>58.677</c:v>
                      </c:pt>
                      <c:pt idx="653">
                        <c:v>58.9</c:v>
                      </c:pt>
                      <c:pt idx="654">
                        <c:v>59.031999999999996</c:v>
                      </c:pt>
                      <c:pt idx="655">
                        <c:v>59.015000000000001</c:v>
                      </c:pt>
                      <c:pt idx="656">
                        <c:v>58.87</c:v>
                      </c:pt>
                      <c:pt idx="657">
                        <c:v>59.094999999999999</c:v>
                      </c:pt>
                      <c:pt idx="658">
                        <c:v>59.287999999999997</c:v>
                      </c:pt>
                      <c:pt idx="659">
                        <c:v>59.148000000000003</c:v>
                      </c:pt>
                      <c:pt idx="660">
                        <c:v>59.09</c:v>
                      </c:pt>
                      <c:pt idx="661">
                        <c:v>59.238999999999997</c:v>
                      </c:pt>
                      <c:pt idx="662">
                        <c:v>59.402000000000001</c:v>
                      </c:pt>
                      <c:pt idx="663">
                        <c:v>59.402999999999999</c:v>
                      </c:pt>
                      <c:pt idx="664">
                        <c:v>59.305999999999997</c:v>
                      </c:pt>
                      <c:pt idx="665">
                        <c:v>59.445</c:v>
                      </c:pt>
                      <c:pt idx="666">
                        <c:v>59.598999999999997</c:v>
                      </c:pt>
                      <c:pt idx="667">
                        <c:v>59.600999999999999</c:v>
                      </c:pt>
                      <c:pt idx="668">
                        <c:v>59.542999999999999</c:v>
                      </c:pt>
                      <c:pt idx="669">
                        <c:v>59.662999999999997</c:v>
                      </c:pt>
                      <c:pt idx="670">
                        <c:v>59.744</c:v>
                      </c:pt>
                      <c:pt idx="671">
                        <c:v>59.826999999999998</c:v>
                      </c:pt>
                      <c:pt idx="672">
                        <c:v>59.637</c:v>
                      </c:pt>
                      <c:pt idx="673">
                        <c:v>59.845999999999997</c:v>
                      </c:pt>
                      <c:pt idx="674">
                        <c:v>60.04</c:v>
                      </c:pt>
                      <c:pt idx="675">
                        <c:v>60.033999999999999</c:v>
                      </c:pt>
                      <c:pt idx="676">
                        <c:v>59.917000000000002</c:v>
                      </c:pt>
                      <c:pt idx="677">
                        <c:v>60.002000000000002</c:v>
                      </c:pt>
                      <c:pt idx="678">
                        <c:v>60.124000000000002</c:v>
                      </c:pt>
                      <c:pt idx="679">
                        <c:v>60.165999999999997</c:v>
                      </c:pt>
                      <c:pt idx="680">
                        <c:v>60.118000000000002</c:v>
                      </c:pt>
                      <c:pt idx="681">
                        <c:v>60.213999999999999</c:v>
                      </c:pt>
                      <c:pt idx="682">
                        <c:v>60.47</c:v>
                      </c:pt>
                      <c:pt idx="683">
                        <c:v>60.322000000000003</c:v>
                      </c:pt>
                      <c:pt idx="684">
                        <c:v>60.37</c:v>
                      </c:pt>
                      <c:pt idx="685">
                        <c:v>60.46</c:v>
                      </c:pt>
                      <c:pt idx="686">
                        <c:v>60.55</c:v>
                      </c:pt>
                      <c:pt idx="687">
                        <c:v>60.533000000000001</c:v>
                      </c:pt>
                      <c:pt idx="688">
                        <c:v>60.44</c:v>
                      </c:pt>
                      <c:pt idx="689">
                        <c:v>60.58</c:v>
                      </c:pt>
                      <c:pt idx="690">
                        <c:v>60.768999999999998</c:v>
                      </c:pt>
                      <c:pt idx="691">
                        <c:v>60.84</c:v>
                      </c:pt>
                      <c:pt idx="692">
                        <c:v>60.652999999999999</c:v>
                      </c:pt>
                      <c:pt idx="693">
                        <c:v>60.758000000000003</c:v>
                      </c:pt>
                      <c:pt idx="694">
                        <c:v>60.957999999999998</c:v>
                      </c:pt>
                      <c:pt idx="695">
                        <c:v>60.982999999999997</c:v>
                      </c:pt>
                      <c:pt idx="696">
                        <c:v>60.854999999999997</c:v>
                      </c:pt>
                      <c:pt idx="697">
                        <c:v>61.033000000000001</c:v>
                      </c:pt>
                      <c:pt idx="698">
                        <c:v>61.191000000000003</c:v>
                      </c:pt>
                      <c:pt idx="699">
                        <c:v>61.051000000000002</c:v>
                      </c:pt>
                      <c:pt idx="700">
                        <c:v>61.06</c:v>
                      </c:pt>
                      <c:pt idx="701">
                        <c:v>61.066000000000003</c:v>
                      </c:pt>
                      <c:pt idx="702">
                        <c:v>61.337000000000003</c:v>
                      </c:pt>
                      <c:pt idx="703">
                        <c:v>61.432000000000002</c:v>
                      </c:pt>
                      <c:pt idx="704">
                        <c:v>61.302</c:v>
                      </c:pt>
                      <c:pt idx="705">
                        <c:v>61.374000000000002</c:v>
                      </c:pt>
                      <c:pt idx="706">
                        <c:v>61.518000000000001</c:v>
                      </c:pt>
                      <c:pt idx="707">
                        <c:v>61.48</c:v>
                      </c:pt>
                      <c:pt idx="708">
                        <c:v>61.558999999999997</c:v>
                      </c:pt>
                      <c:pt idx="709">
                        <c:v>61.515999999999998</c:v>
                      </c:pt>
                      <c:pt idx="710">
                        <c:v>61.683999999999997</c:v>
                      </c:pt>
                      <c:pt idx="711">
                        <c:v>61.787999999999997</c:v>
                      </c:pt>
                      <c:pt idx="712">
                        <c:v>61.773000000000003</c:v>
                      </c:pt>
                      <c:pt idx="713">
                        <c:v>61.881</c:v>
                      </c:pt>
                      <c:pt idx="714">
                        <c:v>62.030999999999999</c:v>
                      </c:pt>
                      <c:pt idx="715">
                        <c:v>61.886000000000003</c:v>
                      </c:pt>
                      <c:pt idx="716">
                        <c:v>61.893000000000001</c:v>
                      </c:pt>
                      <c:pt idx="717">
                        <c:v>62.113</c:v>
                      </c:pt>
                      <c:pt idx="718">
                        <c:v>62.216999999999999</c:v>
                      </c:pt>
                      <c:pt idx="719">
                        <c:v>62.16</c:v>
                      </c:pt>
                      <c:pt idx="720">
                        <c:v>62.17</c:v>
                      </c:pt>
                      <c:pt idx="721">
                        <c:v>62.203000000000003</c:v>
                      </c:pt>
                      <c:pt idx="722">
                        <c:v>62.454000000000001</c:v>
                      </c:pt>
                      <c:pt idx="723">
                        <c:v>62.198999999999998</c:v>
                      </c:pt>
                      <c:pt idx="724">
                        <c:v>62.293999999999997</c:v>
                      </c:pt>
                      <c:pt idx="725">
                        <c:v>62.399000000000001</c:v>
                      </c:pt>
                      <c:pt idx="726">
                        <c:v>62.588999999999999</c:v>
                      </c:pt>
                      <c:pt idx="727">
                        <c:v>62.482999999999997</c:v>
                      </c:pt>
                      <c:pt idx="728">
                        <c:v>62.429000000000002</c:v>
                      </c:pt>
                      <c:pt idx="729">
                        <c:v>62.569000000000003</c:v>
                      </c:pt>
                      <c:pt idx="730">
                        <c:v>62.73</c:v>
                      </c:pt>
                      <c:pt idx="731">
                        <c:v>62.753999999999998</c:v>
                      </c:pt>
                      <c:pt idx="732">
                        <c:v>62.642000000000003</c:v>
                      </c:pt>
                      <c:pt idx="733">
                        <c:v>62.73</c:v>
                      </c:pt>
                      <c:pt idx="734">
                        <c:v>62.859000000000002</c:v>
                      </c:pt>
                      <c:pt idx="735">
                        <c:v>62.954999999999998</c:v>
                      </c:pt>
                      <c:pt idx="736">
                        <c:v>62.865000000000002</c:v>
                      </c:pt>
                      <c:pt idx="737">
                        <c:v>63.110999999999997</c:v>
                      </c:pt>
                      <c:pt idx="738">
                        <c:v>63.103000000000002</c:v>
                      </c:pt>
                      <c:pt idx="739">
                        <c:v>63.073</c:v>
                      </c:pt>
                      <c:pt idx="740">
                        <c:v>62.94</c:v>
                      </c:pt>
                      <c:pt idx="741">
                        <c:v>63.238</c:v>
                      </c:pt>
                      <c:pt idx="742">
                        <c:v>63.511000000000003</c:v>
                      </c:pt>
                      <c:pt idx="743">
                        <c:v>63.418999999999997</c:v>
                      </c:pt>
                      <c:pt idx="744">
                        <c:v>63.244</c:v>
                      </c:pt>
                      <c:pt idx="745">
                        <c:v>63.39</c:v>
                      </c:pt>
                      <c:pt idx="746">
                        <c:v>63.564999999999998</c:v>
                      </c:pt>
                      <c:pt idx="747">
                        <c:v>63.542000000000002</c:v>
                      </c:pt>
                      <c:pt idx="748">
                        <c:v>63.426000000000002</c:v>
                      </c:pt>
                      <c:pt idx="749">
                        <c:v>63.564</c:v>
                      </c:pt>
                      <c:pt idx="750">
                        <c:v>63.683999999999997</c:v>
                      </c:pt>
                      <c:pt idx="751">
                        <c:v>63.581000000000003</c:v>
                      </c:pt>
                      <c:pt idx="752">
                        <c:v>63.652999999999999</c:v>
                      </c:pt>
                      <c:pt idx="753">
                        <c:v>63.655000000000001</c:v>
                      </c:pt>
                      <c:pt idx="754">
                        <c:v>63.918999999999997</c:v>
                      </c:pt>
                      <c:pt idx="755">
                        <c:v>63.906999999999996</c:v>
                      </c:pt>
                      <c:pt idx="756">
                        <c:v>63.863999999999997</c:v>
                      </c:pt>
                      <c:pt idx="757">
                        <c:v>64.016000000000005</c:v>
                      </c:pt>
                      <c:pt idx="758">
                        <c:v>64.135000000000005</c:v>
                      </c:pt>
                      <c:pt idx="759">
                        <c:v>64.128</c:v>
                      </c:pt>
                      <c:pt idx="760">
                        <c:v>63.954999999999998</c:v>
                      </c:pt>
                      <c:pt idx="761">
                        <c:v>64.317999999999998</c:v>
                      </c:pt>
                      <c:pt idx="762">
                        <c:v>64.296000000000006</c:v>
                      </c:pt>
                      <c:pt idx="763">
                        <c:v>64.344999999999999</c:v>
                      </c:pt>
                      <c:pt idx="764">
                        <c:v>64.301000000000002</c:v>
                      </c:pt>
                      <c:pt idx="765">
                        <c:v>64.454999999999998</c:v>
                      </c:pt>
                      <c:pt idx="766">
                        <c:v>64.575999999999993</c:v>
                      </c:pt>
                      <c:pt idx="767">
                        <c:v>64.421999999999997</c:v>
                      </c:pt>
                      <c:pt idx="768">
                        <c:v>64.375</c:v>
                      </c:pt>
                      <c:pt idx="769">
                        <c:v>64.632000000000005</c:v>
                      </c:pt>
                      <c:pt idx="770">
                        <c:v>64.724000000000004</c:v>
                      </c:pt>
                      <c:pt idx="771">
                        <c:v>64.704999999999998</c:v>
                      </c:pt>
                      <c:pt idx="772">
                        <c:v>64.542000000000002</c:v>
                      </c:pt>
                      <c:pt idx="773">
                        <c:v>64.706999999999994</c:v>
                      </c:pt>
                      <c:pt idx="774">
                        <c:v>64.91</c:v>
                      </c:pt>
                      <c:pt idx="775">
                        <c:v>64.912000000000006</c:v>
                      </c:pt>
                      <c:pt idx="776">
                        <c:v>64.748000000000005</c:v>
                      </c:pt>
                      <c:pt idx="777">
                        <c:v>64.936000000000007</c:v>
                      </c:pt>
                      <c:pt idx="778">
                        <c:v>65.177999999999997</c:v>
                      </c:pt>
                      <c:pt idx="779">
                        <c:v>65.122</c:v>
                      </c:pt>
                      <c:pt idx="780">
                        <c:v>65.087000000000003</c:v>
                      </c:pt>
                      <c:pt idx="781">
                        <c:v>65.203999999999994</c:v>
                      </c:pt>
                      <c:pt idx="782">
                        <c:v>65.314999999999998</c:v>
                      </c:pt>
                      <c:pt idx="783">
                        <c:v>65.266000000000005</c:v>
                      </c:pt>
                      <c:pt idx="784">
                        <c:v>65.225999999999999</c:v>
                      </c:pt>
                      <c:pt idx="785">
                        <c:v>65.376000000000005</c:v>
                      </c:pt>
                      <c:pt idx="786">
                        <c:v>65.61</c:v>
                      </c:pt>
                      <c:pt idx="787">
                        <c:v>65.475999999999999</c:v>
                      </c:pt>
                      <c:pt idx="788">
                        <c:v>65.444000000000003</c:v>
                      </c:pt>
                      <c:pt idx="789">
                        <c:v>65.569000000000003</c:v>
                      </c:pt>
                      <c:pt idx="790">
                        <c:v>65.724000000000004</c:v>
                      </c:pt>
                      <c:pt idx="791">
                        <c:v>65.700999999999993</c:v>
                      </c:pt>
                      <c:pt idx="792">
                        <c:v>65.661000000000001</c:v>
                      </c:pt>
                      <c:pt idx="793">
                        <c:v>65.896000000000001</c:v>
                      </c:pt>
                      <c:pt idx="794">
                        <c:v>65.951999999999998</c:v>
                      </c:pt>
                      <c:pt idx="795">
                        <c:v>65.846999999999994</c:v>
                      </c:pt>
                      <c:pt idx="796">
                        <c:v>65.861999999999995</c:v>
                      </c:pt>
                      <c:pt idx="797">
                        <c:v>66.055000000000007</c:v>
                      </c:pt>
                      <c:pt idx="798">
                        <c:v>66.033000000000001</c:v>
                      </c:pt>
                      <c:pt idx="799">
                        <c:v>66.076999999999998</c:v>
                      </c:pt>
                      <c:pt idx="800">
                        <c:v>65.948999999999998</c:v>
                      </c:pt>
                      <c:pt idx="801">
                        <c:v>66.307000000000002</c:v>
                      </c:pt>
                      <c:pt idx="802">
                        <c:v>66.34</c:v>
                      </c:pt>
                      <c:pt idx="803">
                        <c:v>66.168000000000006</c:v>
                      </c:pt>
                      <c:pt idx="804">
                        <c:v>66.25</c:v>
                      </c:pt>
                      <c:pt idx="805">
                        <c:v>66.367999999999995</c:v>
                      </c:pt>
                      <c:pt idx="806">
                        <c:v>66.578999999999994</c:v>
                      </c:pt>
                      <c:pt idx="807">
                        <c:v>66.447000000000003</c:v>
                      </c:pt>
                      <c:pt idx="808">
                        <c:v>66.373000000000005</c:v>
                      </c:pt>
                      <c:pt idx="809">
                        <c:v>66.528999999999996</c:v>
                      </c:pt>
                      <c:pt idx="810">
                        <c:v>66.724000000000004</c:v>
                      </c:pt>
                      <c:pt idx="811">
                        <c:v>66.656999999999996</c:v>
                      </c:pt>
                      <c:pt idx="812">
                        <c:v>66.600999999999999</c:v>
                      </c:pt>
                      <c:pt idx="813">
                        <c:v>66.828999999999994</c:v>
                      </c:pt>
                      <c:pt idx="814">
                        <c:v>66.900000000000006</c:v>
                      </c:pt>
                      <c:pt idx="815">
                        <c:v>66.831999999999994</c:v>
                      </c:pt>
                      <c:pt idx="816">
                        <c:v>66.858000000000004</c:v>
                      </c:pt>
                      <c:pt idx="817">
                        <c:v>67.018000000000001</c:v>
                      </c:pt>
                      <c:pt idx="818">
                        <c:v>67.120999999999995</c:v>
                      </c:pt>
                      <c:pt idx="819">
                        <c:v>67.070999999999998</c:v>
                      </c:pt>
                      <c:pt idx="820">
                        <c:v>66.94</c:v>
                      </c:pt>
                      <c:pt idx="821">
                        <c:v>67.23</c:v>
                      </c:pt>
                      <c:pt idx="822">
                        <c:v>67.347999999999999</c:v>
                      </c:pt>
                      <c:pt idx="823">
                        <c:v>67.39</c:v>
                      </c:pt>
                      <c:pt idx="824">
                        <c:v>67.132999999999996</c:v>
                      </c:pt>
                      <c:pt idx="825">
                        <c:v>67.424999999999997</c:v>
                      </c:pt>
                      <c:pt idx="826">
                        <c:v>67.524000000000001</c:v>
                      </c:pt>
                      <c:pt idx="827">
                        <c:v>67.549000000000007</c:v>
                      </c:pt>
                      <c:pt idx="828">
                        <c:v>67.379000000000005</c:v>
                      </c:pt>
                      <c:pt idx="829">
                        <c:v>67.611000000000004</c:v>
                      </c:pt>
                      <c:pt idx="830">
                        <c:v>67.721999999999994</c:v>
                      </c:pt>
                      <c:pt idx="831">
                        <c:v>67.64</c:v>
                      </c:pt>
                      <c:pt idx="832">
                        <c:v>67.611000000000004</c:v>
                      </c:pt>
                      <c:pt idx="833">
                        <c:v>67.856999999999999</c:v>
                      </c:pt>
                      <c:pt idx="834">
                        <c:v>67.988</c:v>
                      </c:pt>
                      <c:pt idx="835">
                        <c:v>67.873000000000005</c:v>
                      </c:pt>
                      <c:pt idx="836">
                        <c:v>67.816999999999993</c:v>
                      </c:pt>
                      <c:pt idx="837">
                        <c:v>67.997</c:v>
                      </c:pt>
                      <c:pt idx="838">
                        <c:v>68.168999999999997</c:v>
                      </c:pt>
                      <c:pt idx="839">
                        <c:v>68.033000000000001</c:v>
                      </c:pt>
                      <c:pt idx="840">
                        <c:v>68.025000000000006</c:v>
                      </c:pt>
                      <c:pt idx="841">
                        <c:v>68.203999999999994</c:v>
                      </c:pt>
                      <c:pt idx="842">
                        <c:v>68.358999999999995</c:v>
                      </c:pt>
                      <c:pt idx="843">
                        <c:v>68.245999999999995</c:v>
                      </c:pt>
                      <c:pt idx="844">
                        <c:v>68.22</c:v>
                      </c:pt>
                      <c:pt idx="845">
                        <c:v>68.427999999999997</c:v>
                      </c:pt>
                      <c:pt idx="846">
                        <c:v>68.42</c:v>
                      </c:pt>
                      <c:pt idx="847">
                        <c:v>68.430000000000007</c:v>
                      </c:pt>
                      <c:pt idx="848">
                        <c:v>68.364999999999995</c:v>
                      </c:pt>
                      <c:pt idx="849">
                        <c:v>68.63</c:v>
                      </c:pt>
                      <c:pt idx="850">
                        <c:v>68.763999999999996</c:v>
                      </c:pt>
                      <c:pt idx="851">
                        <c:v>68.635000000000005</c:v>
                      </c:pt>
                      <c:pt idx="852">
                        <c:v>68.596000000000004</c:v>
                      </c:pt>
                      <c:pt idx="853">
                        <c:v>68.819999999999993</c:v>
                      </c:pt>
                      <c:pt idx="854">
                        <c:v>68.930000000000007</c:v>
                      </c:pt>
                      <c:pt idx="855">
                        <c:v>68.864000000000004</c:v>
                      </c:pt>
                      <c:pt idx="856">
                        <c:v>68.715999999999994</c:v>
                      </c:pt>
                      <c:pt idx="857">
                        <c:v>68.918000000000006</c:v>
                      </c:pt>
                      <c:pt idx="858">
                        <c:v>69.17</c:v>
                      </c:pt>
                      <c:pt idx="859">
                        <c:v>69.037999999999997</c:v>
                      </c:pt>
                      <c:pt idx="860">
                        <c:v>68.954999999999998</c:v>
                      </c:pt>
                      <c:pt idx="861">
                        <c:v>69.161000000000001</c:v>
                      </c:pt>
                      <c:pt idx="862">
                        <c:v>69.284000000000006</c:v>
                      </c:pt>
                      <c:pt idx="863">
                        <c:v>69.322000000000003</c:v>
                      </c:pt>
                      <c:pt idx="864">
                        <c:v>69.197999999999993</c:v>
                      </c:pt>
                      <c:pt idx="865">
                        <c:v>69.421999999999997</c:v>
                      </c:pt>
                      <c:pt idx="866">
                        <c:v>69.542000000000002</c:v>
                      </c:pt>
                      <c:pt idx="867">
                        <c:v>69.451999999999998</c:v>
                      </c:pt>
                      <c:pt idx="868">
                        <c:v>69.44</c:v>
                      </c:pt>
                      <c:pt idx="869">
                        <c:v>69.679000000000002</c:v>
                      </c:pt>
                      <c:pt idx="870">
                        <c:v>69.733000000000004</c:v>
                      </c:pt>
                      <c:pt idx="871">
                        <c:v>69.662000000000006</c:v>
                      </c:pt>
                      <c:pt idx="872">
                        <c:v>69.620999999999995</c:v>
                      </c:pt>
                      <c:pt idx="873">
                        <c:v>69.822000000000003</c:v>
                      </c:pt>
                      <c:pt idx="874">
                        <c:v>69.930999999999997</c:v>
                      </c:pt>
                      <c:pt idx="875">
                        <c:v>69.911000000000001</c:v>
                      </c:pt>
                      <c:pt idx="876">
                        <c:v>69.756</c:v>
                      </c:pt>
                      <c:pt idx="877">
                        <c:v>70.040000000000006</c:v>
                      </c:pt>
                      <c:pt idx="878">
                        <c:v>70.123999999999995</c:v>
                      </c:pt>
                      <c:pt idx="879">
                        <c:v>70.046000000000006</c:v>
                      </c:pt>
                      <c:pt idx="880">
                        <c:v>69.989999999999995</c:v>
                      </c:pt>
                      <c:pt idx="881">
                        <c:v>70.287999999999997</c:v>
                      </c:pt>
                      <c:pt idx="882">
                        <c:v>70.338999999999999</c:v>
                      </c:pt>
                      <c:pt idx="883">
                        <c:v>70.272999999999996</c:v>
                      </c:pt>
                      <c:pt idx="884">
                        <c:v>70.126999999999995</c:v>
                      </c:pt>
                      <c:pt idx="885">
                        <c:v>70.463999999999999</c:v>
                      </c:pt>
                      <c:pt idx="886">
                        <c:v>70.548000000000002</c:v>
                      </c:pt>
                      <c:pt idx="887">
                        <c:v>70.478999999999999</c:v>
                      </c:pt>
                      <c:pt idx="888">
                        <c:v>70.38</c:v>
                      </c:pt>
                      <c:pt idx="889">
                        <c:v>70.603999999999999</c:v>
                      </c:pt>
                      <c:pt idx="890">
                        <c:v>70.741</c:v>
                      </c:pt>
                      <c:pt idx="891">
                        <c:v>70.653999999999996</c:v>
                      </c:pt>
                      <c:pt idx="892">
                        <c:v>70.614000000000004</c:v>
                      </c:pt>
                      <c:pt idx="893">
                        <c:v>70.831000000000003</c:v>
                      </c:pt>
                      <c:pt idx="894">
                        <c:v>70.936000000000007</c:v>
                      </c:pt>
                      <c:pt idx="895">
                        <c:v>70.873999999999995</c:v>
                      </c:pt>
                      <c:pt idx="896">
                        <c:v>70.83</c:v>
                      </c:pt>
                      <c:pt idx="897">
                        <c:v>71.006</c:v>
                      </c:pt>
                      <c:pt idx="898">
                        <c:v>71.102000000000004</c:v>
                      </c:pt>
                      <c:pt idx="899">
                        <c:v>71.099000000000004</c:v>
                      </c:pt>
                      <c:pt idx="900">
                        <c:v>70.971999999999994</c:v>
                      </c:pt>
                      <c:pt idx="901">
                        <c:v>71.260000000000005</c:v>
                      </c:pt>
                      <c:pt idx="902">
                        <c:v>71.256</c:v>
                      </c:pt>
                      <c:pt idx="903">
                        <c:v>71.278999999999996</c:v>
                      </c:pt>
                      <c:pt idx="904">
                        <c:v>71.22</c:v>
                      </c:pt>
                      <c:pt idx="905">
                        <c:v>71.468000000000004</c:v>
                      </c:pt>
                      <c:pt idx="906">
                        <c:v>71.536000000000001</c:v>
                      </c:pt>
                      <c:pt idx="907">
                        <c:v>71.488</c:v>
                      </c:pt>
                      <c:pt idx="908">
                        <c:v>71.353999999999999</c:v>
                      </c:pt>
                      <c:pt idx="909">
                        <c:v>71.61</c:v>
                      </c:pt>
                      <c:pt idx="910">
                        <c:v>71.676000000000002</c:v>
                      </c:pt>
                      <c:pt idx="911">
                        <c:v>71.659000000000006</c:v>
                      </c:pt>
                      <c:pt idx="912">
                        <c:v>71.564999999999998</c:v>
                      </c:pt>
                      <c:pt idx="913">
                        <c:v>71.86</c:v>
                      </c:pt>
                      <c:pt idx="914">
                        <c:v>71.956999999999994</c:v>
                      </c:pt>
                      <c:pt idx="915">
                        <c:v>71.816000000000003</c:v>
                      </c:pt>
                      <c:pt idx="916">
                        <c:v>71.731999999999999</c:v>
                      </c:pt>
                      <c:pt idx="917">
                        <c:v>72.039000000000001</c:v>
                      </c:pt>
                      <c:pt idx="918">
                        <c:v>72.137</c:v>
                      </c:pt>
                      <c:pt idx="919">
                        <c:v>72.105999999999995</c:v>
                      </c:pt>
                      <c:pt idx="920">
                        <c:v>71.977000000000004</c:v>
                      </c:pt>
                      <c:pt idx="921">
                        <c:v>72.22</c:v>
                      </c:pt>
                      <c:pt idx="922">
                        <c:v>72.328999999999994</c:v>
                      </c:pt>
                      <c:pt idx="923">
                        <c:v>72.257000000000005</c:v>
                      </c:pt>
                      <c:pt idx="924">
                        <c:v>72.165999999999997</c:v>
                      </c:pt>
                      <c:pt idx="925">
                        <c:v>72.421999999999997</c:v>
                      </c:pt>
                      <c:pt idx="926">
                        <c:v>72.495000000000005</c:v>
                      </c:pt>
                      <c:pt idx="927">
                        <c:v>72.495000000000005</c:v>
                      </c:pt>
                      <c:pt idx="928">
                        <c:v>72.364000000000004</c:v>
                      </c:pt>
                      <c:pt idx="929">
                        <c:v>72.644999999999996</c:v>
                      </c:pt>
                      <c:pt idx="930">
                        <c:v>72.691999999999993</c:v>
                      </c:pt>
                      <c:pt idx="931">
                        <c:v>72.941999999999993</c:v>
                      </c:pt>
                      <c:pt idx="932">
                        <c:v>72.986999999999995</c:v>
                      </c:pt>
                      <c:pt idx="933">
                        <c:v>72.885000000000005</c:v>
                      </c:pt>
                      <c:pt idx="934">
                        <c:v>72.819000000000003</c:v>
                      </c:pt>
                      <c:pt idx="935">
                        <c:v>73.022999999999996</c:v>
                      </c:pt>
                      <c:pt idx="936">
                        <c:v>73.075000000000003</c:v>
                      </c:pt>
                      <c:pt idx="937">
                        <c:v>73.010999999999996</c:v>
                      </c:pt>
                      <c:pt idx="938">
                        <c:v>72.926000000000002</c:v>
                      </c:pt>
                      <c:pt idx="939">
                        <c:v>73.171000000000006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39F-48AE-9618-82BC841593AB}"/>
                  </c:ext>
                </c:extLst>
              </c15:ser>
            </c15:filteredScatterSeries>
          </c:ext>
        </c:extLst>
      </c:scatterChart>
      <c:valAx>
        <c:axId val="220212496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600" b="1">
                    <a:solidFill>
                      <a:schemeClr val="tx1"/>
                    </a:solidFill>
                  </a:rPr>
                  <a:t>Time</a:t>
                </a:r>
                <a:r>
                  <a:rPr lang="en-US" altLang="zh-TW" sz="1600" b="1" baseline="0">
                    <a:solidFill>
                      <a:schemeClr val="tx1"/>
                    </a:solidFill>
                  </a:rPr>
                  <a:t> (msec)</a:t>
                </a:r>
                <a:endParaRPr lang="zh-TW" altLang="en-US" sz="16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0218096"/>
        <c:crossesAt val="-80"/>
        <c:crossBetween val="midCat"/>
      </c:valAx>
      <c:valAx>
        <c:axId val="220218096"/>
        <c:scaling>
          <c:orientation val="minMax"/>
          <c:max val="80"/>
          <c:min val="-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600" b="1">
                    <a:solidFill>
                      <a:schemeClr val="tx1"/>
                    </a:solidFill>
                  </a:rPr>
                  <a:t>X</a:t>
                </a:r>
                <a:r>
                  <a:rPr lang="en-US" altLang="zh-TW" sz="1600" b="1" baseline="0">
                    <a:solidFill>
                      <a:schemeClr val="tx1"/>
                    </a:solidFill>
                  </a:rPr>
                  <a:t> Coordinate (mm)</a:t>
                </a:r>
                <a:endParaRPr lang="zh-TW" altLang="en-US" sz="16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0212496"/>
        <c:crosses val="autoZero"/>
        <c:crossBetween val="midCat"/>
        <c:majorUnit val="20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'1'!$A$6:$A$2005</c:f>
              <c:numCache>
                <c:formatCode>General</c:formatCode>
                <c:ptCount val="2000"/>
                <c:pt idx="0">
                  <c:v>0</c:v>
                </c:pt>
                <c:pt idx="1">
                  <c:v>5.000000000000001E-2</c:v>
                </c:pt>
                <c:pt idx="2">
                  <c:v>0.1</c:v>
                </c:pt>
                <c:pt idx="3">
                  <c:v>0.15</c:v>
                </c:pt>
                <c:pt idx="4">
                  <c:v>0.19999999999999998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0.39999999999999997</c:v>
                </c:pt>
                <c:pt idx="9">
                  <c:v>0.44999999999999996</c:v>
                </c:pt>
                <c:pt idx="10">
                  <c:v>0.49999999999999994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0.99999999999999989</c:v>
                </c:pt>
                <c:pt idx="21">
                  <c:v>1.0499999999999998</c:v>
                </c:pt>
                <c:pt idx="22">
                  <c:v>1.0999999999999999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1.2499999999999998</c:v>
                </c:pt>
                <c:pt idx="26">
                  <c:v>1.2999999999999998</c:v>
                </c:pt>
                <c:pt idx="27">
                  <c:v>1.3499999999999999</c:v>
                </c:pt>
                <c:pt idx="28">
                  <c:v>1.4</c:v>
                </c:pt>
                <c:pt idx="29">
                  <c:v>1.4499999999999997</c:v>
                </c:pt>
                <c:pt idx="30">
                  <c:v>1.4999999999999998</c:v>
                </c:pt>
                <c:pt idx="31">
                  <c:v>1.5499999999999998</c:v>
                </c:pt>
                <c:pt idx="32">
                  <c:v>1.5999999999999999</c:v>
                </c:pt>
                <c:pt idx="33">
                  <c:v>1.65</c:v>
                </c:pt>
                <c:pt idx="34">
                  <c:v>1.6999999999999997</c:v>
                </c:pt>
                <c:pt idx="35">
                  <c:v>1.7499999999999998</c:v>
                </c:pt>
                <c:pt idx="36">
                  <c:v>1.7999999999999998</c:v>
                </c:pt>
                <c:pt idx="37">
                  <c:v>1.8499999999999999</c:v>
                </c:pt>
                <c:pt idx="38">
                  <c:v>1.8999999999999997</c:v>
                </c:pt>
                <c:pt idx="39">
                  <c:v>1.9499999999999997</c:v>
                </c:pt>
                <c:pt idx="40">
                  <c:v>1.9999999999999998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2.6999999999999997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2.9499999999999997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3.1999999999999997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3.4499999999999997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3.6999999999999997</c:v>
                </c:pt>
                <c:pt idx="75">
                  <c:v>3.75</c:v>
                </c:pt>
                <c:pt idx="76">
                  <c:v>3.8</c:v>
                </c:pt>
                <c:pt idx="77">
                  <c:v>3.8499999999999996</c:v>
                </c:pt>
                <c:pt idx="78">
                  <c:v>3.9</c:v>
                </c:pt>
                <c:pt idx="79">
                  <c:v>3.9499999999999997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4.1499999999999995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4.3999999999999995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4.6499999999999995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4.8999999999999995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5.1499999999999995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5.3999999999999995</c:v>
                </c:pt>
                <c:pt idx="109">
                  <c:v>5.4499999999999993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5.6499999999999995</c:v>
                </c:pt>
                <c:pt idx="114">
                  <c:v>5.6999999999999993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5.8999999999999995</c:v>
                </c:pt>
                <c:pt idx="119">
                  <c:v>5.9499999999999993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6.1499999999999995</c:v>
                </c:pt>
                <c:pt idx="124">
                  <c:v>6.1999999999999993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6.3999999999999995</c:v>
                </c:pt>
                <c:pt idx="129">
                  <c:v>6.4499999999999993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6.6499999999999995</c:v>
                </c:pt>
                <c:pt idx="134">
                  <c:v>6.6999999999999993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6.8999999999999995</c:v>
                </c:pt>
                <c:pt idx="139">
                  <c:v>6.9499999999999993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7.1499999999999995</c:v>
                </c:pt>
                <c:pt idx="144">
                  <c:v>7.1999999999999993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7.3999999999999995</c:v>
                </c:pt>
                <c:pt idx="149">
                  <c:v>7.4499999999999993</c:v>
                </c:pt>
                <c:pt idx="150">
                  <c:v>7.4999999999999991</c:v>
                </c:pt>
                <c:pt idx="151">
                  <c:v>7.55</c:v>
                </c:pt>
                <c:pt idx="152">
                  <c:v>7.6</c:v>
                </c:pt>
                <c:pt idx="153">
                  <c:v>7.6499999999999995</c:v>
                </c:pt>
                <c:pt idx="154">
                  <c:v>7.6999999999999993</c:v>
                </c:pt>
                <c:pt idx="155">
                  <c:v>7.7499999999999991</c:v>
                </c:pt>
                <c:pt idx="156">
                  <c:v>7.8</c:v>
                </c:pt>
                <c:pt idx="157">
                  <c:v>7.85</c:v>
                </c:pt>
                <c:pt idx="158">
                  <c:v>7.8999999999999995</c:v>
                </c:pt>
                <c:pt idx="159">
                  <c:v>7.9499999999999993</c:v>
                </c:pt>
                <c:pt idx="160">
                  <c:v>7.9999999999999991</c:v>
                </c:pt>
                <c:pt idx="161">
                  <c:v>8.0499999999999989</c:v>
                </c:pt>
                <c:pt idx="162">
                  <c:v>8.0999999999999979</c:v>
                </c:pt>
                <c:pt idx="163">
                  <c:v>8.1499999999999986</c:v>
                </c:pt>
                <c:pt idx="164">
                  <c:v>8.1999999999999993</c:v>
                </c:pt>
                <c:pt idx="165">
                  <c:v>8.2499999999999982</c:v>
                </c:pt>
                <c:pt idx="166">
                  <c:v>8.2999999999999989</c:v>
                </c:pt>
                <c:pt idx="167">
                  <c:v>8.3499999999999979</c:v>
                </c:pt>
                <c:pt idx="168">
                  <c:v>8.3999999999999986</c:v>
                </c:pt>
                <c:pt idx="169">
                  <c:v>8.4499999999999993</c:v>
                </c:pt>
                <c:pt idx="170">
                  <c:v>8.4999999999999982</c:v>
                </c:pt>
                <c:pt idx="171">
                  <c:v>8.5499999999999989</c:v>
                </c:pt>
                <c:pt idx="172">
                  <c:v>8.5999999999999979</c:v>
                </c:pt>
                <c:pt idx="173">
                  <c:v>8.6499999999999986</c:v>
                </c:pt>
                <c:pt idx="174">
                  <c:v>8.6999999999999993</c:v>
                </c:pt>
                <c:pt idx="175">
                  <c:v>8.7499999999999982</c:v>
                </c:pt>
                <c:pt idx="176">
                  <c:v>8.7999999999999989</c:v>
                </c:pt>
                <c:pt idx="177">
                  <c:v>8.8499999999999979</c:v>
                </c:pt>
                <c:pt idx="178">
                  <c:v>8.8999999999999986</c:v>
                </c:pt>
                <c:pt idx="179">
                  <c:v>8.9499999999999993</c:v>
                </c:pt>
                <c:pt idx="180">
                  <c:v>8.9999999999999982</c:v>
                </c:pt>
                <c:pt idx="181">
                  <c:v>9.0499999999999989</c:v>
                </c:pt>
                <c:pt idx="182">
                  <c:v>9.0999999999999979</c:v>
                </c:pt>
                <c:pt idx="183">
                  <c:v>9.1499999999999986</c:v>
                </c:pt>
                <c:pt idx="184">
                  <c:v>9.1999999999999993</c:v>
                </c:pt>
                <c:pt idx="185">
                  <c:v>9.2499999999999982</c:v>
                </c:pt>
                <c:pt idx="186">
                  <c:v>9.2999999999999989</c:v>
                </c:pt>
                <c:pt idx="187">
                  <c:v>9.3499999999999979</c:v>
                </c:pt>
                <c:pt idx="188">
                  <c:v>9.3999999999999986</c:v>
                </c:pt>
                <c:pt idx="189">
                  <c:v>9.4499999999999993</c:v>
                </c:pt>
                <c:pt idx="190">
                  <c:v>9.4999999999999982</c:v>
                </c:pt>
                <c:pt idx="191">
                  <c:v>9.5499999999999989</c:v>
                </c:pt>
                <c:pt idx="192">
                  <c:v>9.5999999999999979</c:v>
                </c:pt>
                <c:pt idx="193">
                  <c:v>9.6499999999999986</c:v>
                </c:pt>
                <c:pt idx="194">
                  <c:v>9.6999999999999993</c:v>
                </c:pt>
                <c:pt idx="195">
                  <c:v>9.7499999999999982</c:v>
                </c:pt>
                <c:pt idx="196">
                  <c:v>9.7999999999999989</c:v>
                </c:pt>
                <c:pt idx="197">
                  <c:v>9.8499999999999979</c:v>
                </c:pt>
                <c:pt idx="198">
                  <c:v>9.8999999999999986</c:v>
                </c:pt>
                <c:pt idx="199">
                  <c:v>9.9499999999999993</c:v>
                </c:pt>
                <c:pt idx="200">
                  <c:v>9.9999999999999982</c:v>
                </c:pt>
                <c:pt idx="201">
                  <c:v>10.049999999999999</c:v>
                </c:pt>
                <c:pt idx="202">
                  <c:v>10.099999999999998</c:v>
                </c:pt>
                <c:pt idx="203">
                  <c:v>10.149999999999999</c:v>
                </c:pt>
                <c:pt idx="204">
                  <c:v>10.199999999999999</c:v>
                </c:pt>
                <c:pt idx="205">
                  <c:v>10.249999999999998</c:v>
                </c:pt>
                <c:pt idx="206">
                  <c:v>10.299999999999999</c:v>
                </c:pt>
                <c:pt idx="207">
                  <c:v>10.349999999999998</c:v>
                </c:pt>
                <c:pt idx="208">
                  <c:v>10.399999999999999</c:v>
                </c:pt>
                <c:pt idx="209">
                  <c:v>10.45</c:v>
                </c:pt>
                <c:pt idx="210">
                  <c:v>10.499999999999998</c:v>
                </c:pt>
                <c:pt idx="211">
                  <c:v>10.549999999999999</c:v>
                </c:pt>
                <c:pt idx="212">
                  <c:v>10.599999999999998</c:v>
                </c:pt>
                <c:pt idx="213">
                  <c:v>10.649999999999999</c:v>
                </c:pt>
                <c:pt idx="214">
                  <c:v>10.699999999999998</c:v>
                </c:pt>
                <c:pt idx="215">
                  <c:v>10.749999999999998</c:v>
                </c:pt>
                <c:pt idx="216">
                  <c:v>10.799999999999999</c:v>
                </c:pt>
                <c:pt idx="217">
                  <c:v>10.849999999999998</c:v>
                </c:pt>
                <c:pt idx="218">
                  <c:v>10.899999999999999</c:v>
                </c:pt>
                <c:pt idx="219">
                  <c:v>10.949999999999998</c:v>
                </c:pt>
                <c:pt idx="220">
                  <c:v>10.999999999999998</c:v>
                </c:pt>
                <c:pt idx="221">
                  <c:v>11.049999999999999</c:v>
                </c:pt>
                <c:pt idx="222">
                  <c:v>11.099999999999998</c:v>
                </c:pt>
                <c:pt idx="223">
                  <c:v>11.149999999999999</c:v>
                </c:pt>
                <c:pt idx="224">
                  <c:v>11.199999999999998</c:v>
                </c:pt>
                <c:pt idx="225">
                  <c:v>11.249999999999998</c:v>
                </c:pt>
                <c:pt idx="226">
                  <c:v>11.299999999999999</c:v>
                </c:pt>
                <c:pt idx="227">
                  <c:v>11.349999999999998</c:v>
                </c:pt>
                <c:pt idx="228">
                  <c:v>11.399999999999999</c:v>
                </c:pt>
                <c:pt idx="229">
                  <c:v>11.449999999999998</c:v>
                </c:pt>
                <c:pt idx="230">
                  <c:v>11.499999999999998</c:v>
                </c:pt>
                <c:pt idx="231">
                  <c:v>11.549999999999999</c:v>
                </c:pt>
                <c:pt idx="232">
                  <c:v>11.599999999999998</c:v>
                </c:pt>
                <c:pt idx="233">
                  <c:v>11.649999999999999</c:v>
                </c:pt>
                <c:pt idx="234">
                  <c:v>11.699999999999998</c:v>
                </c:pt>
                <c:pt idx="235">
                  <c:v>11.749999999999998</c:v>
                </c:pt>
                <c:pt idx="236">
                  <c:v>11.799999999999999</c:v>
                </c:pt>
                <c:pt idx="237">
                  <c:v>11.849999999999998</c:v>
                </c:pt>
                <c:pt idx="238">
                  <c:v>11.899999999999999</c:v>
                </c:pt>
                <c:pt idx="239">
                  <c:v>11.949999999999998</c:v>
                </c:pt>
                <c:pt idx="240">
                  <c:v>11.999999999999998</c:v>
                </c:pt>
                <c:pt idx="241">
                  <c:v>12.049999999999999</c:v>
                </c:pt>
                <c:pt idx="242">
                  <c:v>12.099999999999998</c:v>
                </c:pt>
                <c:pt idx="243">
                  <c:v>12.149999999999999</c:v>
                </c:pt>
                <c:pt idx="244">
                  <c:v>12.199999999999998</c:v>
                </c:pt>
                <c:pt idx="245">
                  <c:v>12.249999999999998</c:v>
                </c:pt>
                <c:pt idx="246">
                  <c:v>12.299999999999999</c:v>
                </c:pt>
                <c:pt idx="247">
                  <c:v>12.349999999999998</c:v>
                </c:pt>
                <c:pt idx="248">
                  <c:v>12.399999999999999</c:v>
                </c:pt>
                <c:pt idx="249">
                  <c:v>12.449999999999998</c:v>
                </c:pt>
                <c:pt idx="250">
                  <c:v>12.499999999999998</c:v>
                </c:pt>
                <c:pt idx="251">
                  <c:v>12.549999999999999</c:v>
                </c:pt>
                <c:pt idx="252">
                  <c:v>12.599999999999998</c:v>
                </c:pt>
                <c:pt idx="253">
                  <c:v>12.649999999999999</c:v>
                </c:pt>
                <c:pt idx="254">
                  <c:v>12.699999999999998</c:v>
                </c:pt>
                <c:pt idx="255">
                  <c:v>12.749999999999998</c:v>
                </c:pt>
                <c:pt idx="256">
                  <c:v>12.799999999999999</c:v>
                </c:pt>
                <c:pt idx="257">
                  <c:v>12.849999999999998</c:v>
                </c:pt>
                <c:pt idx="258">
                  <c:v>12.899999999999999</c:v>
                </c:pt>
                <c:pt idx="259">
                  <c:v>12.949999999999998</c:v>
                </c:pt>
                <c:pt idx="260">
                  <c:v>12.999999999999998</c:v>
                </c:pt>
                <c:pt idx="261">
                  <c:v>13.049999999999999</c:v>
                </c:pt>
                <c:pt idx="262">
                  <c:v>13.099999999999998</c:v>
                </c:pt>
                <c:pt idx="263">
                  <c:v>13.149999999999999</c:v>
                </c:pt>
                <c:pt idx="264">
                  <c:v>13.199999999999998</c:v>
                </c:pt>
                <c:pt idx="265">
                  <c:v>13.249999999999998</c:v>
                </c:pt>
                <c:pt idx="266">
                  <c:v>13.299999999999999</c:v>
                </c:pt>
                <c:pt idx="267">
                  <c:v>13.349999999999998</c:v>
                </c:pt>
                <c:pt idx="268">
                  <c:v>13.399999999999999</c:v>
                </c:pt>
                <c:pt idx="269">
                  <c:v>13.449999999999998</c:v>
                </c:pt>
                <c:pt idx="270">
                  <c:v>13.499999999999998</c:v>
                </c:pt>
                <c:pt idx="271">
                  <c:v>13.549999999999999</c:v>
                </c:pt>
                <c:pt idx="272">
                  <c:v>13.599999999999998</c:v>
                </c:pt>
                <c:pt idx="273">
                  <c:v>13.649999999999999</c:v>
                </c:pt>
                <c:pt idx="274">
                  <c:v>13.699999999999998</c:v>
                </c:pt>
                <c:pt idx="275">
                  <c:v>13.749999999999998</c:v>
                </c:pt>
                <c:pt idx="276">
                  <c:v>13.799999999999999</c:v>
                </c:pt>
                <c:pt idx="277">
                  <c:v>13.849999999999998</c:v>
                </c:pt>
                <c:pt idx="278">
                  <c:v>13.899999999999999</c:v>
                </c:pt>
                <c:pt idx="279">
                  <c:v>13.949999999999998</c:v>
                </c:pt>
                <c:pt idx="280">
                  <c:v>13.999999999999998</c:v>
                </c:pt>
                <c:pt idx="281">
                  <c:v>14.049999999999999</c:v>
                </c:pt>
                <c:pt idx="282">
                  <c:v>14.099999999999998</c:v>
                </c:pt>
                <c:pt idx="283">
                  <c:v>14.149999999999999</c:v>
                </c:pt>
                <c:pt idx="284">
                  <c:v>14.199999999999998</c:v>
                </c:pt>
                <c:pt idx="285">
                  <c:v>14.249999999999998</c:v>
                </c:pt>
                <c:pt idx="286">
                  <c:v>14.299999999999999</c:v>
                </c:pt>
                <c:pt idx="287">
                  <c:v>14.349999999999998</c:v>
                </c:pt>
                <c:pt idx="288">
                  <c:v>14.399999999999999</c:v>
                </c:pt>
                <c:pt idx="289">
                  <c:v>14.449999999999998</c:v>
                </c:pt>
                <c:pt idx="290">
                  <c:v>14.499999999999998</c:v>
                </c:pt>
                <c:pt idx="291">
                  <c:v>14.549999999999999</c:v>
                </c:pt>
                <c:pt idx="292">
                  <c:v>14.599999999999998</c:v>
                </c:pt>
                <c:pt idx="293">
                  <c:v>14.649999999999999</c:v>
                </c:pt>
                <c:pt idx="294">
                  <c:v>14.699999999999998</c:v>
                </c:pt>
                <c:pt idx="295">
                  <c:v>14.749999999999998</c:v>
                </c:pt>
                <c:pt idx="296">
                  <c:v>14.799999999999999</c:v>
                </c:pt>
                <c:pt idx="297">
                  <c:v>14.849999999999998</c:v>
                </c:pt>
                <c:pt idx="298">
                  <c:v>14.899999999999999</c:v>
                </c:pt>
                <c:pt idx="299">
                  <c:v>14.949999999999998</c:v>
                </c:pt>
                <c:pt idx="300">
                  <c:v>14.999999999999998</c:v>
                </c:pt>
                <c:pt idx="301">
                  <c:v>15.049999999999997</c:v>
                </c:pt>
                <c:pt idx="302">
                  <c:v>15.099999999999998</c:v>
                </c:pt>
                <c:pt idx="303">
                  <c:v>15.149999999999999</c:v>
                </c:pt>
                <c:pt idx="304">
                  <c:v>15.199999999999998</c:v>
                </c:pt>
                <c:pt idx="305">
                  <c:v>15.249999999999998</c:v>
                </c:pt>
                <c:pt idx="306">
                  <c:v>15.299999999999997</c:v>
                </c:pt>
                <c:pt idx="307">
                  <c:v>15.349999999999998</c:v>
                </c:pt>
                <c:pt idx="308">
                  <c:v>15.399999999999999</c:v>
                </c:pt>
                <c:pt idx="309">
                  <c:v>15.449999999999998</c:v>
                </c:pt>
                <c:pt idx="310">
                  <c:v>15.499999999999998</c:v>
                </c:pt>
                <c:pt idx="311">
                  <c:v>15.549999999999997</c:v>
                </c:pt>
                <c:pt idx="312">
                  <c:v>15.599999999999998</c:v>
                </c:pt>
                <c:pt idx="313">
                  <c:v>15.649999999999999</c:v>
                </c:pt>
                <c:pt idx="314">
                  <c:v>15.699999999999998</c:v>
                </c:pt>
                <c:pt idx="315">
                  <c:v>15.749999999999998</c:v>
                </c:pt>
                <c:pt idx="316">
                  <c:v>15.799999999999997</c:v>
                </c:pt>
                <c:pt idx="317">
                  <c:v>15.849999999999998</c:v>
                </c:pt>
                <c:pt idx="318">
                  <c:v>15.899999999999999</c:v>
                </c:pt>
                <c:pt idx="319">
                  <c:v>15.949999999999998</c:v>
                </c:pt>
                <c:pt idx="320">
                  <c:v>15.999999999999996</c:v>
                </c:pt>
                <c:pt idx="321">
                  <c:v>16.049999999999997</c:v>
                </c:pt>
                <c:pt idx="322">
                  <c:v>16.099999999999998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16.249999999999996</c:v>
                </c:pt>
                <c:pt idx="326">
                  <c:v>16.299999999999997</c:v>
                </c:pt>
                <c:pt idx="327">
                  <c:v>16.349999999999998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16.499999999999996</c:v>
                </c:pt>
                <c:pt idx="331">
                  <c:v>16.549999999999997</c:v>
                </c:pt>
                <c:pt idx="332">
                  <c:v>16.599999999999998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16.749999999999996</c:v>
                </c:pt>
                <c:pt idx="336">
                  <c:v>16.799999999999997</c:v>
                </c:pt>
                <c:pt idx="337">
                  <c:v>16.849999999999998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16.999999999999996</c:v>
                </c:pt>
                <c:pt idx="341">
                  <c:v>17.049999999999997</c:v>
                </c:pt>
                <c:pt idx="342">
                  <c:v>17.099999999999998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17.249999999999996</c:v>
                </c:pt>
                <c:pt idx="346">
                  <c:v>17.299999999999997</c:v>
                </c:pt>
                <c:pt idx="347">
                  <c:v>17.349999999999998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17.499999999999996</c:v>
                </c:pt>
                <c:pt idx="351">
                  <c:v>17.549999999999997</c:v>
                </c:pt>
                <c:pt idx="352">
                  <c:v>17.599999999999998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17.749999999999996</c:v>
                </c:pt>
                <c:pt idx="356">
                  <c:v>17.799999999999997</c:v>
                </c:pt>
                <c:pt idx="357">
                  <c:v>17.849999999999998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17.999999999999996</c:v>
                </c:pt>
                <c:pt idx="361">
                  <c:v>18.049999999999997</c:v>
                </c:pt>
                <c:pt idx="362">
                  <c:v>18.099999999999998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18.249999999999996</c:v>
                </c:pt>
                <c:pt idx="366">
                  <c:v>18.299999999999997</c:v>
                </c:pt>
                <c:pt idx="367">
                  <c:v>18.349999999999998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18.499999999999996</c:v>
                </c:pt>
                <c:pt idx="371">
                  <c:v>18.549999999999997</c:v>
                </c:pt>
                <c:pt idx="372">
                  <c:v>18.599999999999998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18.749999999999996</c:v>
                </c:pt>
                <c:pt idx="376">
                  <c:v>18.799999999999997</c:v>
                </c:pt>
                <c:pt idx="377">
                  <c:v>18.849999999999998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18.999999999999996</c:v>
                </c:pt>
                <c:pt idx="381">
                  <c:v>19.049999999999997</c:v>
                </c:pt>
                <c:pt idx="382">
                  <c:v>19.099999999999998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19.249999999999996</c:v>
                </c:pt>
                <c:pt idx="386">
                  <c:v>19.299999999999997</c:v>
                </c:pt>
                <c:pt idx="387">
                  <c:v>19.349999999999998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19.499999999999996</c:v>
                </c:pt>
                <c:pt idx="391">
                  <c:v>19.549999999999997</c:v>
                </c:pt>
                <c:pt idx="392">
                  <c:v>19.599999999999998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19.749999999999996</c:v>
                </c:pt>
                <c:pt idx="396">
                  <c:v>19.799999999999997</c:v>
                </c:pt>
                <c:pt idx="397">
                  <c:v>19.849999999999998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19.999999999999996</c:v>
                </c:pt>
                <c:pt idx="401">
                  <c:v>20.049999999999997</c:v>
                </c:pt>
                <c:pt idx="402">
                  <c:v>20.099999999999998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20.249999999999996</c:v>
                </c:pt>
                <c:pt idx="406">
                  <c:v>20.299999999999997</c:v>
                </c:pt>
                <c:pt idx="407">
                  <c:v>20.349999999999998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20.499999999999996</c:v>
                </c:pt>
                <c:pt idx="411">
                  <c:v>20.549999999999997</c:v>
                </c:pt>
                <c:pt idx="412">
                  <c:v>20.599999999999998</c:v>
                </c:pt>
                <c:pt idx="413">
                  <c:v>20.65</c:v>
                </c:pt>
                <c:pt idx="414">
                  <c:v>20.7</c:v>
                </c:pt>
                <c:pt idx="415">
                  <c:v>20.749999999999996</c:v>
                </c:pt>
                <c:pt idx="416">
                  <c:v>20.799999999999997</c:v>
                </c:pt>
                <c:pt idx="417">
                  <c:v>20.849999999999998</c:v>
                </c:pt>
                <c:pt idx="418">
                  <c:v>20.9</c:v>
                </c:pt>
                <c:pt idx="419">
                  <c:v>20.95</c:v>
                </c:pt>
                <c:pt idx="420">
                  <c:v>20.999999999999996</c:v>
                </c:pt>
                <c:pt idx="421">
                  <c:v>21.049999999999997</c:v>
                </c:pt>
                <c:pt idx="422">
                  <c:v>21.099999999999998</c:v>
                </c:pt>
                <c:pt idx="423">
                  <c:v>21.15</c:v>
                </c:pt>
                <c:pt idx="424">
                  <c:v>21.2</c:v>
                </c:pt>
                <c:pt idx="425">
                  <c:v>21.249999999999996</c:v>
                </c:pt>
                <c:pt idx="426">
                  <c:v>21.299999999999997</c:v>
                </c:pt>
                <c:pt idx="427">
                  <c:v>21.349999999999998</c:v>
                </c:pt>
                <c:pt idx="428">
                  <c:v>21.4</c:v>
                </c:pt>
                <c:pt idx="429">
                  <c:v>21.449999999999996</c:v>
                </c:pt>
                <c:pt idx="430">
                  <c:v>21.499999999999996</c:v>
                </c:pt>
                <c:pt idx="431">
                  <c:v>21.549999999999997</c:v>
                </c:pt>
                <c:pt idx="432">
                  <c:v>21.599999999999998</c:v>
                </c:pt>
                <c:pt idx="433">
                  <c:v>21.65</c:v>
                </c:pt>
                <c:pt idx="434">
                  <c:v>21.699999999999996</c:v>
                </c:pt>
                <c:pt idx="435">
                  <c:v>21.749999999999996</c:v>
                </c:pt>
                <c:pt idx="436">
                  <c:v>21.799999999999997</c:v>
                </c:pt>
                <c:pt idx="437">
                  <c:v>21.849999999999998</c:v>
                </c:pt>
                <c:pt idx="438">
                  <c:v>21.9</c:v>
                </c:pt>
                <c:pt idx="439">
                  <c:v>21.949999999999996</c:v>
                </c:pt>
                <c:pt idx="440">
                  <c:v>21.999999999999996</c:v>
                </c:pt>
                <c:pt idx="441">
                  <c:v>22.049999999999997</c:v>
                </c:pt>
                <c:pt idx="442">
                  <c:v>22.099999999999998</c:v>
                </c:pt>
                <c:pt idx="443">
                  <c:v>22.15</c:v>
                </c:pt>
                <c:pt idx="444">
                  <c:v>22.199999999999996</c:v>
                </c:pt>
                <c:pt idx="445">
                  <c:v>22.249999999999996</c:v>
                </c:pt>
                <c:pt idx="446">
                  <c:v>22.299999999999997</c:v>
                </c:pt>
                <c:pt idx="447">
                  <c:v>22.349999999999998</c:v>
                </c:pt>
                <c:pt idx="448">
                  <c:v>22.4</c:v>
                </c:pt>
                <c:pt idx="449">
                  <c:v>22.449999999999996</c:v>
                </c:pt>
                <c:pt idx="450">
                  <c:v>22.499999999999996</c:v>
                </c:pt>
                <c:pt idx="451">
                  <c:v>22.549999999999997</c:v>
                </c:pt>
                <c:pt idx="452">
                  <c:v>22.599999999999998</c:v>
                </c:pt>
                <c:pt idx="453">
                  <c:v>22.65</c:v>
                </c:pt>
                <c:pt idx="454">
                  <c:v>22.699999999999996</c:v>
                </c:pt>
                <c:pt idx="455">
                  <c:v>22.749999999999996</c:v>
                </c:pt>
                <c:pt idx="456">
                  <c:v>22.799999999999997</c:v>
                </c:pt>
                <c:pt idx="457">
                  <c:v>22.849999999999998</c:v>
                </c:pt>
                <c:pt idx="458">
                  <c:v>22.9</c:v>
                </c:pt>
                <c:pt idx="459">
                  <c:v>22.949999999999996</c:v>
                </c:pt>
                <c:pt idx="460">
                  <c:v>22.999999999999996</c:v>
                </c:pt>
                <c:pt idx="461">
                  <c:v>23.049999999999997</c:v>
                </c:pt>
                <c:pt idx="462">
                  <c:v>23.099999999999998</c:v>
                </c:pt>
                <c:pt idx="463">
                  <c:v>23.15</c:v>
                </c:pt>
                <c:pt idx="464">
                  <c:v>23.199999999999996</c:v>
                </c:pt>
                <c:pt idx="465">
                  <c:v>23.249999999999996</c:v>
                </c:pt>
                <c:pt idx="466">
                  <c:v>23.299999999999997</c:v>
                </c:pt>
                <c:pt idx="467">
                  <c:v>23.349999999999998</c:v>
                </c:pt>
                <c:pt idx="468">
                  <c:v>23.4</c:v>
                </c:pt>
                <c:pt idx="469">
                  <c:v>23.449999999999996</c:v>
                </c:pt>
                <c:pt idx="470">
                  <c:v>23.499999999999996</c:v>
                </c:pt>
                <c:pt idx="471">
                  <c:v>23.549999999999997</c:v>
                </c:pt>
                <c:pt idx="472">
                  <c:v>23.599999999999998</c:v>
                </c:pt>
                <c:pt idx="473">
                  <c:v>23.65</c:v>
                </c:pt>
                <c:pt idx="474">
                  <c:v>23.699999999999996</c:v>
                </c:pt>
                <c:pt idx="475">
                  <c:v>23.749999999999996</c:v>
                </c:pt>
                <c:pt idx="476">
                  <c:v>23.799999999999997</c:v>
                </c:pt>
                <c:pt idx="477">
                  <c:v>23.849999999999998</c:v>
                </c:pt>
                <c:pt idx="478">
                  <c:v>23.9</c:v>
                </c:pt>
                <c:pt idx="479">
                  <c:v>23.949999999999996</c:v>
                </c:pt>
                <c:pt idx="480">
                  <c:v>23.999999999999996</c:v>
                </c:pt>
                <c:pt idx="481">
                  <c:v>24.049999999999997</c:v>
                </c:pt>
                <c:pt idx="482">
                  <c:v>24.099999999999998</c:v>
                </c:pt>
                <c:pt idx="483">
                  <c:v>24.15</c:v>
                </c:pt>
                <c:pt idx="484">
                  <c:v>24.199999999999996</c:v>
                </c:pt>
                <c:pt idx="485">
                  <c:v>24.249999999999996</c:v>
                </c:pt>
                <c:pt idx="486">
                  <c:v>24.299999999999997</c:v>
                </c:pt>
                <c:pt idx="487">
                  <c:v>24.349999999999998</c:v>
                </c:pt>
                <c:pt idx="488">
                  <c:v>24.4</c:v>
                </c:pt>
                <c:pt idx="489">
                  <c:v>24.449999999999996</c:v>
                </c:pt>
                <c:pt idx="490">
                  <c:v>24.499999999999996</c:v>
                </c:pt>
                <c:pt idx="491">
                  <c:v>24.549999999999997</c:v>
                </c:pt>
                <c:pt idx="492">
                  <c:v>24.599999999999998</c:v>
                </c:pt>
                <c:pt idx="493">
                  <c:v>24.65</c:v>
                </c:pt>
                <c:pt idx="494">
                  <c:v>24.699999999999996</c:v>
                </c:pt>
                <c:pt idx="495">
                  <c:v>24.749999999999996</c:v>
                </c:pt>
                <c:pt idx="496">
                  <c:v>24.799999999999997</c:v>
                </c:pt>
                <c:pt idx="497">
                  <c:v>24.849999999999998</c:v>
                </c:pt>
                <c:pt idx="498">
                  <c:v>24.9</c:v>
                </c:pt>
                <c:pt idx="499">
                  <c:v>24.949999999999996</c:v>
                </c:pt>
                <c:pt idx="500">
                  <c:v>24.999999999999996</c:v>
                </c:pt>
                <c:pt idx="501">
                  <c:v>25.049999999999997</c:v>
                </c:pt>
                <c:pt idx="502">
                  <c:v>25.099999999999998</c:v>
                </c:pt>
                <c:pt idx="503">
                  <c:v>25.15</c:v>
                </c:pt>
                <c:pt idx="504">
                  <c:v>25.199999999999996</c:v>
                </c:pt>
                <c:pt idx="505">
                  <c:v>25.249999999999996</c:v>
                </c:pt>
                <c:pt idx="506">
                  <c:v>25.299999999999997</c:v>
                </c:pt>
                <c:pt idx="507">
                  <c:v>25.349999999999998</c:v>
                </c:pt>
                <c:pt idx="508">
                  <c:v>25.4</c:v>
                </c:pt>
                <c:pt idx="509">
                  <c:v>25.449999999999996</c:v>
                </c:pt>
                <c:pt idx="510">
                  <c:v>25.499999999999996</c:v>
                </c:pt>
                <c:pt idx="511">
                  <c:v>25.549999999999997</c:v>
                </c:pt>
                <c:pt idx="512">
                  <c:v>25.599999999999998</c:v>
                </c:pt>
                <c:pt idx="513">
                  <c:v>25.65</c:v>
                </c:pt>
                <c:pt idx="514">
                  <c:v>25.699999999999996</c:v>
                </c:pt>
                <c:pt idx="515">
                  <c:v>25.749999999999996</c:v>
                </c:pt>
                <c:pt idx="516">
                  <c:v>25.799999999999997</c:v>
                </c:pt>
                <c:pt idx="517">
                  <c:v>25.849999999999998</c:v>
                </c:pt>
                <c:pt idx="518">
                  <c:v>25.9</c:v>
                </c:pt>
                <c:pt idx="519">
                  <c:v>25.949999999999996</c:v>
                </c:pt>
                <c:pt idx="520">
                  <c:v>25.999999999999996</c:v>
                </c:pt>
                <c:pt idx="521">
                  <c:v>26.049999999999997</c:v>
                </c:pt>
                <c:pt idx="522">
                  <c:v>26.099999999999998</c:v>
                </c:pt>
                <c:pt idx="523">
                  <c:v>26.15</c:v>
                </c:pt>
                <c:pt idx="524">
                  <c:v>26.199999999999996</c:v>
                </c:pt>
                <c:pt idx="525">
                  <c:v>26.249999999999996</c:v>
                </c:pt>
                <c:pt idx="526">
                  <c:v>26.299999999999997</c:v>
                </c:pt>
                <c:pt idx="527">
                  <c:v>26.349999999999998</c:v>
                </c:pt>
                <c:pt idx="528">
                  <c:v>26.4</c:v>
                </c:pt>
                <c:pt idx="529">
                  <c:v>26.449999999999996</c:v>
                </c:pt>
                <c:pt idx="530">
                  <c:v>26.499999999999996</c:v>
                </c:pt>
                <c:pt idx="531">
                  <c:v>26.549999999999997</c:v>
                </c:pt>
                <c:pt idx="532">
                  <c:v>26.599999999999998</c:v>
                </c:pt>
                <c:pt idx="533">
                  <c:v>26.65</c:v>
                </c:pt>
                <c:pt idx="534">
                  <c:v>26.699999999999996</c:v>
                </c:pt>
                <c:pt idx="535">
                  <c:v>26.749999999999996</c:v>
                </c:pt>
                <c:pt idx="536">
                  <c:v>26.799999999999997</c:v>
                </c:pt>
                <c:pt idx="537">
                  <c:v>26.849999999999998</c:v>
                </c:pt>
                <c:pt idx="538">
                  <c:v>26.9</c:v>
                </c:pt>
                <c:pt idx="539">
                  <c:v>26.949999999999996</c:v>
                </c:pt>
                <c:pt idx="540">
                  <c:v>26.999999999999996</c:v>
                </c:pt>
                <c:pt idx="541">
                  <c:v>27.049999999999997</c:v>
                </c:pt>
                <c:pt idx="542">
                  <c:v>27.099999999999998</c:v>
                </c:pt>
                <c:pt idx="543">
                  <c:v>27.15</c:v>
                </c:pt>
                <c:pt idx="544">
                  <c:v>27.199999999999996</c:v>
                </c:pt>
                <c:pt idx="545">
                  <c:v>27.249999999999996</c:v>
                </c:pt>
                <c:pt idx="546">
                  <c:v>27.299999999999997</c:v>
                </c:pt>
                <c:pt idx="547">
                  <c:v>27.349999999999998</c:v>
                </c:pt>
                <c:pt idx="548">
                  <c:v>27.4</c:v>
                </c:pt>
                <c:pt idx="549">
                  <c:v>27.449999999999996</c:v>
                </c:pt>
                <c:pt idx="550">
                  <c:v>27.499999999999996</c:v>
                </c:pt>
                <c:pt idx="551">
                  <c:v>27.549999999999997</c:v>
                </c:pt>
                <c:pt idx="552">
                  <c:v>27.599999999999998</c:v>
                </c:pt>
                <c:pt idx="553">
                  <c:v>27.65</c:v>
                </c:pt>
                <c:pt idx="554">
                  <c:v>27.699999999999996</c:v>
                </c:pt>
                <c:pt idx="555">
                  <c:v>27.749999999999996</c:v>
                </c:pt>
                <c:pt idx="556">
                  <c:v>27.799999999999997</c:v>
                </c:pt>
                <c:pt idx="557">
                  <c:v>27.849999999999998</c:v>
                </c:pt>
                <c:pt idx="558">
                  <c:v>27.9</c:v>
                </c:pt>
                <c:pt idx="559">
                  <c:v>27.949999999999996</c:v>
                </c:pt>
                <c:pt idx="560">
                  <c:v>27.999999999999996</c:v>
                </c:pt>
                <c:pt idx="561">
                  <c:v>28.049999999999997</c:v>
                </c:pt>
                <c:pt idx="562">
                  <c:v>28.099999999999998</c:v>
                </c:pt>
                <c:pt idx="563">
                  <c:v>28.15</c:v>
                </c:pt>
                <c:pt idx="564">
                  <c:v>28.199999999999996</c:v>
                </c:pt>
                <c:pt idx="565">
                  <c:v>28.249999999999996</c:v>
                </c:pt>
                <c:pt idx="566">
                  <c:v>28.299999999999997</c:v>
                </c:pt>
                <c:pt idx="567">
                  <c:v>28.349999999999998</c:v>
                </c:pt>
                <c:pt idx="568">
                  <c:v>28.4</c:v>
                </c:pt>
                <c:pt idx="569">
                  <c:v>28.449999999999996</c:v>
                </c:pt>
                <c:pt idx="570">
                  <c:v>28.499999999999996</c:v>
                </c:pt>
                <c:pt idx="571">
                  <c:v>28.549999999999997</c:v>
                </c:pt>
                <c:pt idx="572">
                  <c:v>28.599999999999998</c:v>
                </c:pt>
                <c:pt idx="573">
                  <c:v>28.65</c:v>
                </c:pt>
                <c:pt idx="574">
                  <c:v>28.699999999999996</c:v>
                </c:pt>
                <c:pt idx="575">
                  <c:v>28.749999999999996</c:v>
                </c:pt>
                <c:pt idx="576">
                  <c:v>28.799999999999997</c:v>
                </c:pt>
                <c:pt idx="577">
                  <c:v>28.849999999999998</c:v>
                </c:pt>
                <c:pt idx="578">
                  <c:v>28.9</c:v>
                </c:pt>
                <c:pt idx="579">
                  <c:v>28.949999999999996</c:v>
                </c:pt>
                <c:pt idx="580">
                  <c:v>28.999999999999996</c:v>
                </c:pt>
                <c:pt idx="581">
                  <c:v>29.049999999999997</c:v>
                </c:pt>
                <c:pt idx="582">
                  <c:v>29.099999999999998</c:v>
                </c:pt>
                <c:pt idx="583">
                  <c:v>29.15</c:v>
                </c:pt>
                <c:pt idx="584">
                  <c:v>29.199999999999996</c:v>
                </c:pt>
                <c:pt idx="585">
                  <c:v>29.249999999999996</c:v>
                </c:pt>
                <c:pt idx="586">
                  <c:v>29.299999999999997</c:v>
                </c:pt>
                <c:pt idx="587">
                  <c:v>29.349999999999998</c:v>
                </c:pt>
                <c:pt idx="588">
                  <c:v>29.4</c:v>
                </c:pt>
                <c:pt idx="589">
                  <c:v>29.449999999999996</c:v>
                </c:pt>
                <c:pt idx="590">
                  <c:v>29.499999999999996</c:v>
                </c:pt>
                <c:pt idx="591">
                  <c:v>29.549999999999997</c:v>
                </c:pt>
                <c:pt idx="592">
                  <c:v>29.599999999999998</c:v>
                </c:pt>
                <c:pt idx="593">
                  <c:v>29.65</c:v>
                </c:pt>
                <c:pt idx="594">
                  <c:v>29.699999999999996</c:v>
                </c:pt>
                <c:pt idx="595">
                  <c:v>29.749999999999996</c:v>
                </c:pt>
                <c:pt idx="596">
                  <c:v>29.799999999999997</c:v>
                </c:pt>
                <c:pt idx="597">
                  <c:v>29.849999999999998</c:v>
                </c:pt>
                <c:pt idx="598">
                  <c:v>29.899999999999995</c:v>
                </c:pt>
                <c:pt idx="599">
                  <c:v>29.949999999999996</c:v>
                </c:pt>
                <c:pt idx="600">
                  <c:v>29.999999999999996</c:v>
                </c:pt>
                <c:pt idx="601">
                  <c:v>30.049999999999997</c:v>
                </c:pt>
                <c:pt idx="602">
                  <c:v>30.099999999999998</c:v>
                </c:pt>
                <c:pt idx="603">
                  <c:v>30.149999999999995</c:v>
                </c:pt>
                <c:pt idx="604">
                  <c:v>30.199999999999996</c:v>
                </c:pt>
                <c:pt idx="605">
                  <c:v>30.249999999999996</c:v>
                </c:pt>
                <c:pt idx="606">
                  <c:v>30.299999999999997</c:v>
                </c:pt>
                <c:pt idx="607">
                  <c:v>30.349999999999998</c:v>
                </c:pt>
                <c:pt idx="608">
                  <c:v>30.399999999999995</c:v>
                </c:pt>
                <c:pt idx="609">
                  <c:v>30.449999999999996</c:v>
                </c:pt>
                <c:pt idx="610">
                  <c:v>30.499999999999996</c:v>
                </c:pt>
                <c:pt idx="611">
                  <c:v>30.549999999999997</c:v>
                </c:pt>
                <c:pt idx="612">
                  <c:v>30.599999999999998</c:v>
                </c:pt>
                <c:pt idx="613">
                  <c:v>30.649999999999995</c:v>
                </c:pt>
                <c:pt idx="614">
                  <c:v>30.699999999999996</c:v>
                </c:pt>
                <c:pt idx="615">
                  <c:v>30.749999999999996</c:v>
                </c:pt>
                <c:pt idx="616">
                  <c:v>30.799999999999997</c:v>
                </c:pt>
                <c:pt idx="617">
                  <c:v>30.849999999999998</c:v>
                </c:pt>
                <c:pt idx="618">
                  <c:v>30.899999999999995</c:v>
                </c:pt>
                <c:pt idx="619">
                  <c:v>30.949999999999996</c:v>
                </c:pt>
                <c:pt idx="620">
                  <c:v>30.999999999999996</c:v>
                </c:pt>
                <c:pt idx="621">
                  <c:v>31.049999999999997</c:v>
                </c:pt>
                <c:pt idx="622">
                  <c:v>31.099999999999998</c:v>
                </c:pt>
                <c:pt idx="623">
                  <c:v>31.149999999999995</c:v>
                </c:pt>
                <c:pt idx="624">
                  <c:v>31.199999999999996</c:v>
                </c:pt>
                <c:pt idx="625">
                  <c:v>31.249999999999996</c:v>
                </c:pt>
                <c:pt idx="626">
                  <c:v>31.299999999999997</c:v>
                </c:pt>
                <c:pt idx="627">
                  <c:v>31.349999999999998</c:v>
                </c:pt>
                <c:pt idx="628">
                  <c:v>31.399999999999995</c:v>
                </c:pt>
                <c:pt idx="629">
                  <c:v>31.449999999999996</c:v>
                </c:pt>
                <c:pt idx="630">
                  <c:v>31.499999999999996</c:v>
                </c:pt>
                <c:pt idx="631">
                  <c:v>31.549999999999997</c:v>
                </c:pt>
                <c:pt idx="632">
                  <c:v>31.599999999999998</c:v>
                </c:pt>
                <c:pt idx="633">
                  <c:v>31.649999999999995</c:v>
                </c:pt>
                <c:pt idx="634">
                  <c:v>31.699999999999996</c:v>
                </c:pt>
                <c:pt idx="635">
                  <c:v>31.749999999999996</c:v>
                </c:pt>
                <c:pt idx="636">
                  <c:v>31.799999999999997</c:v>
                </c:pt>
                <c:pt idx="637">
                  <c:v>31.849999999999998</c:v>
                </c:pt>
                <c:pt idx="638">
                  <c:v>31.899999999999995</c:v>
                </c:pt>
                <c:pt idx="639">
                  <c:v>31.949999999999996</c:v>
                </c:pt>
                <c:pt idx="640">
                  <c:v>31.999999999999996</c:v>
                </c:pt>
                <c:pt idx="641">
                  <c:v>32.049999999999997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32.299999999999997</c:v>
                </c:pt>
                <c:pt idx="647">
                  <c:v>32.35</c:v>
                </c:pt>
                <c:pt idx="648">
                  <c:v>32.4</c:v>
                </c:pt>
                <c:pt idx="649">
                  <c:v>32.450000000000003</c:v>
                </c:pt>
                <c:pt idx="650">
                  <c:v>32.5</c:v>
                </c:pt>
                <c:pt idx="651">
                  <c:v>32.549999999999997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32.799999999999997</c:v>
                </c:pt>
                <c:pt idx="657">
                  <c:v>32.85</c:v>
                </c:pt>
                <c:pt idx="658">
                  <c:v>32.9</c:v>
                </c:pt>
                <c:pt idx="659">
                  <c:v>32.950000000000003</c:v>
                </c:pt>
                <c:pt idx="660">
                  <c:v>33</c:v>
                </c:pt>
                <c:pt idx="661">
                  <c:v>33.049999999999997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33.299999999999997</c:v>
                </c:pt>
                <c:pt idx="667">
                  <c:v>33.35</c:v>
                </c:pt>
                <c:pt idx="668">
                  <c:v>33.4</c:v>
                </c:pt>
                <c:pt idx="669">
                  <c:v>33.450000000000003</c:v>
                </c:pt>
                <c:pt idx="670">
                  <c:v>33.5</c:v>
                </c:pt>
                <c:pt idx="671">
                  <c:v>33.549999999999997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33.799999999999997</c:v>
                </c:pt>
                <c:pt idx="677">
                  <c:v>33.85</c:v>
                </c:pt>
                <c:pt idx="678">
                  <c:v>33.9</c:v>
                </c:pt>
                <c:pt idx="679">
                  <c:v>33.950000000000003</c:v>
                </c:pt>
                <c:pt idx="680">
                  <c:v>34</c:v>
                </c:pt>
                <c:pt idx="681">
                  <c:v>34.049999999999997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34.299999999999997</c:v>
                </c:pt>
                <c:pt idx="687">
                  <c:v>34.35</c:v>
                </c:pt>
                <c:pt idx="688">
                  <c:v>34.4</c:v>
                </c:pt>
                <c:pt idx="689">
                  <c:v>34.450000000000003</c:v>
                </c:pt>
                <c:pt idx="690">
                  <c:v>34.5</c:v>
                </c:pt>
                <c:pt idx="691">
                  <c:v>34.549999999999997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34.799999999999997</c:v>
                </c:pt>
                <c:pt idx="697">
                  <c:v>34.85</c:v>
                </c:pt>
                <c:pt idx="698">
                  <c:v>34.9</c:v>
                </c:pt>
                <c:pt idx="699">
                  <c:v>34.950000000000003</c:v>
                </c:pt>
                <c:pt idx="700">
                  <c:v>35</c:v>
                </c:pt>
                <c:pt idx="701">
                  <c:v>35.049999999999997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35.299999999999997</c:v>
                </c:pt>
                <c:pt idx="707">
                  <c:v>35.35</c:v>
                </c:pt>
                <c:pt idx="708">
                  <c:v>35.4</c:v>
                </c:pt>
                <c:pt idx="709">
                  <c:v>35.450000000000003</c:v>
                </c:pt>
                <c:pt idx="710">
                  <c:v>35.5</c:v>
                </c:pt>
                <c:pt idx="711">
                  <c:v>35.549999999999997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35.799999999999997</c:v>
                </c:pt>
                <c:pt idx="717">
                  <c:v>35.85</c:v>
                </c:pt>
                <c:pt idx="718">
                  <c:v>35.9</c:v>
                </c:pt>
                <c:pt idx="719">
                  <c:v>35.950000000000003</c:v>
                </c:pt>
                <c:pt idx="720">
                  <c:v>36</c:v>
                </c:pt>
                <c:pt idx="721">
                  <c:v>36.049999999999997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36.299999999999997</c:v>
                </c:pt>
                <c:pt idx="727">
                  <c:v>36.35</c:v>
                </c:pt>
                <c:pt idx="728">
                  <c:v>36.4</c:v>
                </c:pt>
                <c:pt idx="729">
                  <c:v>36.450000000000003</c:v>
                </c:pt>
                <c:pt idx="730">
                  <c:v>36.5</c:v>
                </c:pt>
                <c:pt idx="731">
                  <c:v>36.549999999999997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36.799999999999997</c:v>
                </c:pt>
                <c:pt idx="737">
                  <c:v>36.85</c:v>
                </c:pt>
                <c:pt idx="738">
                  <c:v>36.9</c:v>
                </c:pt>
                <c:pt idx="739">
                  <c:v>36.950000000000003</c:v>
                </c:pt>
                <c:pt idx="740">
                  <c:v>37</c:v>
                </c:pt>
                <c:pt idx="741">
                  <c:v>37.049999999999997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37.299999999999997</c:v>
                </c:pt>
                <c:pt idx="747">
                  <c:v>37.35</c:v>
                </c:pt>
                <c:pt idx="748">
                  <c:v>37.4</c:v>
                </c:pt>
                <c:pt idx="749">
                  <c:v>37.450000000000003</c:v>
                </c:pt>
                <c:pt idx="750">
                  <c:v>37.5</c:v>
                </c:pt>
                <c:pt idx="751">
                  <c:v>37.549999999999997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37.799999999999997</c:v>
                </c:pt>
                <c:pt idx="757">
                  <c:v>37.85</c:v>
                </c:pt>
                <c:pt idx="758">
                  <c:v>37.9</c:v>
                </c:pt>
                <c:pt idx="759">
                  <c:v>37.950000000000003</c:v>
                </c:pt>
                <c:pt idx="760">
                  <c:v>38</c:v>
                </c:pt>
                <c:pt idx="761">
                  <c:v>38.049999999999997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38.299999999999997</c:v>
                </c:pt>
                <c:pt idx="767">
                  <c:v>38.35</c:v>
                </c:pt>
                <c:pt idx="768">
                  <c:v>38.4</c:v>
                </c:pt>
                <c:pt idx="769">
                  <c:v>38.450000000000003</c:v>
                </c:pt>
                <c:pt idx="770">
                  <c:v>38.5</c:v>
                </c:pt>
                <c:pt idx="771">
                  <c:v>38.549999999999997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38.799999999999997</c:v>
                </c:pt>
                <c:pt idx="777">
                  <c:v>38.85</c:v>
                </c:pt>
                <c:pt idx="778">
                  <c:v>38.9</c:v>
                </c:pt>
                <c:pt idx="779">
                  <c:v>38.950000000000003</c:v>
                </c:pt>
                <c:pt idx="780">
                  <c:v>39</c:v>
                </c:pt>
                <c:pt idx="781">
                  <c:v>39.049999999999997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39.299999999999997</c:v>
                </c:pt>
                <c:pt idx="787">
                  <c:v>39.35</c:v>
                </c:pt>
                <c:pt idx="788">
                  <c:v>39.4</c:v>
                </c:pt>
                <c:pt idx="789">
                  <c:v>39.450000000000003</c:v>
                </c:pt>
                <c:pt idx="790">
                  <c:v>39.5</c:v>
                </c:pt>
                <c:pt idx="791">
                  <c:v>39.549999999999997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39.799999999999997</c:v>
                </c:pt>
                <c:pt idx="797">
                  <c:v>39.85</c:v>
                </c:pt>
                <c:pt idx="798">
                  <c:v>39.9</c:v>
                </c:pt>
                <c:pt idx="799">
                  <c:v>39.950000000000003</c:v>
                </c:pt>
                <c:pt idx="800">
                  <c:v>40</c:v>
                </c:pt>
                <c:pt idx="801">
                  <c:v>40.049999999999997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40.299999999999997</c:v>
                </c:pt>
                <c:pt idx="807">
                  <c:v>40.35</c:v>
                </c:pt>
                <c:pt idx="808">
                  <c:v>40.4</c:v>
                </c:pt>
                <c:pt idx="809">
                  <c:v>40.450000000000003</c:v>
                </c:pt>
                <c:pt idx="810">
                  <c:v>40.5</c:v>
                </c:pt>
                <c:pt idx="811">
                  <c:v>40.549999999999997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40.799999999999997</c:v>
                </c:pt>
                <c:pt idx="817">
                  <c:v>40.85</c:v>
                </c:pt>
                <c:pt idx="818">
                  <c:v>40.9</c:v>
                </c:pt>
                <c:pt idx="819">
                  <c:v>40.950000000000003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41.35</c:v>
                </c:pt>
                <c:pt idx="828">
                  <c:v>41.4</c:v>
                </c:pt>
                <c:pt idx="829">
                  <c:v>41.45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41.85</c:v>
                </c:pt>
                <c:pt idx="838">
                  <c:v>41.9</c:v>
                </c:pt>
                <c:pt idx="839">
                  <c:v>41.95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42.35</c:v>
                </c:pt>
                <c:pt idx="848">
                  <c:v>42.4</c:v>
                </c:pt>
                <c:pt idx="849">
                  <c:v>42.45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42.699999999999996</c:v>
                </c:pt>
                <c:pt idx="855">
                  <c:v>42.75</c:v>
                </c:pt>
                <c:pt idx="856">
                  <c:v>42.8</c:v>
                </c:pt>
                <c:pt idx="857">
                  <c:v>42.85</c:v>
                </c:pt>
                <c:pt idx="858">
                  <c:v>42.9</c:v>
                </c:pt>
                <c:pt idx="859">
                  <c:v>42.949999999999996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43.199999999999996</c:v>
                </c:pt>
                <c:pt idx="865">
                  <c:v>43.25</c:v>
                </c:pt>
                <c:pt idx="866">
                  <c:v>43.3</c:v>
                </c:pt>
                <c:pt idx="867">
                  <c:v>43.35</c:v>
                </c:pt>
                <c:pt idx="868">
                  <c:v>43.4</c:v>
                </c:pt>
                <c:pt idx="869">
                  <c:v>43.449999999999996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43.699999999999996</c:v>
                </c:pt>
                <c:pt idx="875">
                  <c:v>43.75</c:v>
                </c:pt>
                <c:pt idx="876">
                  <c:v>43.8</c:v>
                </c:pt>
                <c:pt idx="877">
                  <c:v>43.85</c:v>
                </c:pt>
                <c:pt idx="878">
                  <c:v>43.9</c:v>
                </c:pt>
                <c:pt idx="879">
                  <c:v>43.949999999999996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44.199999999999996</c:v>
                </c:pt>
                <c:pt idx="885">
                  <c:v>44.25</c:v>
                </c:pt>
                <c:pt idx="886">
                  <c:v>44.3</c:v>
                </c:pt>
                <c:pt idx="887">
                  <c:v>44.35</c:v>
                </c:pt>
                <c:pt idx="888">
                  <c:v>44.4</c:v>
                </c:pt>
                <c:pt idx="889">
                  <c:v>44.449999999999996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44.699999999999996</c:v>
                </c:pt>
                <c:pt idx="895">
                  <c:v>44.75</c:v>
                </c:pt>
                <c:pt idx="896">
                  <c:v>44.8</c:v>
                </c:pt>
                <c:pt idx="897">
                  <c:v>44.85</c:v>
                </c:pt>
                <c:pt idx="898">
                  <c:v>44.9</c:v>
                </c:pt>
                <c:pt idx="899">
                  <c:v>44.949999999999996</c:v>
                </c:pt>
                <c:pt idx="900">
                  <c:v>45</c:v>
                </c:pt>
                <c:pt idx="901">
                  <c:v>45.05</c:v>
                </c:pt>
                <c:pt idx="902">
                  <c:v>45.1</c:v>
                </c:pt>
                <c:pt idx="903">
                  <c:v>45.15</c:v>
                </c:pt>
                <c:pt idx="904">
                  <c:v>45.199999999999996</c:v>
                </c:pt>
                <c:pt idx="905">
                  <c:v>45.25</c:v>
                </c:pt>
                <c:pt idx="906">
                  <c:v>45.3</c:v>
                </c:pt>
                <c:pt idx="907">
                  <c:v>45.35</c:v>
                </c:pt>
                <c:pt idx="908">
                  <c:v>45.4</c:v>
                </c:pt>
                <c:pt idx="909">
                  <c:v>45.449999999999996</c:v>
                </c:pt>
                <c:pt idx="910">
                  <c:v>45.5</c:v>
                </c:pt>
                <c:pt idx="911">
                  <c:v>45.55</c:v>
                </c:pt>
                <c:pt idx="912">
                  <c:v>45.6</c:v>
                </c:pt>
                <c:pt idx="913">
                  <c:v>45.65</c:v>
                </c:pt>
                <c:pt idx="914">
                  <c:v>45.699999999999996</c:v>
                </c:pt>
                <c:pt idx="915">
                  <c:v>45.75</c:v>
                </c:pt>
                <c:pt idx="916">
                  <c:v>45.8</c:v>
                </c:pt>
                <c:pt idx="917">
                  <c:v>45.85</c:v>
                </c:pt>
                <c:pt idx="918">
                  <c:v>45.9</c:v>
                </c:pt>
                <c:pt idx="919">
                  <c:v>45.949999999999996</c:v>
                </c:pt>
                <c:pt idx="920">
                  <c:v>46</c:v>
                </c:pt>
                <c:pt idx="921">
                  <c:v>46.05</c:v>
                </c:pt>
                <c:pt idx="922">
                  <c:v>46.1</c:v>
                </c:pt>
                <c:pt idx="923">
                  <c:v>46.15</c:v>
                </c:pt>
                <c:pt idx="924">
                  <c:v>46.199999999999996</c:v>
                </c:pt>
                <c:pt idx="925">
                  <c:v>46.25</c:v>
                </c:pt>
                <c:pt idx="926">
                  <c:v>46.3</c:v>
                </c:pt>
                <c:pt idx="927">
                  <c:v>46.35</c:v>
                </c:pt>
                <c:pt idx="928">
                  <c:v>46.4</c:v>
                </c:pt>
                <c:pt idx="929">
                  <c:v>46.449999999999996</c:v>
                </c:pt>
                <c:pt idx="930">
                  <c:v>46.5</c:v>
                </c:pt>
                <c:pt idx="931">
                  <c:v>46.55</c:v>
                </c:pt>
                <c:pt idx="932">
                  <c:v>46.6</c:v>
                </c:pt>
                <c:pt idx="933">
                  <c:v>46.65</c:v>
                </c:pt>
                <c:pt idx="934">
                  <c:v>46.699999999999996</c:v>
                </c:pt>
                <c:pt idx="935">
                  <c:v>46.75</c:v>
                </c:pt>
                <c:pt idx="936">
                  <c:v>46.8</c:v>
                </c:pt>
                <c:pt idx="937">
                  <c:v>46.85</c:v>
                </c:pt>
                <c:pt idx="938">
                  <c:v>46.9</c:v>
                </c:pt>
                <c:pt idx="939">
                  <c:v>46.949999999999996</c:v>
                </c:pt>
                <c:pt idx="940">
                  <c:v>47</c:v>
                </c:pt>
                <c:pt idx="941">
                  <c:v>47.05</c:v>
                </c:pt>
                <c:pt idx="942">
                  <c:v>47.1</c:v>
                </c:pt>
                <c:pt idx="943">
                  <c:v>47.15</c:v>
                </c:pt>
                <c:pt idx="944">
                  <c:v>47.199999999999996</c:v>
                </c:pt>
                <c:pt idx="945">
                  <c:v>47.25</c:v>
                </c:pt>
                <c:pt idx="946">
                  <c:v>47.3</c:v>
                </c:pt>
                <c:pt idx="947">
                  <c:v>47.35</c:v>
                </c:pt>
                <c:pt idx="948">
                  <c:v>47.4</c:v>
                </c:pt>
                <c:pt idx="949">
                  <c:v>47.449999999999996</c:v>
                </c:pt>
                <c:pt idx="950">
                  <c:v>47.5</c:v>
                </c:pt>
                <c:pt idx="951">
                  <c:v>47.55</c:v>
                </c:pt>
                <c:pt idx="952">
                  <c:v>47.6</c:v>
                </c:pt>
                <c:pt idx="953">
                  <c:v>47.65</c:v>
                </c:pt>
                <c:pt idx="954">
                  <c:v>47.699999999999996</c:v>
                </c:pt>
                <c:pt idx="955">
                  <c:v>47.75</c:v>
                </c:pt>
                <c:pt idx="956">
                  <c:v>47.8</c:v>
                </c:pt>
                <c:pt idx="957">
                  <c:v>47.85</c:v>
                </c:pt>
                <c:pt idx="958">
                  <c:v>47.9</c:v>
                </c:pt>
                <c:pt idx="959">
                  <c:v>47.949999999999996</c:v>
                </c:pt>
                <c:pt idx="960">
                  <c:v>48</c:v>
                </c:pt>
                <c:pt idx="961">
                  <c:v>48.05</c:v>
                </c:pt>
                <c:pt idx="962">
                  <c:v>48.1</c:v>
                </c:pt>
                <c:pt idx="963">
                  <c:v>48.15</c:v>
                </c:pt>
                <c:pt idx="964">
                  <c:v>48.199999999999996</c:v>
                </c:pt>
                <c:pt idx="965">
                  <c:v>48.25</c:v>
                </c:pt>
                <c:pt idx="966">
                  <c:v>48.3</c:v>
                </c:pt>
                <c:pt idx="967">
                  <c:v>48.35</c:v>
                </c:pt>
                <c:pt idx="968">
                  <c:v>48.4</c:v>
                </c:pt>
                <c:pt idx="969">
                  <c:v>48.449999999999996</c:v>
                </c:pt>
                <c:pt idx="970">
                  <c:v>48.5</c:v>
                </c:pt>
                <c:pt idx="971">
                  <c:v>48.55</c:v>
                </c:pt>
                <c:pt idx="972">
                  <c:v>48.6</c:v>
                </c:pt>
                <c:pt idx="973">
                  <c:v>48.65</c:v>
                </c:pt>
                <c:pt idx="974">
                  <c:v>48.699999999999996</c:v>
                </c:pt>
                <c:pt idx="975">
                  <c:v>48.75</c:v>
                </c:pt>
                <c:pt idx="976">
                  <c:v>48.8</c:v>
                </c:pt>
                <c:pt idx="977">
                  <c:v>48.85</c:v>
                </c:pt>
                <c:pt idx="978">
                  <c:v>48.9</c:v>
                </c:pt>
                <c:pt idx="979">
                  <c:v>48.949999999999996</c:v>
                </c:pt>
                <c:pt idx="980">
                  <c:v>49</c:v>
                </c:pt>
                <c:pt idx="981">
                  <c:v>49.05</c:v>
                </c:pt>
                <c:pt idx="982">
                  <c:v>49.1</c:v>
                </c:pt>
                <c:pt idx="983">
                  <c:v>49.15</c:v>
                </c:pt>
                <c:pt idx="984">
                  <c:v>49.199999999999996</c:v>
                </c:pt>
                <c:pt idx="985">
                  <c:v>49.25</c:v>
                </c:pt>
                <c:pt idx="986">
                  <c:v>49.3</c:v>
                </c:pt>
                <c:pt idx="987">
                  <c:v>49.35</c:v>
                </c:pt>
                <c:pt idx="988">
                  <c:v>49.4</c:v>
                </c:pt>
                <c:pt idx="989">
                  <c:v>49.449999999999996</c:v>
                </c:pt>
                <c:pt idx="990">
                  <c:v>49.5</c:v>
                </c:pt>
                <c:pt idx="991">
                  <c:v>49.55</c:v>
                </c:pt>
                <c:pt idx="992">
                  <c:v>49.6</c:v>
                </c:pt>
                <c:pt idx="993">
                  <c:v>49.65</c:v>
                </c:pt>
                <c:pt idx="994">
                  <c:v>49.699999999999996</c:v>
                </c:pt>
                <c:pt idx="995">
                  <c:v>49.75</c:v>
                </c:pt>
                <c:pt idx="996">
                  <c:v>49.8</c:v>
                </c:pt>
                <c:pt idx="997">
                  <c:v>49.85</c:v>
                </c:pt>
                <c:pt idx="998">
                  <c:v>49.9</c:v>
                </c:pt>
                <c:pt idx="999">
                  <c:v>49.949999999999996</c:v>
                </c:pt>
                <c:pt idx="1000">
                  <c:v>50</c:v>
                </c:pt>
                <c:pt idx="1001">
                  <c:v>50.05</c:v>
                </c:pt>
                <c:pt idx="1002">
                  <c:v>50.1</c:v>
                </c:pt>
                <c:pt idx="1003">
                  <c:v>50.15</c:v>
                </c:pt>
                <c:pt idx="1004">
                  <c:v>50.199999999999996</c:v>
                </c:pt>
                <c:pt idx="1005">
                  <c:v>50.25</c:v>
                </c:pt>
                <c:pt idx="1006">
                  <c:v>50.3</c:v>
                </c:pt>
                <c:pt idx="1007">
                  <c:v>50.35</c:v>
                </c:pt>
                <c:pt idx="1008">
                  <c:v>50.4</c:v>
                </c:pt>
                <c:pt idx="1009">
                  <c:v>50.449999999999996</c:v>
                </c:pt>
                <c:pt idx="1010">
                  <c:v>50.5</c:v>
                </c:pt>
                <c:pt idx="1011">
                  <c:v>50.55</c:v>
                </c:pt>
                <c:pt idx="1012">
                  <c:v>50.6</c:v>
                </c:pt>
                <c:pt idx="1013">
                  <c:v>50.65</c:v>
                </c:pt>
                <c:pt idx="1014">
                  <c:v>50.699999999999996</c:v>
                </c:pt>
                <c:pt idx="1015">
                  <c:v>50.75</c:v>
                </c:pt>
                <c:pt idx="1016">
                  <c:v>50.8</c:v>
                </c:pt>
                <c:pt idx="1017">
                  <c:v>50.85</c:v>
                </c:pt>
                <c:pt idx="1018">
                  <c:v>50.9</c:v>
                </c:pt>
                <c:pt idx="1019">
                  <c:v>50.949999999999996</c:v>
                </c:pt>
                <c:pt idx="1020">
                  <c:v>51</c:v>
                </c:pt>
                <c:pt idx="1021">
                  <c:v>51.05</c:v>
                </c:pt>
                <c:pt idx="1022">
                  <c:v>51.1</c:v>
                </c:pt>
                <c:pt idx="1023">
                  <c:v>51.15</c:v>
                </c:pt>
                <c:pt idx="1024">
                  <c:v>51.199999999999996</c:v>
                </c:pt>
                <c:pt idx="1025">
                  <c:v>51.25</c:v>
                </c:pt>
                <c:pt idx="1026">
                  <c:v>51.3</c:v>
                </c:pt>
                <c:pt idx="1027">
                  <c:v>51.35</c:v>
                </c:pt>
                <c:pt idx="1028">
                  <c:v>51.4</c:v>
                </c:pt>
                <c:pt idx="1029">
                  <c:v>51.449999999999996</c:v>
                </c:pt>
                <c:pt idx="1030">
                  <c:v>51.5</c:v>
                </c:pt>
                <c:pt idx="1031">
                  <c:v>51.55</c:v>
                </c:pt>
                <c:pt idx="1032">
                  <c:v>51.6</c:v>
                </c:pt>
                <c:pt idx="1033">
                  <c:v>51.65</c:v>
                </c:pt>
                <c:pt idx="1034">
                  <c:v>51.699999999999996</c:v>
                </c:pt>
                <c:pt idx="1035">
                  <c:v>51.75</c:v>
                </c:pt>
                <c:pt idx="1036">
                  <c:v>51.8</c:v>
                </c:pt>
                <c:pt idx="1037">
                  <c:v>51.85</c:v>
                </c:pt>
                <c:pt idx="1038">
                  <c:v>51.9</c:v>
                </c:pt>
                <c:pt idx="1039">
                  <c:v>51.949999999999996</c:v>
                </c:pt>
                <c:pt idx="1040">
                  <c:v>52</c:v>
                </c:pt>
                <c:pt idx="1041">
                  <c:v>52.05</c:v>
                </c:pt>
                <c:pt idx="1042">
                  <c:v>52.1</c:v>
                </c:pt>
                <c:pt idx="1043">
                  <c:v>52.15</c:v>
                </c:pt>
                <c:pt idx="1044">
                  <c:v>52.199999999999996</c:v>
                </c:pt>
                <c:pt idx="1045">
                  <c:v>52.25</c:v>
                </c:pt>
                <c:pt idx="1046">
                  <c:v>52.3</c:v>
                </c:pt>
                <c:pt idx="1047">
                  <c:v>52.35</c:v>
                </c:pt>
                <c:pt idx="1048">
                  <c:v>52.4</c:v>
                </c:pt>
                <c:pt idx="1049">
                  <c:v>52.449999999999996</c:v>
                </c:pt>
                <c:pt idx="1050">
                  <c:v>52.5</c:v>
                </c:pt>
                <c:pt idx="1051">
                  <c:v>52.55</c:v>
                </c:pt>
                <c:pt idx="1052">
                  <c:v>52.6</c:v>
                </c:pt>
                <c:pt idx="1053">
                  <c:v>52.65</c:v>
                </c:pt>
                <c:pt idx="1054">
                  <c:v>52.699999999999996</c:v>
                </c:pt>
                <c:pt idx="1055">
                  <c:v>52.75</c:v>
                </c:pt>
                <c:pt idx="1056">
                  <c:v>52.8</c:v>
                </c:pt>
                <c:pt idx="1057">
                  <c:v>52.85</c:v>
                </c:pt>
                <c:pt idx="1058">
                  <c:v>52.9</c:v>
                </c:pt>
                <c:pt idx="1059">
                  <c:v>52.949999999999996</c:v>
                </c:pt>
                <c:pt idx="1060">
                  <c:v>53</c:v>
                </c:pt>
                <c:pt idx="1061">
                  <c:v>53.05</c:v>
                </c:pt>
                <c:pt idx="1062">
                  <c:v>53.1</c:v>
                </c:pt>
                <c:pt idx="1063">
                  <c:v>53.15</c:v>
                </c:pt>
                <c:pt idx="1064">
                  <c:v>53.199999999999996</c:v>
                </c:pt>
                <c:pt idx="1065">
                  <c:v>53.25</c:v>
                </c:pt>
                <c:pt idx="1066">
                  <c:v>53.3</c:v>
                </c:pt>
                <c:pt idx="1067">
                  <c:v>53.35</c:v>
                </c:pt>
                <c:pt idx="1068">
                  <c:v>53.4</c:v>
                </c:pt>
                <c:pt idx="1069">
                  <c:v>53.449999999999996</c:v>
                </c:pt>
                <c:pt idx="1070">
                  <c:v>53.5</c:v>
                </c:pt>
                <c:pt idx="1071">
                  <c:v>53.55</c:v>
                </c:pt>
                <c:pt idx="1072">
                  <c:v>53.6</c:v>
                </c:pt>
                <c:pt idx="1073">
                  <c:v>53.65</c:v>
                </c:pt>
                <c:pt idx="1074">
                  <c:v>53.699999999999996</c:v>
                </c:pt>
                <c:pt idx="1075">
                  <c:v>53.75</c:v>
                </c:pt>
                <c:pt idx="1076">
                  <c:v>53.8</c:v>
                </c:pt>
                <c:pt idx="1077">
                  <c:v>53.85</c:v>
                </c:pt>
                <c:pt idx="1078">
                  <c:v>53.9</c:v>
                </c:pt>
                <c:pt idx="1079">
                  <c:v>53.949999999999996</c:v>
                </c:pt>
                <c:pt idx="1080">
                  <c:v>54</c:v>
                </c:pt>
                <c:pt idx="1081">
                  <c:v>54.05</c:v>
                </c:pt>
                <c:pt idx="1082">
                  <c:v>54.1</c:v>
                </c:pt>
                <c:pt idx="1083">
                  <c:v>54.15</c:v>
                </c:pt>
                <c:pt idx="1084">
                  <c:v>54.199999999999996</c:v>
                </c:pt>
                <c:pt idx="1085">
                  <c:v>54.25</c:v>
                </c:pt>
                <c:pt idx="1086">
                  <c:v>54.3</c:v>
                </c:pt>
                <c:pt idx="1087">
                  <c:v>54.35</c:v>
                </c:pt>
                <c:pt idx="1088">
                  <c:v>54.4</c:v>
                </c:pt>
                <c:pt idx="1089">
                  <c:v>54.449999999999996</c:v>
                </c:pt>
                <c:pt idx="1090">
                  <c:v>54.5</c:v>
                </c:pt>
                <c:pt idx="1091">
                  <c:v>54.55</c:v>
                </c:pt>
                <c:pt idx="1092">
                  <c:v>54.6</c:v>
                </c:pt>
                <c:pt idx="1093">
                  <c:v>54.65</c:v>
                </c:pt>
                <c:pt idx="1094">
                  <c:v>54.699999999999996</c:v>
                </c:pt>
                <c:pt idx="1095">
                  <c:v>54.75</c:v>
                </c:pt>
                <c:pt idx="1096">
                  <c:v>54.8</c:v>
                </c:pt>
                <c:pt idx="1097">
                  <c:v>54.85</c:v>
                </c:pt>
                <c:pt idx="1098">
                  <c:v>54.9</c:v>
                </c:pt>
                <c:pt idx="1099">
                  <c:v>54.949999999999996</c:v>
                </c:pt>
                <c:pt idx="1100">
                  <c:v>55</c:v>
                </c:pt>
                <c:pt idx="1101">
                  <c:v>55.05</c:v>
                </c:pt>
                <c:pt idx="1102">
                  <c:v>55.1</c:v>
                </c:pt>
                <c:pt idx="1103">
                  <c:v>55.15</c:v>
                </c:pt>
                <c:pt idx="1104">
                  <c:v>55.199999999999996</c:v>
                </c:pt>
                <c:pt idx="1105">
                  <c:v>55.25</c:v>
                </c:pt>
                <c:pt idx="1106">
                  <c:v>55.3</c:v>
                </c:pt>
                <c:pt idx="1107">
                  <c:v>55.35</c:v>
                </c:pt>
                <c:pt idx="1108">
                  <c:v>55.4</c:v>
                </c:pt>
                <c:pt idx="1109">
                  <c:v>55.449999999999996</c:v>
                </c:pt>
                <c:pt idx="1110">
                  <c:v>55.5</c:v>
                </c:pt>
                <c:pt idx="1111">
                  <c:v>55.55</c:v>
                </c:pt>
                <c:pt idx="1112">
                  <c:v>55.6</c:v>
                </c:pt>
                <c:pt idx="1113">
                  <c:v>55.65</c:v>
                </c:pt>
                <c:pt idx="1114">
                  <c:v>55.699999999999996</c:v>
                </c:pt>
                <c:pt idx="1115">
                  <c:v>55.75</c:v>
                </c:pt>
                <c:pt idx="1116">
                  <c:v>55.8</c:v>
                </c:pt>
                <c:pt idx="1117">
                  <c:v>55.85</c:v>
                </c:pt>
                <c:pt idx="1118">
                  <c:v>55.9</c:v>
                </c:pt>
                <c:pt idx="1119">
                  <c:v>55.949999999999996</c:v>
                </c:pt>
                <c:pt idx="1120">
                  <c:v>56</c:v>
                </c:pt>
                <c:pt idx="1121">
                  <c:v>56.05</c:v>
                </c:pt>
                <c:pt idx="1122">
                  <c:v>56.1</c:v>
                </c:pt>
                <c:pt idx="1123">
                  <c:v>56.15</c:v>
                </c:pt>
                <c:pt idx="1124">
                  <c:v>56.199999999999996</c:v>
                </c:pt>
                <c:pt idx="1125">
                  <c:v>56.25</c:v>
                </c:pt>
                <c:pt idx="1126">
                  <c:v>56.3</c:v>
                </c:pt>
                <c:pt idx="1127">
                  <c:v>56.35</c:v>
                </c:pt>
                <c:pt idx="1128">
                  <c:v>56.4</c:v>
                </c:pt>
                <c:pt idx="1129">
                  <c:v>56.449999999999996</c:v>
                </c:pt>
                <c:pt idx="1130">
                  <c:v>56.5</c:v>
                </c:pt>
                <c:pt idx="1131">
                  <c:v>56.55</c:v>
                </c:pt>
                <c:pt idx="1132">
                  <c:v>56.6</c:v>
                </c:pt>
                <c:pt idx="1133">
                  <c:v>56.65</c:v>
                </c:pt>
                <c:pt idx="1134">
                  <c:v>56.699999999999996</c:v>
                </c:pt>
                <c:pt idx="1135">
                  <c:v>56.75</c:v>
                </c:pt>
                <c:pt idx="1136">
                  <c:v>56.8</c:v>
                </c:pt>
                <c:pt idx="1137">
                  <c:v>56.85</c:v>
                </c:pt>
                <c:pt idx="1138">
                  <c:v>56.9</c:v>
                </c:pt>
                <c:pt idx="1139">
                  <c:v>56.949999999999996</c:v>
                </c:pt>
                <c:pt idx="1140">
                  <c:v>57</c:v>
                </c:pt>
                <c:pt idx="1141">
                  <c:v>57.05</c:v>
                </c:pt>
                <c:pt idx="1142">
                  <c:v>57.1</c:v>
                </c:pt>
                <c:pt idx="1143">
                  <c:v>57.15</c:v>
                </c:pt>
                <c:pt idx="1144">
                  <c:v>57.199999999999996</c:v>
                </c:pt>
                <c:pt idx="1145">
                  <c:v>57.25</c:v>
                </c:pt>
                <c:pt idx="1146">
                  <c:v>57.3</c:v>
                </c:pt>
                <c:pt idx="1147">
                  <c:v>57.35</c:v>
                </c:pt>
                <c:pt idx="1148">
                  <c:v>57.4</c:v>
                </c:pt>
                <c:pt idx="1149">
                  <c:v>57.449999999999996</c:v>
                </c:pt>
                <c:pt idx="1150">
                  <c:v>57.5</c:v>
                </c:pt>
                <c:pt idx="1151">
                  <c:v>57.55</c:v>
                </c:pt>
                <c:pt idx="1152">
                  <c:v>57.6</c:v>
                </c:pt>
                <c:pt idx="1153">
                  <c:v>57.65</c:v>
                </c:pt>
                <c:pt idx="1154">
                  <c:v>57.699999999999996</c:v>
                </c:pt>
                <c:pt idx="1155">
                  <c:v>57.75</c:v>
                </c:pt>
                <c:pt idx="1156">
                  <c:v>57.8</c:v>
                </c:pt>
                <c:pt idx="1157">
                  <c:v>57.85</c:v>
                </c:pt>
                <c:pt idx="1158">
                  <c:v>57.9</c:v>
                </c:pt>
                <c:pt idx="1159">
                  <c:v>57.949999999999996</c:v>
                </c:pt>
                <c:pt idx="1160">
                  <c:v>58</c:v>
                </c:pt>
                <c:pt idx="1161">
                  <c:v>58.05</c:v>
                </c:pt>
                <c:pt idx="1162">
                  <c:v>58.1</c:v>
                </c:pt>
                <c:pt idx="1163">
                  <c:v>58.15</c:v>
                </c:pt>
                <c:pt idx="1164">
                  <c:v>58.199999999999996</c:v>
                </c:pt>
                <c:pt idx="1165">
                  <c:v>58.25</c:v>
                </c:pt>
                <c:pt idx="1166">
                  <c:v>58.3</c:v>
                </c:pt>
                <c:pt idx="1167">
                  <c:v>58.35</c:v>
                </c:pt>
                <c:pt idx="1168">
                  <c:v>58.4</c:v>
                </c:pt>
                <c:pt idx="1169">
                  <c:v>58.449999999999996</c:v>
                </c:pt>
                <c:pt idx="1170">
                  <c:v>58.5</c:v>
                </c:pt>
                <c:pt idx="1171">
                  <c:v>58.55</c:v>
                </c:pt>
                <c:pt idx="1172">
                  <c:v>58.6</c:v>
                </c:pt>
                <c:pt idx="1173">
                  <c:v>58.65</c:v>
                </c:pt>
                <c:pt idx="1174">
                  <c:v>58.699999999999996</c:v>
                </c:pt>
                <c:pt idx="1175">
                  <c:v>58.75</c:v>
                </c:pt>
                <c:pt idx="1176">
                  <c:v>58.8</c:v>
                </c:pt>
                <c:pt idx="1177">
                  <c:v>58.85</c:v>
                </c:pt>
                <c:pt idx="1178">
                  <c:v>58.9</c:v>
                </c:pt>
                <c:pt idx="1179">
                  <c:v>58.949999999999996</c:v>
                </c:pt>
                <c:pt idx="1180">
                  <c:v>59</c:v>
                </c:pt>
                <c:pt idx="1181">
                  <c:v>59.05</c:v>
                </c:pt>
                <c:pt idx="1182">
                  <c:v>59.1</c:v>
                </c:pt>
                <c:pt idx="1183">
                  <c:v>59.15</c:v>
                </c:pt>
                <c:pt idx="1184">
                  <c:v>59.199999999999996</c:v>
                </c:pt>
                <c:pt idx="1185">
                  <c:v>59.25</c:v>
                </c:pt>
                <c:pt idx="1186">
                  <c:v>59.3</c:v>
                </c:pt>
                <c:pt idx="1187">
                  <c:v>59.35</c:v>
                </c:pt>
                <c:pt idx="1188">
                  <c:v>59.4</c:v>
                </c:pt>
                <c:pt idx="1189">
                  <c:v>59.449999999999996</c:v>
                </c:pt>
                <c:pt idx="1190">
                  <c:v>59.5</c:v>
                </c:pt>
                <c:pt idx="1191">
                  <c:v>59.55</c:v>
                </c:pt>
                <c:pt idx="1192">
                  <c:v>59.6</c:v>
                </c:pt>
                <c:pt idx="1193">
                  <c:v>59.65</c:v>
                </c:pt>
                <c:pt idx="1194">
                  <c:v>59.699999999999996</c:v>
                </c:pt>
                <c:pt idx="1195">
                  <c:v>59.75</c:v>
                </c:pt>
                <c:pt idx="1196">
                  <c:v>59.8</c:v>
                </c:pt>
                <c:pt idx="1197">
                  <c:v>59.849999999999994</c:v>
                </c:pt>
                <c:pt idx="1198">
                  <c:v>59.9</c:v>
                </c:pt>
                <c:pt idx="1199">
                  <c:v>59.949999999999996</c:v>
                </c:pt>
                <c:pt idx="1200">
                  <c:v>60</c:v>
                </c:pt>
                <c:pt idx="1201">
                  <c:v>60.05</c:v>
                </c:pt>
                <c:pt idx="1202">
                  <c:v>60.099999999999994</c:v>
                </c:pt>
                <c:pt idx="1203">
                  <c:v>60.15</c:v>
                </c:pt>
                <c:pt idx="1204">
                  <c:v>60.199999999999996</c:v>
                </c:pt>
                <c:pt idx="1205">
                  <c:v>60.25</c:v>
                </c:pt>
                <c:pt idx="1206">
                  <c:v>60.3</c:v>
                </c:pt>
                <c:pt idx="1207">
                  <c:v>60.349999999999994</c:v>
                </c:pt>
                <c:pt idx="1208">
                  <c:v>60.4</c:v>
                </c:pt>
                <c:pt idx="1209">
                  <c:v>60.449999999999996</c:v>
                </c:pt>
                <c:pt idx="1210">
                  <c:v>60.5</c:v>
                </c:pt>
                <c:pt idx="1211">
                  <c:v>60.55</c:v>
                </c:pt>
                <c:pt idx="1212">
                  <c:v>60.599999999999994</c:v>
                </c:pt>
                <c:pt idx="1213">
                  <c:v>60.65</c:v>
                </c:pt>
                <c:pt idx="1214">
                  <c:v>60.699999999999996</c:v>
                </c:pt>
                <c:pt idx="1215">
                  <c:v>60.75</c:v>
                </c:pt>
                <c:pt idx="1216">
                  <c:v>60.8</c:v>
                </c:pt>
                <c:pt idx="1217">
                  <c:v>60.849999999999994</c:v>
                </c:pt>
                <c:pt idx="1218">
                  <c:v>60.9</c:v>
                </c:pt>
                <c:pt idx="1219">
                  <c:v>60.949999999999996</c:v>
                </c:pt>
                <c:pt idx="1220">
                  <c:v>61</c:v>
                </c:pt>
                <c:pt idx="1221">
                  <c:v>61.05</c:v>
                </c:pt>
                <c:pt idx="1222">
                  <c:v>61.099999999999994</c:v>
                </c:pt>
                <c:pt idx="1223">
                  <c:v>61.15</c:v>
                </c:pt>
                <c:pt idx="1224">
                  <c:v>61.199999999999996</c:v>
                </c:pt>
                <c:pt idx="1225">
                  <c:v>61.25</c:v>
                </c:pt>
                <c:pt idx="1226">
                  <c:v>61.3</c:v>
                </c:pt>
                <c:pt idx="1227">
                  <c:v>61.349999999999994</c:v>
                </c:pt>
                <c:pt idx="1228">
                  <c:v>61.4</c:v>
                </c:pt>
                <c:pt idx="1229">
                  <c:v>61.449999999999996</c:v>
                </c:pt>
                <c:pt idx="1230">
                  <c:v>61.5</c:v>
                </c:pt>
                <c:pt idx="1231">
                  <c:v>61.55</c:v>
                </c:pt>
                <c:pt idx="1232">
                  <c:v>61.599999999999994</c:v>
                </c:pt>
                <c:pt idx="1233">
                  <c:v>61.65</c:v>
                </c:pt>
                <c:pt idx="1234">
                  <c:v>61.699999999999996</c:v>
                </c:pt>
                <c:pt idx="1235">
                  <c:v>61.75</c:v>
                </c:pt>
                <c:pt idx="1236">
                  <c:v>61.8</c:v>
                </c:pt>
                <c:pt idx="1237">
                  <c:v>61.849999999999994</c:v>
                </c:pt>
                <c:pt idx="1238">
                  <c:v>61.9</c:v>
                </c:pt>
                <c:pt idx="1239">
                  <c:v>61.949999999999996</c:v>
                </c:pt>
                <c:pt idx="1240">
                  <c:v>62</c:v>
                </c:pt>
                <c:pt idx="1241">
                  <c:v>62.05</c:v>
                </c:pt>
                <c:pt idx="1242">
                  <c:v>62.099999999999994</c:v>
                </c:pt>
                <c:pt idx="1243">
                  <c:v>62.15</c:v>
                </c:pt>
                <c:pt idx="1244">
                  <c:v>62.199999999999996</c:v>
                </c:pt>
                <c:pt idx="1245">
                  <c:v>62.25</c:v>
                </c:pt>
                <c:pt idx="1246">
                  <c:v>62.3</c:v>
                </c:pt>
                <c:pt idx="1247">
                  <c:v>62.349999999999994</c:v>
                </c:pt>
                <c:pt idx="1248">
                  <c:v>62.4</c:v>
                </c:pt>
                <c:pt idx="1249">
                  <c:v>62.449999999999996</c:v>
                </c:pt>
                <c:pt idx="1250">
                  <c:v>62.5</c:v>
                </c:pt>
                <c:pt idx="1251">
                  <c:v>62.55</c:v>
                </c:pt>
                <c:pt idx="1252">
                  <c:v>62.599999999999994</c:v>
                </c:pt>
                <c:pt idx="1253">
                  <c:v>62.65</c:v>
                </c:pt>
                <c:pt idx="1254">
                  <c:v>62.699999999999996</c:v>
                </c:pt>
                <c:pt idx="1255">
                  <c:v>62.75</c:v>
                </c:pt>
                <c:pt idx="1256">
                  <c:v>62.8</c:v>
                </c:pt>
                <c:pt idx="1257">
                  <c:v>62.849999999999994</c:v>
                </c:pt>
                <c:pt idx="1258">
                  <c:v>62.9</c:v>
                </c:pt>
                <c:pt idx="1259">
                  <c:v>62.949999999999996</c:v>
                </c:pt>
                <c:pt idx="1260">
                  <c:v>63</c:v>
                </c:pt>
                <c:pt idx="1261">
                  <c:v>63.05</c:v>
                </c:pt>
                <c:pt idx="1262">
                  <c:v>63.099999999999994</c:v>
                </c:pt>
                <c:pt idx="1263">
                  <c:v>63.15</c:v>
                </c:pt>
                <c:pt idx="1264">
                  <c:v>63.199999999999996</c:v>
                </c:pt>
                <c:pt idx="1265">
                  <c:v>63.25</c:v>
                </c:pt>
                <c:pt idx="1266">
                  <c:v>63.3</c:v>
                </c:pt>
                <c:pt idx="1267">
                  <c:v>63.349999999999994</c:v>
                </c:pt>
                <c:pt idx="1268">
                  <c:v>63.4</c:v>
                </c:pt>
                <c:pt idx="1269">
                  <c:v>63.449999999999996</c:v>
                </c:pt>
                <c:pt idx="1270">
                  <c:v>63.5</c:v>
                </c:pt>
                <c:pt idx="1271">
                  <c:v>63.55</c:v>
                </c:pt>
                <c:pt idx="1272">
                  <c:v>63.599999999999994</c:v>
                </c:pt>
                <c:pt idx="1273">
                  <c:v>63.65</c:v>
                </c:pt>
                <c:pt idx="1274">
                  <c:v>63.699999999999996</c:v>
                </c:pt>
                <c:pt idx="1275">
                  <c:v>63.75</c:v>
                </c:pt>
                <c:pt idx="1276">
                  <c:v>63.8</c:v>
                </c:pt>
                <c:pt idx="1277">
                  <c:v>63.849999999999994</c:v>
                </c:pt>
                <c:pt idx="1278">
                  <c:v>63.9</c:v>
                </c:pt>
                <c:pt idx="1279">
                  <c:v>63.949999999999996</c:v>
                </c:pt>
                <c:pt idx="1280">
                  <c:v>64</c:v>
                </c:pt>
                <c:pt idx="1281">
                  <c:v>64.05</c:v>
                </c:pt>
                <c:pt idx="1282">
                  <c:v>64.099999999999994</c:v>
                </c:pt>
                <c:pt idx="1283">
                  <c:v>64.149999999999991</c:v>
                </c:pt>
                <c:pt idx="1284">
                  <c:v>64.2</c:v>
                </c:pt>
                <c:pt idx="1285">
                  <c:v>64.25</c:v>
                </c:pt>
                <c:pt idx="1286">
                  <c:v>64.3</c:v>
                </c:pt>
                <c:pt idx="1287">
                  <c:v>64.349999999999994</c:v>
                </c:pt>
                <c:pt idx="1288">
                  <c:v>64.399999999999991</c:v>
                </c:pt>
                <c:pt idx="1289">
                  <c:v>64.45</c:v>
                </c:pt>
                <c:pt idx="1290">
                  <c:v>64.5</c:v>
                </c:pt>
                <c:pt idx="1291">
                  <c:v>64.55</c:v>
                </c:pt>
                <c:pt idx="1292">
                  <c:v>64.599999999999994</c:v>
                </c:pt>
                <c:pt idx="1293">
                  <c:v>64.649999999999991</c:v>
                </c:pt>
                <c:pt idx="1294">
                  <c:v>64.7</c:v>
                </c:pt>
                <c:pt idx="1295">
                  <c:v>64.75</c:v>
                </c:pt>
                <c:pt idx="1296">
                  <c:v>64.8</c:v>
                </c:pt>
                <c:pt idx="1297">
                  <c:v>64.849999999999994</c:v>
                </c:pt>
                <c:pt idx="1298">
                  <c:v>64.899999999999991</c:v>
                </c:pt>
                <c:pt idx="1299">
                  <c:v>64.95</c:v>
                </c:pt>
                <c:pt idx="1300">
                  <c:v>65</c:v>
                </c:pt>
                <c:pt idx="1301">
                  <c:v>65.05</c:v>
                </c:pt>
                <c:pt idx="1302">
                  <c:v>65.099999999999994</c:v>
                </c:pt>
                <c:pt idx="1303">
                  <c:v>65.149999999999991</c:v>
                </c:pt>
                <c:pt idx="1304">
                  <c:v>65.2</c:v>
                </c:pt>
                <c:pt idx="1305">
                  <c:v>65.25</c:v>
                </c:pt>
                <c:pt idx="1306">
                  <c:v>65.3</c:v>
                </c:pt>
                <c:pt idx="1307">
                  <c:v>65.349999999999994</c:v>
                </c:pt>
                <c:pt idx="1308">
                  <c:v>65.399999999999991</c:v>
                </c:pt>
                <c:pt idx="1309">
                  <c:v>65.45</c:v>
                </c:pt>
                <c:pt idx="1310">
                  <c:v>65.5</c:v>
                </c:pt>
                <c:pt idx="1311">
                  <c:v>65.55</c:v>
                </c:pt>
                <c:pt idx="1312">
                  <c:v>65.599999999999994</c:v>
                </c:pt>
                <c:pt idx="1313">
                  <c:v>65.649999999999991</c:v>
                </c:pt>
                <c:pt idx="1314">
                  <c:v>65.7</c:v>
                </c:pt>
                <c:pt idx="1315">
                  <c:v>65.75</c:v>
                </c:pt>
                <c:pt idx="1316">
                  <c:v>65.8</c:v>
                </c:pt>
                <c:pt idx="1317">
                  <c:v>65.849999999999994</c:v>
                </c:pt>
                <c:pt idx="1318">
                  <c:v>65.899999999999991</c:v>
                </c:pt>
                <c:pt idx="1319">
                  <c:v>65.95</c:v>
                </c:pt>
                <c:pt idx="1320">
                  <c:v>66</c:v>
                </c:pt>
                <c:pt idx="1321">
                  <c:v>66.05</c:v>
                </c:pt>
                <c:pt idx="1322">
                  <c:v>66.099999999999994</c:v>
                </c:pt>
                <c:pt idx="1323">
                  <c:v>66.149999999999991</c:v>
                </c:pt>
                <c:pt idx="1324">
                  <c:v>66.2</c:v>
                </c:pt>
                <c:pt idx="1325">
                  <c:v>66.25</c:v>
                </c:pt>
                <c:pt idx="1326">
                  <c:v>66.3</c:v>
                </c:pt>
                <c:pt idx="1327">
                  <c:v>66.349999999999994</c:v>
                </c:pt>
                <c:pt idx="1328">
                  <c:v>66.399999999999991</c:v>
                </c:pt>
                <c:pt idx="1329">
                  <c:v>66.45</c:v>
                </c:pt>
                <c:pt idx="1330">
                  <c:v>66.5</c:v>
                </c:pt>
                <c:pt idx="1331">
                  <c:v>66.55</c:v>
                </c:pt>
                <c:pt idx="1332">
                  <c:v>66.599999999999994</c:v>
                </c:pt>
                <c:pt idx="1333">
                  <c:v>66.649999999999991</c:v>
                </c:pt>
                <c:pt idx="1334">
                  <c:v>66.7</c:v>
                </c:pt>
                <c:pt idx="1335">
                  <c:v>66.75</c:v>
                </c:pt>
                <c:pt idx="1336">
                  <c:v>66.8</c:v>
                </c:pt>
                <c:pt idx="1337">
                  <c:v>66.849999999999994</c:v>
                </c:pt>
                <c:pt idx="1338">
                  <c:v>66.899999999999991</c:v>
                </c:pt>
                <c:pt idx="1339">
                  <c:v>66.95</c:v>
                </c:pt>
                <c:pt idx="1340">
                  <c:v>67</c:v>
                </c:pt>
                <c:pt idx="1341">
                  <c:v>67.05</c:v>
                </c:pt>
                <c:pt idx="1342">
                  <c:v>67.099999999999994</c:v>
                </c:pt>
                <c:pt idx="1343">
                  <c:v>67.149999999999991</c:v>
                </c:pt>
                <c:pt idx="1344">
                  <c:v>67.2</c:v>
                </c:pt>
                <c:pt idx="1345">
                  <c:v>67.25</c:v>
                </c:pt>
                <c:pt idx="1346">
                  <c:v>67.3</c:v>
                </c:pt>
                <c:pt idx="1347">
                  <c:v>67.349999999999994</c:v>
                </c:pt>
                <c:pt idx="1348">
                  <c:v>67.399999999999991</c:v>
                </c:pt>
                <c:pt idx="1349">
                  <c:v>67.45</c:v>
                </c:pt>
                <c:pt idx="1350">
                  <c:v>67.5</c:v>
                </c:pt>
                <c:pt idx="1351">
                  <c:v>67.55</c:v>
                </c:pt>
                <c:pt idx="1352">
                  <c:v>67.599999999999994</c:v>
                </c:pt>
                <c:pt idx="1353">
                  <c:v>67.649999999999991</c:v>
                </c:pt>
                <c:pt idx="1354">
                  <c:v>67.7</c:v>
                </c:pt>
                <c:pt idx="1355">
                  <c:v>67.75</c:v>
                </c:pt>
                <c:pt idx="1356">
                  <c:v>67.8</c:v>
                </c:pt>
                <c:pt idx="1357">
                  <c:v>67.849999999999994</c:v>
                </c:pt>
                <c:pt idx="1358">
                  <c:v>67.899999999999991</c:v>
                </c:pt>
                <c:pt idx="1359">
                  <c:v>67.95</c:v>
                </c:pt>
                <c:pt idx="1360">
                  <c:v>68</c:v>
                </c:pt>
                <c:pt idx="1361">
                  <c:v>68.05</c:v>
                </c:pt>
                <c:pt idx="1362">
                  <c:v>68.099999999999994</c:v>
                </c:pt>
                <c:pt idx="1363">
                  <c:v>68.149999999999991</c:v>
                </c:pt>
                <c:pt idx="1364">
                  <c:v>68.2</c:v>
                </c:pt>
                <c:pt idx="1365">
                  <c:v>68.25</c:v>
                </c:pt>
                <c:pt idx="1366">
                  <c:v>68.3</c:v>
                </c:pt>
                <c:pt idx="1367">
                  <c:v>68.349999999999994</c:v>
                </c:pt>
                <c:pt idx="1368">
                  <c:v>68.399999999999991</c:v>
                </c:pt>
                <c:pt idx="1369">
                  <c:v>68.45</c:v>
                </c:pt>
                <c:pt idx="1370">
                  <c:v>68.5</c:v>
                </c:pt>
                <c:pt idx="1371">
                  <c:v>68.55</c:v>
                </c:pt>
                <c:pt idx="1372">
                  <c:v>68.599999999999994</c:v>
                </c:pt>
                <c:pt idx="1373">
                  <c:v>68.649999999999991</c:v>
                </c:pt>
                <c:pt idx="1374">
                  <c:v>68.7</c:v>
                </c:pt>
                <c:pt idx="1375">
                  <c:v>68.75</c:v>
                </c:pt>
                <c:pt idx="1376">
                  <c:v>68.8</c:v>
                </c:pt>
                <c:pt idx="1377">
                  <c:v>68.849999999999994</c:v>
                </c:pt>
                <c:pt idx="1378">
                  <c:v>68.899999999999991</c:v>
                </c:pt>
                <c:pt idx="1379">
                  <c:v>68.95</c:v>
                </c:pt>
                <c:pt idx="1380">
                  <c:v>69</c:v>
                </c:pt>
                <c:pt idx="1381">
                  <c:v>69.05</c:v>
                </c:pt>
                <c:pt idx="1382">
                  <c:v>69.099999999999994</c:v>
                </c:pt>
                <c:pt idx="1383">
                  <c:v>69.149999999999991</c:v>
                </c:pt>
                <c:pt idx="1384">
                  <c:v>69.2</c:v>
                </c:pt>
                <c:pt idx="1385">
                  <c:v>69.25</c:v>
                </c:pt>
                <c:pt idx="1386">
                  <c:v>69.3</c:v>
                </c:pt>
                <c:pt idx="1387">
                  <c:v>69.349999999999994</c:v>
                </c:pt>
                <c:pt idx="1388">
                  <c:v>69.399999999999991</c:v>
                </c:pt>
                <c:pt idx="1389">
                  <c:v>69.45</c:v>
                </c:pt>
                <c:pt idx="1390">
                  <c:v>69.5</c:v>
                </c:pt>
                <c:pt idx="1391">
                  <c:v>69.55</c:v>
                </c:pt>
                <c:pt idx="1392">
                  <c:v>69.599999999999994</c:v>
                </c:pt>
                <c:pt idx="1393">
                  <c:v>69.649999999999991</c:v>
                </c:pt>
                <c:pt idx="1394">
                  <c:v>69.7</c:v>
                </c:pt>
                <c:pt idx="1395">
                  <c:v>69.75</c:v>
                </c:pt>
                <c:pt idx="1396">
                  <c:v>69.8</c:v>
                </c:pt>
                <c:pt idx="1397">
                  <c:v>69.849999999999994</c:v>
                </c:pt>
                <c:pt idx="1398">
                  <c:v>69.899999999999991</c:v>
                </c:pt>
                <c:pt idx="1399">
                  <c:v>69.95</c:v>
                </c:pt>
                <c:pt idx="1400">
                  <c:v>70</c:v>
                </c:pt>
                <c:pt idx="1401">
                  <c:v>70.05</c:v>
                </c:pt>
                <c:pt idx="1402">
                  <c:v>70.099999999999994</c:v>
                </c:pt>
                <c:pt idx="1403">
                  <c:v>70.149999999999991</c:v>
                </c:pt>
                <c:pt idx="1404">
                  <c:v>70.2</c:v>
                </c:pt>
                <c:pt idx="1405">
                  <c:v>70.25</c:v>
                </c:pt>
                <c:pt idx="1406">
                  <c:v>70.3</c:v>
                </c:pt>
                <c:pt idx="1407">
                  <c:v>70.349999999999994</c:v>
                </c:pt>
                <c:pt idx="1408">
                  <c:v>70.399999999999991</c:v>
                </c:pt>
                <c:pt idx="1409">
                  <c:v>70.45</c:v>
                </c:pt>
                <c:pt idx="1410">
                  <c:v>70.5</c:v>
                </c:pt>
                <c:pt idx="1411">
                  <c:v>70.55</c:v>
                </c:pt>
                <c:pt idx="1412">
                  <c:v>70.599999999999994</c:v>
                </c:pt>
                <c:pt idx="1413">
                  <c:v>70.649999999999991</c:v>
                </c:pt>
                <c:pt idx="1414">
                  <c:v>70.7</c:v>
                </c:pt>
                <c:pt idx="1415">
                  <c:v>70.75</c:v>
                </c:pt>
                <c:pt idx="1416">
                  <c:v>70.8</c:v>
                </c:pt>
                <c:pt idx="1417">
                  <c:v>70.849999999999994</c:v>
                </c:pt>
                <c:pt idx="1418">
                  <c:v>70.899999999999991</c:v>
                </c:pt>
                <c:pt idx="1419">
                  <c:v>70.95</c:v>
                </c:pt>
                <c:pt idx="1420">
                  <c:v>71</c:v>
                </c:pt>
                <c:pt idx="1421">
                  <c:v>71.05</c:v>
                </c:pt>
                <c:pt idx="1422">
                  <c:v>71.099999999999994</c:v>
                </c:pt>
                <c:pt idx="1423">
                  <c:v>71.149999999999991</c:v>
                </c:pt>
                <c:pt idx="1424">
                  <c:v>71.2</c:v>
                </c:pt>
                <c:pt idx="1425">
                  <c:v>71.25</c:v>
                </c:pt>
                <c:pt idx="1426">
                  <c:v>71.3</c:v>
                </c:pt>
                <c:pt idx="1427">
                  <c:v>71.349999999999994</c:v>
                </c:pt>
                <c:pt idx="1428">
                  <c:v>71.399999999999991</c:v>
                </c:pt>
                <c:pt idx="1429">
                  <c:v>71.45</c:v>
                </c:pt>
                <c:pt idx="1430">
                  <c:v>71.5</c:v>
                </c:pt>
                <c:pt idx="1431">
                  <c:v>71.55</c:v>
                </c:pt>
                <c:pt idx="1432">
                  <c:v>71.599999999999994</c:v>
                </c:pt>
                <c:pt idx="1433">
                  <c:v>71.649999999999991</c:v>
                </c:pt>
                <c:pt idx="1434">
                  <c:v>71.7</c:v>
                </c:pt>
                <c:pt idx="1435">
                  <c:v>71.75</c:v>
                </c:pt>
                <c:pt idx="1436">
                  <c:v>71.8</c:v>
                </c:pt>
                <c:pt idx="1437">
                  <c:v>71.849999999999994</c:v>
                </c:pt>
                <c:pt idx="1438">
                  <c:v>71.899999999999991</c:v>
                </c:pt>
                <c:pt idx="1439">
                  <c:v>71.95</c:v>
                </c:pt>
                <c:pt idx="1440">
                  <c:v>72</c:v>
                </c:pt>
                <c:pt idx="1441">
                  <c:v>72.05</c:v>
                </c:pt>
                <c:pt idx="1442">
                  <c:v>72.099999999999994</c:v>
                </c:pt>
                <c:pt idx="1443">
                  <c:v>72.149999999999991</c:v>
                </c:pt>
                <c:pt idx="1444">
                  <c:v>72.2</c:v>
                </c:pt>
                <c:pt idx="1445">
                  <c:v>72.25</c:v>
                </c:pt>
                <c:pt idx="1446">
                  <c:v>72.3</c:v>
                </c:pt>
                <c:pt idx="1447">
                  <c:v>72.349999999999994</c:v>
                </c:pt>
                <c:pt idx="1448">
                  <c:v>72.399999999999991</c:v>
                </c:pt>
                <c:pt idx="1449">
                  <c:v>72.45</c:v>
                </c:pt>
                <c:pt idx="1450">
                  <c:v>72.5</c:v>
                </c:pt>
                <c:pt idx="1451">
                  <c:v>72.55</c:v>
                </c:pt>
                <c:pt idx="1452">
                  <c:v>72.599999999999994</c:v>
                </c:pt>
                <c:pt idx="1453">
                  <c:v>72.649999999999991</c:v>
                </c:pt>
                <c:pt idx="1454">
                  <c:v>72.7</c:v>
                </c:pt>
                <c:pt idx="1455">
                  <c:v>72.75</c:v>
                </c:pt>
                <c:pt idx="1456">
                  <c:v>72.8</c:v>
                </c:pt>
                <c:pt idx="1457">
                  <c:v>72.849999999999994</c:v>
                </c:pt>
                <c:pt idx="1458">
                  <c:v>72.899999999999991</c:v>
                </c:pt>
                <c:pt idx="1459">
                  <c:v>72.95</c:v>
                </c:pt>
                <c:pt idx="1460">
                  <c:v>73</c:v>
                </c:pt>
                <c:pt idx="1461">
                  <c:v>73.05</c:v>
                </c:pt>
                <c:pt idx="1462">
                  <c:v>73.099999999999994</c:v>
                </c:pt>
                <c:pt idx="1463">
                  <c:v>73.149999999999991</c:v>
                </c:pt>
                <c:pt idx="1464">
                  <c:v>73.2</c:v>
                </c:pt>
                <c:pt idx="1465">
                  <c:v>73.25</c:v>
                </c:pt>
                <c:pt idx="1466">
                  <c:v>73.3</c:v>
                </c:pt>
                <c:pt idx="1467">
                  <c:v>73.349999999999994</c:v>
                </c:pt>
                <c:pt idx="1468">
                  <c:v>73.399999999999991</c:v>
                </c:pt>
                <c:pt idx="1469">
                  <c:v>73.45</c:v>
                </c:pt>
                <c:pt idx="1470">
                  <c:v>73.5</c:v>
                </c:pt>
                <c:pt idx="1471">
                  <c:v>73.55</c:v>
                </c:pt>
                <c:pt idx="1472">
                  <c:v>73.599999999999994</c:v>
                </c:pt>
                <c:pt idx="1473">
                  <c:v>73.649999999999991</c:v>
                </c:pt>
                <c:pt idx="1474">
                  <c:v>73.7</c:v>
                </c:pt>
                <c:pt idx="1475">
                  <c:v>73.75</c:v>
                </c:pt>
                <c:pt idx="1476">
                  <c:v>73.8</c:v>
                </c:pt>
                <c:pt idx="1477">
                  <c:v>73.849999999999994</c:v>
                </c:pt>
                <c:pt idx="1478">
                  <c:v>73.899999999999991</c:v>
                </c:pt>
                <c:pt idx="1479">
                  <c:v>73.95</c:v>
                </c:pt>
                <c:pt idx="1480">
                  <c:v>74</c:v>
                </c:pt>
                <c:pt idx="1481">
                  <c:v>74.05</c:v>
                </c:pt>
                <c:pt idx="1482">
                  <c:v>74.099999999999994</c:v>
                </c:pt>
                <c:pt idx="1483">
                  <c:v>74.149999999999991</c:v>
                </c:pt>
                <c:pt idx="1484">
                  <c:v>74.2</c:v>
                </c:pt>
                <c:pt idx="1485">
                  <c:v>74.25</c:v>
                </c:pt>
                <c:pt idx="1486">
                  <c:v>74.3</c:v>
                </c:pt>
                <c:pt idx="1487">
                  <c:v>74.349999999999994</c:v>
                </c:pt>
                <c:pt idx="1488">
                  <c:v>74.399999999999991</c:v>
                </c:pt>
                <c:pt idx="1489">
                  <c:v>74.45</c:v>
                </c:pt>
                <c:pt idx="1490">
                  <c:v>74.5</c:v>
                </c:pt>
                <c:pt idx="1491">
                  <c:v>74.55</c:v>
                </c:pt>
                <c:pt idx="1492">
                  <c:v>74.599999999999994</c:v>
                </c:pt>
                <c:pt idx="1493">
                  <c:v>74.649999999999991</c:v>
                </c:pt>
                <c:pt idx="1494">
                  <c:v>74.7</c:v>
                </c:pt>
                <c:pt idx="1495">
                  <c:v>74.75</c:v>
                </c:pt>
                <c:pt idx="1496">
                  <c:v>74.8</c:v>
                </c:pt>
                <c:pt idx="1497">
                  <c:v>74.849999999999994</c:v>
                </c:pt>
                <c:pt idx="1498">
                  <c:v>74.899999999999991</c:v>
                </c:pt>
                <c:pt idx="1499">
                  <c:v>74.95</c:v>
                </c:pt>
                <c:pt idx="1500">
                  <c:v>75</c:v>
                </c:pt>
                <c:pt idx="1501">
                  <c:v>75.05</c:v>
                </c:pt>
                <c:pt idx="1502">
                  <c:v>75.099999999999994</c:v>
                </c:pt>
                <c:pt idx="1503">
                  <c:v>75.149999999999991</c:v>
                </c:pt>
                <c:pt idx="1504">
                  <c:v>75.2</c:v>
                </c:pt>
                <c:pt idx="1505">
                  <c:v>75.25</c:v>
                </c:pt>
                <c:pt idx="1506">
                  <c:v>75.3</c:v>
                </c:pt>
                <c:pt idx="1507">
                  <c:v>75.349999999999994</c:v>
                </c:pt>
                <c:pt idx="1508">
                  <c:v>75.399999999999991</c:v>
                </c:pt>
                <c:pt idx="1509">
                  <c:v>75.45</c:v>
                </c:pt>
                <c:pt idx="1510">
                  <c:v>75.5</c:v>
                </c:pt>
                <c:pt idx="1511">
                  <c:v>75.55</c:v>
                </c:pt>
                <c:pt idx="1512">
                  <c:v>75.599999999999994</c:v>
                </c:pt>
                <c:pt idx="1513">
                  <c:v>75.649999999999991</c:v>
                </c:pt>
                <c:pt idx="1514">
                  <c:v>75.7</c:v>
                </c:pt>
                <c:pt idx="1515">
                  <c:v>75.75</c:v>
                </c:pt>
                <c:pt idx="1516">
                  <c:v>75.8</c:v>
                </c:pt>
                <c:pt idx="1517">
                  <c:v>75.849999999999994</c:v>
                </c:pt>
                <c:pt idx="1518">
                  <c:v>75.899999999999991</c:v>
                </c:pt>
                <c:pt idx="1519">
                  <c:v>75.95</c:v>
                </c:pt>
                <c:pt idx="1520">
                  <c:v>76</c:v>
                </c:pt>
                <c:pt idx="1521">
                  <c:v>76.05</c:v>
                </c:pt>
                <c:pt idx="1522">
                  <c:v>76.099999999999994</c:v>
                </c:pt>
                <c:pt idx="1523">
                  <c:v>76.149999999999991</c:v>
                </c:pt>
                <c:pt idx="1524">
                  <c:v>76.2</c:v>
                </c:pt>
                <c:pt idx="1525">
                  <c:v>76.25</c:v>
                </c:pt>
                <c:pt idx="1526">
                  <c:v>76.3</c:v>
                </c:pt>
                <c:pt idx="1527">
                  <c:v>76.349999999999994</c:v>
                </c:pt>
                <c:pt idx="1528">
                  <c:v>76.399999999999991</c:v>
                </c:pt>
                <c:pt idx="1529">
                  <c:v>76.45</c:v>
                </c:pt>
                <c:pt idx="1530">
                  <c:v>76.5</c:v>
                </c:pt>
                <c:pt idx="1531">
                  <c:v>76.55</c:v>
                </c:pt>
                <c:pt idx="1532">
                  <c:v>76.599999999999994</c:v>
                </c:pt>
                <c:pt idx="1533">
                  <c:v>76.649999999999991</c:v>
                </c:pt>
                <c:pt idx="1534">
                  <c:v>76.7</c:v>
                </c:pt>
                <c:pt idx="1535">
                  <c:v>76.75</c:v>
                </c:pt>
                <c:pt idx="1536">
                  <c:v>76.8</c:v>
                </c:pt>
                <c:pt idx="1537">
                  <c:v>76.849999999999994</c:v>
                </c:pt>
                <c:pt idx="1538">
                  <c:v>76.899999999999991</c:v>
                </c:pt>
                <c:pt idx="1539">
                  <c:v>76.95</c:v>
                </c:pt>
                <c:pt idx="1540">
                  <c:v>77</c:v>
                </c:pt>
                <c:pt idx="1541">
                  <c:v>77.05</c:v>
                </c:pt>
                <c:pt idx="1542">
                  <c:v>77.099999999999994</c:v>
                </c:pt>
                <c:pt idx="1543">
                  <c:v>77.149999999999991</c:v>
                </c:pt>
                <c:pt idx="1544">
                  <c:v>77.2</c:v>
                </c:pt>
                <c:pt idx="1545">
                  <c:v>77.25</c:v>
                </c:pt>
                <c:pt idx="1546">
                  <c:v>77.3</c:v>
                </c:pt>
                <c:pt idx="1547">
                  <c:v>77.349999999999994</c:v>
                </c:pt>
                <c:pt idx="1548">
                  <c:v>77.399999999999991</c:v>
                </c:pt>
                <c:pt idx="1549">
                  <c:v>77.45</c:v>
                </c:pt>
                <c:pt idx="1550">
                  <c:v>77.5</c:v>
                </c:pt>
                <c:pt idx="1551">
                  <c:v>77.55</c:v>
                </c:pt>
                <c:pt idx="1552">
                  <c:v>77.599999999999994</c:v>
                </c:pt>
                <c:pt idx="1553">
                  <c:v>77.649999999999991</c:v>
                </c:pt>
                <c:pt idx="1554">
                  <c:v>77.7</c:v>
                </c:pt>
                <c:pt idx="1555">
                  <c:v>77.75</c:v>
                </c:pt>
                <c:pt idx="1556">
                  <c:v>77.8</c:v>
                </c:pt>
                <c:pt idx="1557">
                  <c:v>77.849999999999994</c:v>
                </c:pt>
                <c:pt idx="1558">
                  <c:v>77.899999999999991</c:v>
                </c:pt>
                <c:pt idx="1559">
                  <c:v>77.95</c:v>
                </c:pt>
                <c:pt idx="1560">
                  <c:v>78</c:v>
                </c:pt>
                <c:pt idx="1561">
                  <c:v>78.05</c:v>
                </c:pt>
                <c:pt idx="1562">
                  <c:v>78.099999999999994</c:v>
                </c:pt>
                <c:pt idx="1563">
                  <c:v>78.149999999999991</c:v>
                </c:pt>
                <c:pt idx="1564">
                  <c:v>78.2</c:v>
                </c:pt>
                <c:pt idx="1565">
                  <c:v>78.25</c:v>
                </c:pt>
                <c:pt idx="1566">
                  <c:v>78.3</c:v>
                </c:pt>
                <c:pt idx="1567">
                  <c:v>78.349999999999994</c:v>
                </c:pt>
                <c:pt idx="1568">
                  <c:v>78.399999999999991</c:v>
                </c:pt>
                <c:pt idx="1569">
                  <c:v>78.45</c:v>
                </c:pt>
                <c:pt idx="1570">
                  <c:v>78.5</c:v>
                </c:pt>
                <c:pt idx="1571">
                  <c:v>78.55</c:v>
                </c:pt>
                <c:pt idx="1572">
                  <c:v>78.599999999999994</c:v>
                </c:pt>
                <c:pt idx="1573">
                  <c:v>78.649999999999991</c:v>
                </c:pt>
                <c:pt idx="1574">
                  <c:v>78.7</c:v>
                </c:pt>
                <c:pt idx="1575">
                  <c:v>78.75</c:v>
                </c:pt>
                <c:pt idx="1576">
                  <c:v>78.8</c:v>
                </c:pt>
                <c:pt idx="1577">
                  <c:v>78.849999999999994</c:v>
                </c:pt>
                <c:pt idx="1578">
                  <c:v>78.899999999999991</c:v>
                </c:pt>
                <c:pt idx="1579">
                  <c:v>78.95</c:v>
                </c:pt>
                <c:pt idx="1580">
                  <c:v>79</c:v>
                </c:pt>
                <c:pt idx="1581">
                  <c:v>79.05</c:v>
                </c:pt>
                <c:pt idx="1582">
                  <c:v>79.099999999999994</c:v>
                </c:pt>
                <c:pt idx="1583">
                  <c:v>79.149999999999991</c:v>
                </c:pt>
                <c:pt idx="1584">
                  <c:v>79.2</c:v>
                </c:pt>
                <c:pt idx="1585">
                  <c:v>79.25</c:v>
                </c:pt>
                <c:pt idx="1586">
                  <c:v>79.3</c:v>
                </c:pt>
                <c:pt idx="1587">
                  <c:v>79.349999999999994</c:v>
                </c:pt>
                <c:pt idx="1588">
                  <c:v>79.399999999999991</c:v>
                </c:pt>
                <c:pt idx="1589">
                  <c:v>79.45</c:v>
                </c:pt>
                <c:pt idx="1590">
                  <c:v>79.5</c:v>
                </c:pt>
                <c:pt idx="1591">
                  <c:v>79.55</c:v>
                </c:pt>
                <c:pt idx="1592">
                  <c:v>79.599999999999994</c:v>
                </c:pt>
                <c:pt idx="1593">
                  <c:v>79.649999999999991</c:v>
                </c:pt>
                <c:pt idx="1594">
                  <c:v>79.7</c:v>
                </c:pt>
                <c:pt idx="1595">
                  <c:v>79.75</c:v>
                </c:pt>
                <c:pt idx="1596">
                  <c:v>79.8</c:v>
                </c:pt>
                <c:pt idx="1597">
                  <c:v>79.849999999999994</c:v>
                </c:pt>
                <c:pt idx="1598">
                  <c:v>79.899999999999991</c:v>
                </c:pt>
                <c:pt idx="1599">
                  <c:v>79.95</c:v>
                </c:pt>
                <c:pt idx="1600">
                  <c:v>80</c:v>
                </c:pt>
                <c:pt idx="1601">
                  <c:v>80.05</c:v>
                </c:pt>
                <c:pt idx="1602">
                  <c:v>80.099999999999994</c:v>
                </c:pt>
                <c:pt idx="1603">
                  <c:v>80.149999999999991</c:v>
                </c:pt>
                <c:pt idx="1604">
                  <c:v>80.2</c:v>
                </c:pt>
                <c:pt idx="1605">
                  <c:v>80.25</c:v>
                </c:pt>
                <c:pt idx="1606">
                  <c:v>80.3</c:v>
                </c:pt>
                <c:pt idx="1607">
                  <c:v>80.349999999999994</c:v>
                </c:pt>
                <c:pt idx="1608">
                  <c:v>80.399999999999991</c:v>
                </c:pt>
                <c:pt idx="1609">
                  <c:v>80.45</c:v>
                </c:pt>
                <c:pt idx="1610">
                  <c:v>80.5</c:v>
                </c:pt>
                <c:pt idx="1611">
                  <c:v>80.55</c:v>
                </c:pt>
                <c:pt idx="1612">
                  <c:v>80.599999999999994</c:v>
                </c:pt>
                <c:pt idx="1613">
                  <c:v>80.649999999999991</c:v>
                </c:pt>
                <c:pt idx="1614">
                  <c:v>80.7</c:v>
                </c:pt>
                <c:pt idx="1615">
                  <c:v>80.75</c:v>
                </c:pt>
                <c:pt idx="1616">
                  <c:v>80.8</c:v>
                </c:pt>
                <c:pt idx="1617">
                  <c:v>80.849999999999994</c:v>
                </c:pt>
                <c:pt idx="1618">
                  <c:v>80.899999999999991</c:v>
                </c:pt>
                <c:pt idx="1619">
                  <c:v>80.95</c:v>
                </c:pt>
                <c:pt idx="1620">
                  <c:v>81</c:v>
                </c:pt>
                <c:pt idx="1621">
                  <c:v>81.05</c:v>
                </c:pt>
                <c:pt idx="1622">
                  <c:v>81.099999999999994</c:v>
                </c:pt>
                <c:pt idx="1623">
                  <c:v>81.149999999999991</c:v>
                </c:pt>
                <c:pt idx="1624">
                  <c:v>81.2</c:v>
                </c:pt>
                <c:pt idx="1625">
                  <c:v>81.25</c:v>
                </c:pt>
                <c:pt idx="1626">
                  <c:v>81.3</c:v>
                </c:pt>
                <c:pt idx="1627">
                  <c:v>81.349999999999994</c:v>
                </c:pt>
                <c:pt idx="1628">
                  <c:v>81.399999999999991</c:v>
                </c:pt>
                <c:pt idx="1629">
                  <c:v>81.45</c:v>
                </c:pt>
                <c:pt idx="1630">
                  <c:v>81.5</c:v>
                </c:pt>
                <c:pt idx="1631">
                  <c:v>81.55</c:v>
                </c:pt>
                <c:pt idx="1632">
                  <c:v>81.599999999999994</c:v>
                </c:pt>
                <c:pt idx="1633">
                  <c:v>81.649999999999991</c:v>
                </c:pt>
                <c:pt idx="1634">
                  <c:v>81.7</c:v>
                </c:pt>
                <c:pt idx="1635">
                  <c:v>81.75</c:v>
                </c:pt>
                <c:pt idx="1636">
                  <c:v>81.8</c:v>
                </c:pt>
                <c:pt idx="1637">
                  <c:v>81.849999999999994</c:v>
                </c:pt>
                <c:pt idx="1638">
                  <c:v>81.899999999999991</c:v>
                </c:pt>
                <c:pt idx="1639">
                  <c:v>81.95</c:v>
                </c:pt>
                <c:pt idx="1640">
                  <c:v>82</c:v>
                </c:pt>
                <c:pt idx="1641">
                  <c:v>82.05</c:v>
                </c:pt>
                <c:pt idx="1642">
                  <c:v>82.1</c:v>
                </c:pt>
                <c:pt idx="1643">
                  <c:v>82.149999999999991</c:v>
                </c:pt>
                <c:pt idx="1644">
                  <c:v>82.2</c:v>
                </c:pt>
                <c:pt idx="1645">
                  <c:v>82.25</c:v>
                </c:pt>
                <c:pt idx="1646">
                  <c:v>82.3</c:v>
                </c:pt>
                <c:pt idx="1647">
                  <c:v>82.35</c:v>
                </c:pt>
                <c:pt idx="1648">
                  <c:v>82.399999999999991</c:v>
                </c:pt>
                <c:pt idx="1649">
                  <c:v>82.45</c:v>
                </c:pt>
                <c:pt idx="1650">
                  <c:v>82.5</c:v>
                </c:pt>
                <c:pt idx="1651">
                  <c:v>82.55</c:v>
                </c:pt>
                <c:pt idx="1652">
                  <c:v>82.6</c:v>
                </c:pt>
                <c:pt idx="1653">
                  <c:v>82.649999999999991</c:v>
                </c:pt>
                <c:pt idx="1654">
                  <c:v>82.7</c:v>
                </c:pt>
                <c:pt idx="1655">
                  <c:v>82.75</c:v>
                </c:pt>
                <c:pt idx="1656">
                  <c:v>82.8</c:v>
                </c:pt>
                <c:pt idx="1657">
                  <c:v>82.85</c:v>
                </c:pt>
                <c:pt idx="1658">
                  <c:v>82.899999999999991</c:v>
                </c:pt>
                <c:pt idx="1659">
                  <c:v>82.95</c:v>
                </c:pt>
                <c:pt idx="1660">
                  <c:v>83</c:v>
                </c:pt>
                <c:pt idx="1661">
                  <c:v>83.05</c:v>
                </c:pt>
                <c:pt idx="1662">
                  <c:v>83.1</c:v>
                </c:pt>
                <c:pt idx="1663">
                  <c:v>83.149999999999991</c:v>
                </c:pt>
                <c:pt idx="1664">
                  <c:v>83.2</c:v>
                </c:pt>
                <c:pt idx="1665">
                  <c:v>83.25</c:v>
                </c:pt>
                <c:pt idx="1666">
                  <c:v>83.3</c:v>
                </c:pt>
                <c:pt idx="1667">
                  <c:v>83.35</c:v>
                </c:pt>
                <c:pt idx="1668">
                  <c:v>83.399999999999991</c:v>
                </c:pt>
                <c:pt idx="1669">
                  <c:v>83.45</c:v>
                </c:pt>
                <c:pt idx="1670">
                  <c:v>83.5</c:v>
                </c:pt>
                <c:pt idx="1671">
                  <c:v>83.55</c:v>
                </c:pt>
                <c:pt idx="1672">
                  <c:v>83.6</c:v>
                </c:pt>
                <c:pt idx="1673">
                  <c:v>83.649999999999991</c:v>
                </c:pt>
                <c:pt idx="1674">
                  <c:v>83.7</c:v>
                </c:pt>
                <c:pt idx="1675">
                  <c:v>83.75</c:v>
                </c:pt>
                <c:pt idx="1676">
                  <c:v>83.8</c:v>
                </c:pt>
                <c:pt idx="1677">
                  <c:v>83.85</c:v>
                </c:pt>
                <c:pt idx="1678">
                  <c:v>83.899999999999991</c:v>
                </c:pt>
                <c:pt idx="1679">
                  <c:v>83.95</c:v>
                </c:pt>
                <c:pt idx="1680">
                  <c:v>84</c:v>
                </c:pt>
                <c:pt idx="1681">
                  <c:v>84.05</c:v>
                </c:pt>
                <c:pt idx="1682">
                  <c:v>84.1</c:v>
                </c:pt>
                <c:pt idx="1683">
                  <c:v>84.149999999999991</c:v>
                </c:pt>
                <c:pt idx="1684">
                  <c:v>84.2</c:v>
                </c:pt>
                <c:pt idx="1685">
                  <c:v>84.25</c:v>
                </c:pt>
                <c:pt idx="1686">
                  <c:v>84.3</c:v>
                </c:pt>
                <c:pt idx="1687">
                  <c:v>84.35</c:v>
                </c:pt>
                <c:pt idx="1688">
                  <c:v>84.399999999999991</c:v>
                </c:pt>
                <c:pt idx="1689">
                  <c:v>84.45</c:v>
                </c:pt>
                <c:pt idx="1690">
                  <c:v>84.5</c:v>
                </c:pt>
                <c:pt idx="1691">
                  <c:v>84.55</c:v>
                </c:pt>
                <c:pt idx="1692">
                  <c:v>84.6</c:v>
                </c:pt>
                <c:pt idx="1693">
                  <c:v>84.649999999999991</c:v>
                </c:pt>
                <c:pt idx="1694">
                  <c:v>84.7</c:v>
                </c:pt>
                <c:pt idx="1695">
                  <c:v>84.75</c:v>
                </c:pt>
                <c:pt idx="1696">
                  <c:v>84.8</c:v>
                </c:pt>
                <c:pt idx="1697">
                  <c:v>84.85</c:v>
                </c:pt>
                <c:pt idx="1698">
                  <c:v>84.899999999999991</c:v>
                </c:pt>
                <c:pt idx="1699">
                  <c:v>84.95</c:v>
                </c:pt>
                <c:pt idx="1700">
                  <c:v>85</c:v>
                </c:pt>
                <c:pt idx="1701">
                  <c:v>85.05</c:v>
                </c:pt>
                <c:pt idx="1702">
                  <c:v>85.1</c:v>
                </c:pt>
                <c:pt idx="1703">
                  <c:v>85.149999999999991</c:v>
                </c:pt>
                <c:pt idx="1704">
                  <c:v>85.2</c:v>
                </c:pt>
                <c:pt idx="1705">
                  <c:v>85.25</c:v>
                </c:pt>
                <c:pt idx="1706">
                  <c:v>85.3</c:v>
                </c:pt>
                <c:pt idx="1707">
                  <c:v>85.35</c:v>
                </c:pt>
                <c:pt idx="1708">
                  <c:v>85.399999999999991</c:v>
                </c:pt>
                <c:pt idx="1709">
                  <c:v>85.449999999999989</c:v>
                </c:pt>
                <c:pt idx="1710">
                  <c:v>85.5</c:v>
                </c:pt>
                <c:pt idx="1711">
                  <c:v>85.55</c:v>
                </c:pt>
                <c:pt idx="1712">
                  <c:v>85.6</c:v>
                </c:pt>
                <c:pt idx="1713">
                  <c:v>85.649999999999991</c:v>
                </c:pt>
                <c:pt idx="1714">
                  <c:v>85.699999999999989</c:v>
                </c:pt>
                <c:pt idx="1715">
                  <c:v>85.75</c:v>
                </c:pt>
                <c:pt idx="1716">
                  <c:v>85.8</c:v>
                </c:pt>
                <c:pt idx="1717">
                  <c:v>85.85</c:v>
                </c:pt>
                <c:pt idx="1718">
                  <c:v>85.899999999999991</c:v>
                </c:pt>
                <c:pt idx="1719">
                  <c:v>85.949999999999989</c:v>
                </c:pt>
                <c:pt idx="1720">
                  <c:v>86</c:v>
                </c:pt>
                <c:pt idx="1721">
                  <c:v>86.05</c:v>
                </c:pt>
                <c:pt idx="1722">
                  <c:v>86.1</c:v>
                </c:pt>
                <c:pt idx="1723">
                  <c:v>86.149999999999991</c:v>
                </c:pt>
                <c:pt idx="1724">
                  <c:v>86.199999999999989</c:v>
                </c:pt>
                <c:pt idx="1725">
                  <c:v>86.25</c:v>
                </c:pt>
                <c:pt idx="1726">
                  <c:v>86.3</c:v>
                </c:pt>
                <c:pt idx="1727">
                  <c:v>86.35</c:v>
                </c:pt>
                <c:pt idx="1728">
                  <c:v>86.399999999999991</c:v>
                </c:pt>
                <c:pt idx="1729">
                  <c:v>86.449999999999989</c:v>
                </c:pt>
                <c:pt idx="1730">
                  <c:v>86.5</c:v>
                </c:pt>
                <c:pt idx="1731">
                  <c:v>86.55</c:v>
                </c:pt>
                <c:pt idx="1732">
                  <c:v>86.6</c:v>
                </c:pt>
                <c:pt idx="1733">
                  <c:v>86.649999999999991</c:v>
                </c:pt>
                <c:pt idx="1734">
                  <c:v>86.699999999999989</c:v>
                </c:pt>
                <c:pt idx="1735">
                  <c:v>86.75</c:v>
                </c:pt>
                <c:pt idx="1736">
                  <c:v>86.8</c:v>
                </c:pt>
                <c:pt idx="1737">
                  <c:v>86.85</c:v>
                </c:pt>
                <c:pt idx="1738">
                  <c:v>86.899999999999991</c:v>
                </c:pt>
                <c:pt idx="1739">
                  <c:v>86.949999999999989</c:v>
                </c:pt>
                <c:pt idx="1740">
                  <c:v>87</c:v>
                </c:pt>
                <c:pt idx="1741">
                  <c:v>87.05</c:v>
                </c:pt>
                <c:pt idx="1742">
                  <c:v>87.1</c:v>
                </c:pt>
                <c:pt idx="1743">
                  <c:v>87.149999999999991</c:v>
                </c:pt>
                <c:pt idx="1744">
                  <c:v>87.199999999999989</c:v>
                </c:pt>
                <c:pt idx="1745">
                  <c:v>87.25</c:v>
                </c:pt>
                <c:pt idx="1746">
                  <c:v>87.3</c:v>
                </c:pt>
                <c:pt idx="1747">
                  <c:v>87.35</c:v>
                </c:pt>
                <c:pt idx="1748">
                  <c:v>87.399999999999991</c:v>
                </c:pt>
                <c:pt idx="1749">
                  <c:v>87.449999999999989</c:v>
                </c:pt>
                <c:pt idx="1750">
                  <c:v>87.5</c:v>
                </c:pt>
                <c:pt idx="1751">
                  <c:v>87.55</c:v>
                </c:pt>
                <c:pt idx="1752">
                  <c:v>87.6</c:v>
                </c:pt>
                <c:pt idx="1753">
                  <c:v>87.649999999999991</c:v>
                </c:pt>
                <c:pt idx="1754">
                  <c:v>87.699999999999989</c:v>
                </c:pt>
                <c:pt idx="1755">
                  <c:v>87.75</c:v>
                </c:pt>
                <c:pt idx="1756">
                  <c:v>87.8</c:v>
                </c:pt>
                <c:pt idx="1757">
                  <c:v>87.85</c:v>
                </c:pt>
                <c:pt idx="1758">
                  <c:v>87.899999999999991</c:v>
                </c:pt>
                <c:pt idx="1759">
                  <c:v>87.949999999999989</c:v>
                </c:pt>
                <c:pt idx="1760">
                  <c:v>88</c:v>
                </c:pt>
                <c:pt idx="1761">
                  <c:v>88.05</c:v>
                </c:pt>
                <c:pt idx="1762">
                  <c:v>88.1</c:v>
                </c:pt>
                <c:pt idx="1763">
                  <c:v>88.149999999999991</c:v>
                </c:pt>
                <c:pt idx="1764">
                  <c:v>88.199999999999989</c:v>
                </c:pt>
                <c:pt idx="1765">
                  <c:v>88.25</c:v>
                </c:pt>
                <c:pt idx="1766">
                  <c:v>88.3</c:v>
                </c:pt>
                <c:pt idx="1767">
                  <c:v>88.35</c:v>
                </c:pt>
                <c:pt idx="1768">
                  <c:v>88.399999999999991</c:v>
                </c:pt>
                <c:pt idx="1769">
                  <c:v>88.449999999999989</c:v>
                </c:pt>
                <c:pt idx="1770">
                  <c:v>88.5</c:v>
                </c:pt>
                <c:pt idx="1771">
                  <c:v>88.55</c:v>
                </c:pt>
                <c:pt idx="1772">
                  <c:v>88.6</c:v>
                </c:pt>
                <c:pt idx="1773">
                  <c:v>88.649999999999991</c:v>
                </c:pt>
                <c:pt idx="1774">
                  <c:v>88.699999999999989</c:v>
                </c:pt>
                <c:pt idx="1775">
                  <c:v>88.75</c:v>
                </c:pt>
                <c:pt idx="1776">
                  <c:v>88.8</c:v>
                </c:pt>
                <c:pt idx="1777">
                  <c:v>88.85</c:v>
                </c:pt>
                <c:pt idx="1778">
                  <c:v>88.899999999999991</c:v>
                </c:pt>
                <c:pt idx="1779">
                  <c:v>88.949999999999989</c:v>
                </c:pt>
                <c:pt idx="1780">
                  <c:v>89</c:v>
                </c:pt>
                <c:pt idx="1781">
                  <c:v>89.05</c:v>
                </c:pt>
                <c:pt idx="1782">
                  <c:v>89.1</c:v>
                </c:pt>
                <c:pt idx="1783">
                  <c:v>89.149999999999991</c:v>
                </c:pt>
                <c:pt idx="1784">
                  <c:v>89.199999999999989</c:v>
                </c:pt>
                <c:pt idx="1785">
                  <c:v>89.25</c:v>
                </c:pt>
                <c:pt idx="1786">
                  <c:v>89.3</c:v>
                </c:pt>
                <c:pt idx="1787">
                  <c:v>89.35</c:v>
                </c:pt>
                <c:pt idx="1788">
                  <c:v>89.399999999999991</c:v>
                </c:pt>
                <c:pt idx="1789">
                  <c:v>89.449999999999989</c:v>
                </c:pt>
                <c:pt idx="1790">
                  <c:v>89.5</c:v>
                </c:pt>
                <c:pt idx="1791">
                  <c:v>89.55</c:v>
                </c:pt>
                <c:pt idx="1792">
                  <c:v>89.6</c:v>
                </c:pt>
                <c:pt idx="1793">
                  <c:v>89.649999999999991</c:v>
                </c:pt>
                <c:pt idx="1794">
                  <c:v>89.699999999999989</c:v>
                </c:pt>
                <c:pt idx="1795">
                  <c:v>89.75</c:v>
                </c:pt>
                <c:pt idx="1796">
                  <c:v>89.8</c:v>
                </c:pt>
                <c:pt idx="1797">
                  <c:v>89.85</c:v>
                </c:pt>
                <c:pt idx="1798">
                  <c:v>89.899999999999991</c:v>
                </c:pt>
                <c:pt idx="1799">
                  <c:v>89.949999999999989</c:v>
                </c:pt>
                <c:pt idx="1800">
                  <c:v>90</c:v>
                </c:pt>
                <c:pt idx="1801">
                  <c:v>90.05</c:v>
                </c:pt>
                <c:pt idx="1802">
                  <c:v>90.1</c:v>
                </c:pt>
                <c:pt idx="1803">
                  <c:v>90.149999999999991</c:v>
                </c:pt>
                <c:pt idx="1804">
                  <c:v>90.199999999999989</c:v>
                </c:pt>
                <c:pt idx="1805">
                  <c:v>90.25</c:v>
                </c:pt>
                <c:pt idx="1806">
                  <c:v>90.3</c:v>
                </c:pt>
                <c:pt idx="1807">
                  <c:v>90.35</c:v>
                </c:pt>
                <c:pt idx="1808">
                  <c:v>90.399999999999991</c:v>
                </c:pt>
                <c:pt idx="1809">
                  <c:v>90.449999999999989</c:v>
                </c:pt>
                <c:pt idx="1810">
                  <c:v>90.5</c:v>
                </c:pt>
                <c:pt idx="1811">
                  <c:v>90.55</c:v>
                </c:pt>
                <c:pt idx="1812">
                  <c:v>90.6</c:v>
                </c:pt>
                <c:pt idx="1813">
                  <c:v>90.649999999999991</c:v>
                </c:pt>
                <c:pt idx="1814">
                  <c:v>90.699999999999989</c:v>
                </c:pt>
                <c:pt idx="1815">
                  <c:v>90.75</c:v>
                </c:pt>
                <c:pt idx="1816">
                  <c:v>90.8</c:v>
                </c:pt>
                <c:pt idx="1817">
                  <c:v>90.85</c:v>
                </c:pt>
                <c:pt idx="1818">
                  <c:v>90.899999999999991</c:v>
                </c:pt>
                <c:pt idx="1819">
                  <c:v>90.949999999999989</c:v>
                </c:pt>
                <c:pt idx="1820">
                  <c:v>91</c:v>
                </c:pt>
                <c:pt idx="1821">
                  <c:v>91.05</c:v>
                </c:pt>
                <c:pt idx="1822">
                  <c:v>91.1</c:v>
                </c:pt>
                <c:pt idx="1823">
                  <c:v>91.149999999999991</c:v>
                </c:pt>
                <c:pt idx="1824">
                  <c:v>91.199999999999989</c:v>
                </c:pt>
                <c:pt idx="1825">
                  <c:v>91.25</c:v>
                </c:pt>
                <c:pt idx="1826">
                  <c:v>91.3</c:v>
                </c:pt>
                <c:pt idx="1827">
                  <c:v>91.35</c:v>
                </c:pt>
                <c:pt idx="1828">
                  <c:v>91.399999999999991</c:v>
                </c:pt>
                <c:pt idx="1829">
                  <c:v>91.449999999999989</c:v>
                </c:pt>
                <c:pt idx="1830">
                  <c:v>91.5</c:v>
                </c:pt>
                <c:pt idx="1831">
                  <c:v>91.55</c:v>
                </c:pt>
                <c:pt idx="1832">
                  <c:v>91.6</c:v>
                </c:pt>
                <c:pt idx="1833">
                  <c:v>91.649999999999991</c:v>
                </c:pt>
                <c:pt idx="1834">
                  <c:v>91.699999999999989</c:v>
                </c:pt>
                <c:pt idx="1835">
                  <c:v>91.75</c:v>
                </c:pt>
                <c:pt idx="1836">
                  <c:v>91.8</c:v>
                </c:pt>
                <c:pt idx="1837">
                  <c:v>91.85</c:v>
                </c:pt>
                <c:pt idx="1838">
                  <c:v>91.899999999999991</c:v>
                </c:pt>
                <c:pt idx="1839">
                  <c:v>91.949999999999989</c:v>
                </c:pt>
                <c:pt idx="1840">
                  <c:v>92</c:v>
                </c:pt>
                <c:pt idx="1841">
                  <c:v>92.05</c:v>
                </c:pt>
                <c:pt idx="1842">
                  <c:v>92.1</c:v>
                </c:pt>
                <c:pt idx="1843">
                  <c:v>92.149999999999991</c:v>
                </c:pt>
                <c:pt idx="1844">
                  <c:v>92.199999999999989</c:v>
                </c:pt>
                <c:pt idx="1845">
                  <c:v>92.25</c:v>
                </c:pt>
                <c:pt idx="1846">
                  <c:v>92.3</c:v>
                </c:pt>
                <c:pt idx="1847">
                  <c:v>92.35</c:v>
                </c:pt>
                <c:pt idx="1848">
                  <c:v>92.399999999999991</c:v>
                </c:pt>
                <c:pt idx="1849">
                  <c:v>92.449999999999989</c:v>
                </c:pt>
                <c:pt idx="1850">
                  <c:v>92.5</c:v>
                </c:pt>
                <c:pt idx="1851">
                  <c:v>92.55</c:v>
                </c:pt>
                <c:pt idx="1852">
                  <c:v>92.6</c:v>
                </c:pt>
                <c:pt idx="1853">
                  <c:v>92.649999999999991</c:v>
                </c:pt>
                <c:pt idx="1854">
                  <c:v>92.699999999999989</c:v>
                </c:pt>
                <c:pt idx="1855">
                  <c:v>92.75</c:v>
                </c:pt>
                <c:pt idx="1856">
                  <c:v>92.8</c:v>
                </c:pt>
                <c:pt idx="1857">
                  <c:v>92.85</c:v>
                </c:pt>
                <c:pt idx="1858">
                  <c:v>92.899999999999991</c:v>
                </c:pt>
                <c:pt idx="1859">
                  <c:v>92.949999999999989</c:v>
                </c:pt>
                <c:pt idx="1860">
                  <c:v>93</c:v>
                </c:pt>
                <c:pt idx="1861">
                  <c:v>93.05</c:v>
                </c:pt>
                <c:pt idx="1862">
                  <c:v>93.1</c:v>
                </c:pt>
                <c:pt idx="1863">
                  <c:v>93.149999999999991</c:v>
                </c:pt>
                <c:pt idx="1864">
                  <c:v>93.199999999999989</c:v>
                </c:pt>
                <c:pt idx="1865">
                  <c:v>93.25</c:v>
                </c:pt>
                <c:pt idx="1866">
                  <c:v>93.3</c:v>
                </c:pt>
                <c:pt idx="1867">
                  <c:v>93.35</c:v>
                </c:pt>
                <c:pt idx="1868">
                  <c:v>93.399999999999991</c:v>
                </c:pt>
                <c:pt idx="1869">
                  <c:v>93.449999999999989</c:v>
                </c:pt>
                <c:pt idx="1870">
                  <c:v>93.5</c:v>
                </c:pt>
                <c:pt idx="1871">
                  <c:v>93.55</c:v>
                </c:pt>
                <c:pt idx="1872">
                  <c:v>93.6</c:v>
                </c:pt>
                <c:pt idx="1873">
                  <c:v>93.649999999999991</c:v>
                </c:pt>
                <c:pt idx="1874">
                  <c:v>93.699999999999989</c:v>
                </c:pt>
                <c:pt idx="1875">
                  <c:v>93.75</c:v>
                </c:pt>
                <c:pt idx="1876">
                  <c:v>93.8</c:v>
                </c:pt>
                <c:pt idx="1877">
                  <c:v>93.85</c:v>
                </c:pt>
                <c:pt idx="1878">
                  <c:v>93.899999999999991</c:v>
                </c:pt>
                <c:pt idx="1879">
                  <c:v>93.949999999999989</c:v>
                </c:pt>
                <c:pt idx="1880">
                  <c:v>94</c:v>
                </c:pt>
                <c:pt idx="1881">
                  <c:v>94.05</c:v>
                </c:pt>
                <c:pt idx="1882">
                  <c:v>94.1</c:v>
                </c:pt>
                <c:pt idx="1883">
                  <c:v>94.149999999999991</c:v>
                </c:pt>
                <c:pt idx="1884">
                  <c:v>94.199999999999989</c:v>
                </c:pt>
                <c:pt idx="1885">
                  <c:v>94.25</c:v>
                </c:pt>
                <c:pt idx="1886">
                  <c:v>94.3</c:v>
                </c:pt>
                <c:pt idx="1887">
                  <c:v>94.35</c:v>
                </c:pt>
                <c:pt idx="1888">
                  <c:v>94.399999999999991</c:v>
                </c:pt>
                <c:pt idx="1889">
                  <c:v>94.449999999999989</c:v>
                </c:pt>
                <c:pt idx="1890">
                  <c:v>94.5</c:v>
                </c:pt>
                <c:pt idx="1891">
                  <c:v>94.55</c:v>
                </c:pt>
                <c:pt idx="1892">
                  <c:v>94.6</c:v>
                </c:pt>
                <c:pt idx="1893">
                  <c:v>94.649999999999991</c:v>
                </c:pt>
                <c:pt idx="1894">
                  <c:v>94.699999999999989</c:v>
                </c:pt>
                <c:pt idx="1895">
                  <c:v>94.75</c:v>
                </c:pt>
                <c:pt idx="1896">
                  <c:v>94.8</c:v>
                </c:pt>
                <c:pt idx="1897">
                  <c:v>94.85</c:v>
                </c:pt>
                <c:pt idx="1898">
                  <c:v>94.899999999999991</c:v>
                </c:pt>
                <c:pt idx="1899">
                  <c:v>94.949999999999989</c:v>
                </c:pt>
                <c:pt idx="1900">
                  <c:v>95</c:v>
                </c:pt>
                <c:pt idx="1901">
                  <c:v>95.05</c:v>
                </c:pt>
                <c:pt idx="1902">
                  <c:v>95.1</c:v>
                </c:pt>
                <c:pt idx="1903">
                  <c:v>95.149999999999991</c:v>
                </c:pt>
                <c:pt idx="1904">
                  <c:v>95.199999999999989</c:v>
                </c:pt>
                <c:pt idx="1905">
                  <c:v>95.25</c:v>
                </c:pt>
                <c:pt idx="1906">
                  <c:v>95.3</c:v>
                </c:pt>
                <c:pt idx="1907">
                  <c:v>95.35</c:v>
                </c:pt>
                <c:pt idx="1908">
                  <c:v>95.399999999999991</c:v>
                </c:pt>
                <c:pt idx="1909">
                  <c:v>95.449999999999989</c:v>
                </c:pt>
                <c:pt idx="1910">
                  <c:v>95.5</c:v>
                </c:pt>
                <c:pt idx="1911">
                  <c:v>95.55</c:v>
                </c:pt>
                <c:pt idx="1912">
                  <c:v>95.6</c:v>
                </c:pt>
                <c:pt idx="1913">
                  <c:v>95.649999999999991</c:v>
                </c:pt>
                <c:pt idx="1914">
                  <c:v>95.699999999999989</c:v>
                </c:pt>
                <c:pt idx="1915">
                  <c:v>95.75</c:v>
                </c:pt>
                <c:pt idx="1916">
                  <c:v>95.8</c:v>
                </c:pt>
                <c:pt idx="1917">
                  <c:v>95.85</c:v>
                </c:pt>
                <c:pt idx="1918">
                  <c:v>95.899999999999991</c:v>
                </c:pt>
                <c:pt idx="1919">
                  <c:v>95.949999999999989</c:v>
                </c:pt>
                <c:pt idx="1920">
                  <c:v>96</c:v>
                </c:pt>
                <c:pt idx="1921">
                  <c:v>96.05</c:v>
                </c:pt>
                <c:pt idx="1922">
                  <c:v>96.1</c:v>
                </c:pt>
                <c:pt idx="1923">
                  <c:v>96.149999999999991</c:v>
                </c:pt>
                <c:pt idx="1924">
                  <c:v>96.199999999999989</c:v>
                </c:pt>
                <c:pt idx="1925">
                  <c:v>96.25</c:v>
                </c:pt>
                <c:pt idx="1926">
                  <c:v>96.3</c:v>
                </c:pt>
                <c:pt idx="1927">
                  <c:v>96.35</c:v>
                </c:pt>
                <c:pt idx="1928">
                  <c:v>96.399999999999991</c:v>
                </c:pt>
                <c:pt idx="1929">
                  <c:v>96.449999999999989</c:v>
                </c:pt>
                <c:pt idx="1930">
                  <c:v>96.5</c:v>
                </c:pt>
                <c:pt idx="1931">
                  <c:v>96.55</c:v>
                </c:pt>
                <c:pt idx="1932">
                  <c:v>96.6</c:v>
                </c:pt>
                <c:pt idx="1933">
                  <c:v>96.649999999999991</c:v>
                </c:pt>
                <c:pt idx="1934">
                  <c:v>96.699999999999989</c:v>
                </c:pt>
                <c:pt idx="1935">
                  <c:v>96.75</c:v>
                </c:pt>
                <c:pt idx="1936">
                  <c:v>96.8</c:v>
                </c:pt>
                <c:pt idx="1937">
                  <c:v>96.85</c:v>
                </c:pt>
                <c:pt idx="1938">
                  <c:v>96.899999999999991</c:v>
                </c:pt>
                <c:pt idx="1939">
                  <c:v>96.949999999999989</c:v>
                </c:pt>
                <c:pt idx="1940">
                  <c:v>97</c:v>
                </c:pt>
                <c:pt idx="1941">
                  <c:v>97.05</c:v>
                </c:pt>
                <c:pt idx="1942">
                  <c:v>97.1</c:v>
                </c:pt>
                <c:pt idx="1943">
                  <c:v>97.149999999999991</c:v>
                </c:pt>
                <c:pt idx="1944">
                  <c:v>97.199999999999989</c:v>
                </c:pt>
                <c:pt idx="1945">
                  <c:v>97.25</c:v>
                </c:pt>
                <c:pt idx="1946">
                  <c:v>97.3</c:v>
                </c:pt>
                <c:pt idx="1947">
                  <c:v>97.35</c:v>
                </c:pt>
                <c:pt idx="1948">
                  <c:v>97.399999999999991</c:v>
                </c:pt>
                <c:pt idx="1949">
                  <c:v>97.449999999999989</c:v>
                </c:pt>
                <c:pt idx="1950">
                  <c:v>97.5</c:v>
                </c:pt>
                <c:pt idx="1951">
                  <c:v>97.55</c:v>
                </c:pt>
                <c:pt idx="1952">
                  <c:v>97.6</c:v>
                </c:pt>
                <c:pt idx="1953">
                  <c:v>97.649999999999991</c:v>
                </c:pt>
                <c:pt idx="1954">
                  <c:v>97.699999999999989</c:v>
                </c:pt>
                <c:pt idx="1955">
                  <c:v>97.75</c:v>
                </c:pt>
                <c:pt idx="1956">
                  <c:v>97.8</c:v>
                </c:pt>
                <c:pt idx="1957">
                  <c:v>97.85</c:v>
                </c:pt>
                <c:pt idx="1958">
                  <c:v>97.899999999999991</c:v>
                </c:pt>
                <c:pt idx="1959">
                  <c:v>97.949999999999989</c:v>
                </c:pt>
                <c:pt idx="1960">
                  <c:v>98</c:v>
                </c:pt>
                <c:pt idx="1961">
                  <c:v>98.05</c:v>
                </c:pt>
                <c:pt idx="1962">
                  <c:v>98.1</c:v>
                </c:pt>
                <c:pt idx="1963">
                  <c:v>98.149999999999991</c:v>
                </c:pt>
                <c:pt idx="1964">
                  <c:v>98.199999999999989</c:v>
                </c:pt>
                <c:pt idx="1965">
                  <c:v>98.25</c:v>
                </c:pt>
                <c:pt idx="1966">
                  <c:v>98.3</c:v>
                </c:pt>
                <c:pt idx="1967">
                  <c:v>98.35</c:v>
                </c:pt>
                <c:pt idx="1968">
                  <c:v>98.399999999999991</c:v>
                </c:pt>
                <c:pt idx="1969">
                  <c:v>98.449999999999989</c:v>
                </c:pt>
                <c:pt idx="1970">
                  <c:v>98.5</c:v>
                </c:pt>
                <c:pt idx="1971">
                  <c:v>98.55</c:v>
                </c:pt>
                <c:pt idx="1972">
                  <c:v>98.6</c:v>
                </c:pt>
                <c:pt idx="1973">
                  <c:v>98.649999999999991</c:v>
                </c:pt>
                <c:pt idx="1974">
                  <c:v>98.699999999999989</c:v>
                </c:pt>
                <c:pt idx="1975">
                  <c:v>98.75</c:v>
                </c:pt>
                <c:pt idx="1976">
                  <c:v>98.8</c:v>
                </c:pt>
                <c:pt idx="1977">
                  <c:v>98.85</c:v>
                </c:pt>
                <c:pt idx="1978">
                  <c:v>98.899999999999991</c:v>
                </c:pt>
                <c:pt idx="1979">
                  <c:v>98.949999999999989</c:v>
                </c:pt>
                <c:pt idx="1980">
                  <c:v>99</c:v>
                </c:pt>
                <c:pt idx="1981">
                  <c:v>99.05</c:v>
                </c:pt>
                <c:pt idx="1982">
                  <c:v>99.1</c:v>
                </c:pt>
                <c:pt idx="1983">
                  <c:v>99.149999999999991</c:v>
                </c:pt>
                <c:pt idx="1984">
                  <c:v>99.199999999999989</c:v>
                </c:pt>
                <c:pt idx="1985">
                  <c:v>99.25</c:v>
                </c:pt>
                <c:pt idx="1986">
                  <c:v>99.3</c:v>
                </c:pt>
                <c:pt idx="1987">
                  <c:v>99.35</c:v>
                </c:pt>
                <c:pt idx="1988">
                  <c:v>99.399999999999991</c:v>
                </c:pt>
                <c:pt idx="1989">
                  <c:v>99.449999999999989</c:v>
                </c:pt>
                <c:pt idx="1990">
                  <c:v>99.5</c:v>
                </c:pt>
                <c:pt idx="1991">
                  <c:v>99.55</c:v>
                </c:pt>
                <c:pt idx="1992">
                  <c:v>99.6</c:v>
                </c:pt>
                <c:pt idx="1993">
                  <c:v>99.649999999999991</c:v>
                </c:pt>
                <c:pt idx="1994">
                  <c:v>99.699999999999989</c:v>
                </c:pt>
                <c:pt idx="1995">
                  <c:v>99.75</c:v>
                </c:pt>
                <c:pt idx="1996">
                  <c:v>99.8</c:v>
                </c:pt>
                <c:pt idx="1997">
                  <c:v>99.85</c:v>
                </c:pt>
                <c:pt idx="1998">
                  <c:v>99.899999999999991</c:v>
                </c:pt>
                <c:pt idx="1999">
                  <c:v>99.95</c:v>
                </c:pt>
              </c:numCache>
            </c:numRef>
          </c:xVal>
          <c:yVal>
            <c:numRef>
              <c:f>'1'!$B$6:$B$2005</c:f>
              <c:numCache>
                <c:formatCode>General</c:formatCode>
                <c:ptCount val="2000"/>
                <c:pt idx="0">
                  <c:v>-73.894000000000005</c:v>
                </c:pt>
                <c:pt idx="1">
                  <c:v>-73.864999999999995</c:v>
                </c:pt>
                <c:pt idx="2">
                  <c:v>-73.804000000000002</c:v>
                </c:pt>
                <c:pt idx="3">
                  <c:v>-73.747</c:v>
                </c:pt>
                <c:pt idx="4">
                  <c:v>-73.706000000000003</c:v>
                </c:pt>
                <c:pt idx="5">
                  <c:v>-73.617999999999995</c:v>
                </c:pt>
                <c:pt idx="6">
                  <c:v>-73.593000000000004</c:v>
                </c:pt>
                <c:pt idx="7">
                  <c:v>-73.558999999999997</c:v>
                </c:pt>
                <c:pt idx="8">
                  <c:v>-73.477000000000004</c:v>
                </c:pt>
                <c:pt idx="9">
                  <c:v>-73.382000000000005</c:v>
                </c:pt>
                <c:pt idx="10">
                  <c:v>-73.385999999999996</c:v>
                </c:pt>
                <c:pt idx="11">
                  <c:v>-73.298000000000002</c:v>
                </c:pt>
                <c:pt idx="12">
                  <c:v>-73.277000000000001</c:v>
                </c:pt>
                <c:pt idx="13">
                  <c:v>-73.191000000000003</c:v>
                </c:pt>
                <c:pt idx="14">
                  <c:v>-73.063999999999993</c:v>
                </c:pt>
                <c:pt idx="15">
                  <c:v>-73.084999999999994</c:v>
                </c:pt>
                <c:pt idx="16">
                  <c:v>-73.025999999999996</c:v>
                </c:pt>
                <c:pt idx="17">
                  <c:v>-72.974999999999994</c:v>
                </c:pt>
                <c:pt idx="18">
                  <c:v>-72.900999999999996</c:v>
                </c:pt>
                <c:pt idx="19">
                  <c:v>-72.787999999999997</c:v>
                </c:pt>
                <c:pt idx="20">
                  <c:v>-72.78</c:v>
                </c:pt>
                <c:pt idx="21">
                  <c:v>-72.728999999999999</c:v>
                </c:pt>
                <c:pt idx="22">
                  <c:v>-72.635999999999996</c:v>
                </c:pt>
                <c:pt idx="23">
                  <c:v>-72.59</c:v>
                </c:pt>
                <c:pt idx="24">
                  <c:v>-72.549000000000007</c:v>
                </c:pt>
                <c:pt idx="25">
                  <c:v>-72.52</c:v>
                </c:pt>
                <c:pt idx="26">
                  <c:v>-72.486999999999995</c:v>
                </c:pt>
                <c:pt idx="27">
                  <c:v>-72.423000000000002</c:v>
                </c:pt>
                <c:pt idx="28">
                  <c:v>-72.376000000000005</c:v>
                </c:pt>
                <c:pt idx="29">
                  <c:v>-72.319999999999993</c:v>
                </c:pt>
                <c:pt idx="30">
                  <c:v>-72.230999999999995</c:v>
                </c:pt>
                <c:pt idx="31">
                  <c:v>-72.191000000000003</c:v>
                </c:pt>
                <c:pt idx="32">
                  <c:v>-72.126000000000005</c:v>
                </c:pt>
                <c:pt idx="33">
                  <c:v>-72.096999999999994</c:v>
                </c:pt>
                <c:pt idx="34">
                  <c:v>-72.301000000000002</c:v>
                </c:pt>
                <c:pt idx="35">
                  <c:v>-72.364999999999995</c:v>
                </c:pt>
                <c:pt idx="36">
                  <c:v>-72.331999999999994</c:v>
                </c:pt>
                <c:pt idx="37">
                  <c:v>-72.242000000000004</c:v>
                </c:pt>
                <c:pt idx="38">
                  <c:v>-72.207999999999998</c:v>
                </c:pt>
                <c:pt idx="39">
                  <c:v>-72.078000000000003</c:v>
                </c:pt>
                <c:pt idx="40">
                  <c:v>-72.063000000000002</c:v>
                </c:pt>
                <c:pt idx="41">
                  <c:v>-72.013000000000005</c:v>
                </c:pt>
                <c:pt idx="42">
                  <c:v>-71.932000000000002</c:v>
                </c:pt>
                <c:pt idx="43">
                  <c:v>-71.930999999999997</c:v>
                </c:pt>
                <c:pt idx="44">
                  <c:v>-71.885000000000005</c:v>
                </c:pt>
                <c:pt idx="45">
                  <c:v>-71.787000000000006</c:v>
                </c:pt>
                <c:pt idx="46">
                  <c:v>-71.688000000000002</c:v>
                </c:pt>
                <c:pt idx="47">
                  <c:v>-71.680999999999997</c:v>
                </c:pt>
                <c:pt idx="48">
                  <c:v>-71.677000000000007</c:v>
                </c:pt>
                <c:pt idx="49">
                  <c:v>-71.599999999999994</c:v>
                </c:pt>
                <c:pt idx="50">
                  <c:v>-71.521000000000001</c:v>
                </c:pt>
                <c:pt idx="51">
                  <c:v>-71.453000000000003</c:v>
                </c:pt>
                <c:pt idx="52">
                  <c:v>-71.423000000000002</c:v>
                </c:pt>
                <c:pt idx="53">
                  <c:v>-71.346999999999994</c:v>
                </c:pt>
                <c:pt idx="54">
                  <c:v>-71.296000000000006</c:v>
                </c:pt>
                <c:pt idx="55">
                  <c:v>-71.262</c:v>
                </c:pt>
                <c:pt idx="56">
                  <c:v>-71.206000000000003</c:v>
                </c:pt>
                <c:pt idx="57">
                  <c:v>-71.168000000000006</c:v>
                </c:pt>
                <c:pt idx="58">
                  <c:v>-71.099000000000004</c:v>
                </c:pt>
                <c:pt idx="59">
                  <c:v>-71.034000000000006</c:v>
                </c:pt>
                <c:pt idx="60">
                  <c:v>-71.016999999999996</c:v>
                </c:pt>
                <c:pt idx="61">
                  <c:v>-70.902000000000001</c:v>
                </c:pt>
                <c:pt idx="62">
                  <c:v>-70.855999999999995</c:v>
                </c:pt>
                <c:pt idx="63">
                  <c:v>-70.790000000000006</c:v>
                </c:pt>
                <c:pt idx="64">
                  <c:v>-70.760999999999996</c:v>
                </c:pt>
                <c:pt idx="65">
                  <c:v>-70.725999999999999</c:v>
                </c:pt>
                <c:pt idx="66">
                  <c:v>-70.665000000000006</c:v>
                </c:pt>
                <c:pt idx="67">
                  <c:v>-70.616</c:v>
                </c:pt>
                <c:pt idx="68">
                  <c:v>-70.486999999999995</c:v>
                </c:pt>
                <c:pt idx="69">
                  <c:v>-70.504999999999995</c:v>
                </c:pt>
                <c:pt idx="70">
                  <c:v>-70.445999999999998</c:v>
                </c:pt>
                <c:pt idx="71">
                  <c:v>-70.349000000000004</c:v>
                </c:pt>
                <c:pt idx="72">
                  <c:v>-70.308999999999997</c:v>
                </c:pt>
                <c:pt idx="73">
                  <c:v>-70.275999999999996</c:v>
                </c:pt>
                <c:pt idx="74">
                  <c:v>-70.242000000000004</c:v>
                </c:pt>
                <c:pt idx="75">
                  <c:v>-70.203000000000003</c:v>
                </c:pt>
                <c:pt idx="76">
                  <c:v>-70.132999999999996</c:v>
                </c:pt>
                <c:pt idx="77">
                  <c:v>-70.033000000000001</c:v>
                </c:pt>
                <c:pt idx="78">
                  <c:v>-70.001999999999995</c:v>
                </c:pt>
                <c:pt idx="79">
                  <c:v>-69.971999999999994</c:v>
                </c:pt>
                <c:pt idx="80">
                  <c:v>-69.891000000000005</c:v>
                </c:pt>
                <c:pt idx="81">
                  <c:v>-69.760999999999996</c:v>
                </c:pt>
                <c:pt idx="82">
                  <c:v>-69.820999999999998</c:v>
                </c:pt>
                <c:pt idx="83">
                  <c:v>-69.756</c:v>
                </c:pt>
                <c:pt idx="84">
                  <c:v>-69.707999999999998</c:v>
                </c:pt>
                <c:pt idx="85">
                  <c:v>-69.623000000000005</c:v>
                </c:pt>
                <c:pt idx="86">
                  <c:v>-69.488</c:v>
                </c:pt>
                <c:pt idx="87">
                  <c:v>-69.528000000000006</c:v>
                </c:pt>
                <c:pt idx="88">
                  <c:v>-69.558000000000007</c:v>
                </c:pt>
                <c:pt idx="89">
                  <c:v>-69.396000000000001</c:v>
                </c:pt>
                <c:pt idx="90">
                  <c:v>-69.33</c:v>
                </c:pt>
                <c:pt idx="91">
                  <c:v>-69.293000000000006</c:v>
                </c:pt>
                <c:pt idx="92">
                  <c:v>-69.325999999999993</c:v>
                </c:pt>
                <c:pt idx="93">
                  <c:v>-69.22</c:v>
                </c:pt>
                <c:pt idx="94">
                  <c:v>-69.159000000000006</c:v>
                </c:pt>
                <c:pt idx="95">
                  <c:v>-69.114999999999995</c:v>
                </c:pt>
                <c:pt idx="96">
                  <c:v>-68.975999999999999</c:v>
                </c:pt>
                <c:pt idx="97">
                  <c:v>-68.992000000000004</c:v>
                </c:pt>
                <c:pt idx="98">
                  <c:v>-68.944999999999993</c:v>
                </c:pt>
                <c:pt idx="99">
                  <c:v>-68.873999999999995</c:v>
                </c:pt>
                <c:pt idx="100">
                  <c:v>-68.805999999999997</c:v>
                </c:pt>
                <c:pt idx="101">
                  <c:v>-68.733999999999995</c:v>
                </c:pt>
                <c:pt idx="102">
                  <c:v>-68.665999999999997</c:v>
                </c:pt>
                <c:pt idx="103">
                  <c:v>-68.7</c:v>
                </c:pt>
                <c:pt idx="104">
                  <c:v>-68.644999999999996</c:v>
                </c:pt>
                <c:pt idx="105">
                  <c:v>-68.617000000000004</c:v>
                </c:pt>
                <c:pt idx="106">
                  <c:v>-68.510999999999996</c:v>
                </c:pt>
                <c:pt idx="107">
                  <c:v>-68.403999999999996</c:v>
                </c:pt>
                <c:pt idx="108">
                  <c:v>-68.406999999999996</c:v>
                </c:pt>
                <c:pt idx="109">
                  <c:v>-68.319000000000003</c:v>
                </c:pt>
                <c:pt idx="110">
                  <c:v>-68.325999999999993</c:v>
                </c:pt>
                <c:pt idx="111">
                  <c:v>-68.277000000000001</c:v>
                </c:pt>
                <c:pt idx="112">
                  <c:v>-68.23</c:v>
                </c:pt>
                <c:pt idx="113">
                  <c:v>-68.123999999999995</c:v>
                </c:pt>
                <c:pt idx="114">
                  <c:v>-68.03</c:v>
                </c:pt>
                <c:pt idx="115">
                  <c:v>-68.100999999999999</c:v>
                </c:pt>
                <c:pt idx="116">
                  <c:v>-68.004000000000005</c:v>
                </c:pt>
                <c:pt idx="117">
                  <c:v>-67.915999999999997</c:v>
                </c:pt>
                <c:pt idx="118">
                  <c:v>-68.126999999999995</c:v>
                </c:pt>
                <c:pt idx="119">
                  <c:v>-68.257999999999996</c:v>
                </c:pt>
                <c:pt idx="120">
                  <c:v>-68.260000000000005</c:v>
                </c:pt>
                <c:pt idx="121">
                  <c:v>-68.123000000000005</c:v>
                </c:pt>
                <c:pt idx="122">
                  <c:v>-68.037000000000006</c:v>
                </c:pt>
                <c:pt idx="123">
                  <c:v>-68.075000000000003</c:v>
                </c:pt>
                <c:pt idx="124">
                  <c:v>-67.971999999999994</c:v>
                </c:pt>
                <c:pt idx="125">
                  <c:v>-67.899000000000001</c:v>
                </c:pt>
                <c:pt idx="126">
                  <c:v>-67.817999999999998</c:v>
                </c:pt>
                <c:pt idx="127">
                  <c:v>-67.897000000000006</c:v>
                </c:pt>
                <c:pt idx="128">
                  <c:v>-67.747</c:v>
                </c:pt>
                <c:pt idx="129">
                  <c:v>-67.661000000000001</c:v>
                </c:pt>
                <c:pt idx="130">
                  <c:v>-67.56</c:v>
                </c:pt>
                <c:pt idx="131">
                  <c:v>-67.531999999999996</c:v>
                </c:pt>
                <c:pt idx="132">
                  <c:v>-67.585999999999999</c:v>
                </c:pt>
                <c:pt idx="133">
                  <c:v>-67.442999999999998</c:v>
                </c:pt>
                <c:pt idx="134">
                  <c:v>-67.38</c:v>
                </c:pt>
                <c:pt idx="135">
                  <c:v>-67.388999999999996</c:v>
                </c:pt>
                <c:pt idx="136">
                  <c:v>-67.302000000000007</c:v>
                </c:pt>
                <c:pt idx="137">
                  <c:v>-67.313000000000002</c:v>
                </c:pt>
                <c:pt idx="138">
                  <c:v>-67.132999999999996</c:v>
                </c:pt>
                <c:pt idx="139">
                  <c:v>-67.165000000000006</c:v>
                </c:pt>
                <c:pt idx="140">
                  <c:v>-67.033000000000001</c:v>
                </c:pt>
                <c:pt idx="141">
                  <c:v>-66.957999999999998</c:v>
                </c:pt>
                <c:pt idx="142">
                  <c:v>-66.988</c:v>
                </c:pt>
                <c:pt idx="143">
                  <c:v>-67.069000000000003</c:v>
                </c:pt>
                <c:pt idx="144">
                  <c:v>-66.978999999999999</c:v>
                </c:pt>
                <c:pt idx="145">
                  <c:v>-66.787999999999997</c:v>
                </c:pt>
                <c:pt idx="146">
                  <c:v>-66.88</c:v>
                </c:pt>
                <c:pt idx="147">
                  <c:v>-66.730999999999995</c:v>
                </c:pt>
                <c:pt idx="148">
                  <c:v>-66.665999999999997</c:v>
                </c:pt>
                <c:pt idx="149">
                  <c:v>-66.703999999999994</c:v>
                </c:pt>
                <c:pt idx="150">
                  <c:v>-66.533000000000001</c:v>
                </c:pt>
                <c:pt idx="151">
                  <c:v>-66.512</c:v>
                </c:pt>
                <c:pt idx="152">
                  <c:v>-66.483999999999995</c:v>
                </c:pt>
                <c:pt idx="153">
                  <c:v>-66.384</c:v>
                </c:pt>
                <c:pt idx="154">
                  <c:v>-66.28</c:v>
                </c:pt>
                <c:pt idx="155">
                  <c:v>-66.438999999999993</c:v>
                </c:pt>
                <c:pt idx="156">
                  <c:v>-66.27</c:v>
                </c:pt>
                <c:pt idx="157">
                  <c:v>-66.200999999999993</c:v>
                </c:pt>
                <c:pt idx="158">
                  <c:v>-66.067999999999998</c:v>
                </c:pt>
                <c:pt idx="159">
                  <c:v>-66.173000000000002</c:v>
                </c:pt>
                <c:pt idx="160">
                  <c:v>-66.162999999999997</c:v>
                </c:pt>
                <c:pt idx="161">
                  <c:v>-66.048000000000002</c:v>
                </c:pt>
                <c:pt idx="162">
                  <c:v>-66.009</c:v>
                </c:pt>
                <c:pt idx="163">
                  <c:v>-65.850999999999999</c:v>
                </c:pt>
                <c:pt idx="164">
                  <c:v>-65.909000000000006</c:v>
                </c:pt>
                <c:pt idx="165">
                  <c:v>-65.944000000000003</c:v>
                </c:pt>
                <c:pt idx="166">
                  <c:v>-65.781999999999996</c:v>
                </c:pt>
                <c:pt idx="167">
                  <c:v>-65.638999999999996</c:v>
                </c:pt>
                <c:pt idx="168">
                  <c:v>-65.703999999999994</c:v>
                </c:pt>
                <c:pt idx="169">
                  <c:v>-65.64</c:v>
                </c:pt>
                <c:pt idx="170">
                  <c:v>-65.63</c:v>
                </c:pt>
                <c:pt idx="171">
                  <c:v>-65.521000000000001</c:v>
                </c:pt>
                <c:pt idx="172">
                  <c:v>-65.545000000000002</c:v>
                </c:pt>
                <c:pt idx="173">
                  <c:v>-65.472999999999999</c:v>
                </c:pt>
                <c:pt idx="174">
                  <c:v>-65.391999999999996</c:v>
                </c:pt>
                <c:pt idx="175">
                  <c:v>-65.445999999999998</c:v>
                </c:pt>
                <c:pt idx="176">
                  <c:v>-65.242999999999995</c:v>
                </c:pt>
                <c:pt idx="177">
                  <c:v>-65.417000000000002</c:v>
                </c:pt>
                <c:pt idx="178">
                  <c:v>-65.212000000000003</c:v>
                </c:pt>
                <c:pt idx="179">
                  <c:v>-65.150000000000006</c:v>
                </c:pt>
                <c:pt idx="180">
                  <c:v>-64.971000000000004</c:v>
                </c:pt>
                <c:pt idx="181">
                  <c:v>-64.882999999999996</c:v>
                </c:pt>
                <c:pt idx="182">
                  <c:v>-65.117000000000004</c:v>
                </c:pt>
                <c:pt idx="183">
                  <c:v>-64.978999999999999</c:v>
                </c:pt>
                <c:pt idx="184">
                  <c:v>-64.760999999999996</c:v>
                </c:pt>
                <c:pt idx="185">
                  <c:v>-64.84</c:v>
                </c:pt>
                <c:pt idx="186">
                  <c:v>-64.953000000000003</c:v>
                </c:pt>
                <c:pt idx="187">
                  <c:v>-64.75</c:v>
                </c:pt>
                <c:pt idx="188">
                  <c:v>-64.650999999999996</c:v>
                </c:pt>
                <c:pt idx="189">
                  <c:v>-64.611000000000004</c:v>
                </c:pt>
                <c:pt idx="190">
                  <c:v>-64.658000000000001</c:v>
                </c:pt>
                <c:pt idx="191">
                  <c:v>-64.602999999999994</c:v>
                </c:pt>
                <c:pt idx="192">
                  <c:v>-64.522000000000006</c:v>
                </c:pt>
                <c:pt idx="193">
                  <c:v>-64.435000000000002</c:v>
                </c:pt>
                <c:pt idx="194">
                  <c:v>-64.451999999999998</c:v>
                </c:pt>
                <c:pt idx="195">
                  <c:v>-64.302000000000007</c:v>
                </c:pt>
                <c:pt idx="196">
                  <c:v>-64.391000000000005</c:v>
                </c:pt>
                <c:pt idx="197">
                  <c:v>-64.260000000000005</c:v>
                </c:pt>
                <c:pt idx="198">
                  <c:v>-64.361999999999995</c:v>
                </c:pt>
                <c:pt idx="199">
                  <c:v>-64.135999999999996</c:v>
                </c:pt>
                <c:pt idx="200">
                  <c:v>-64.2</c:v>
                </c:pt>
                <c:pt idx="201">
                  <c:v>-64.048000000000002</c:v>
                </c:pt>
                <c:pt idx="202">
                  <c:v>-63.942</c:v>
                </c:pt>
                <c:pt idx="203">
                  <c:v>-64.027000000000001</c:v>
                </c:pt>
                <c:pt idx="204">
                  <c:v>-63.877000000000002</c:v>
                </c:pt>
                <c:pt idx="205">
                  <c:v>-63.939</c:v>
                </c:pt>
                <c:pt idx="206">
                  <c:v>-63.747999999999998</c:v>
                </c:pt>
                <c:pt idx="207">
                  <c:v>-63.768999999999998</c:v>
                </c:pt>
                <c:pt idx="208">
                  <c:v>-63.808</c:v>
                </c:pt>
                <c:pt idx="209">
                  <c:v>-63.765000000000001</c:v>
                </c:pt>
                <c:pt idx="210">
                  <c:v>-63.674999999999997</c:v>
                </c:pt>
                <c:pt idx="211">
                  <c:v>-63.558</c:v>
                </c:pt>
                <c:pt idx="212">
                  <c:v>-63.518999999999998</c:v>
                </c:pt>
                <c:pt idx="213">
                  <c:v>-63.454999999999998</c:v>
                </c:pt>
                <c:pt idx="214">
                  <c:v>-63.445999999999998</c:v>
                </c:pt>
                <c:pt idx="215">
                  <c:v>-63.335999999999999</c:v>
                </c:pt>
                <c:pt idx="216">
                  <c:v>-63.262</c:v>
                </c:pt>
                <c:pt idx="217">
                  <c:v>-63.366</c:v>
                </c:pt>
                <c:pt idx="218">
                  <c:v>-63.264000000000003</c:v>
                </c:pt>
                <c:pt idx="219">
                  <c:v>-63.146999999999998</c:v>
                </c:pt>
                <c:pt idx="220">
                  <c:v>-63.08</c:v>
                </c:pt>
                <c:pt idx="221">
                  <c:v>-63.078000000000003</c:v>
                </c:pt>
                <c:pt idx="222">
                  <c:v>-63.009</c:v>
                </c:pt>
                <c:pt idx="223">
                  <c:v>-62.965000000000003</c:v>
                </c:pt>
                <c:pt idx="224">
                  <c:v>-62.972999999999999</c:v>
                </c:pt>
                <c:pt idx="225">
                  <c:v>-62.856000000000002</c:v>
                </c:pt>
                <c:pt idx="226">
                  <c:v>-62.816000000000003</c:v>
                </c:pt>
                <c:pt idx="227">
                  <c:v>-62.798000000000002</c:v>
                </c:pt>
                <c:pt idx="228">
                  <c:v>-62.808999999999997</c:v>
                </c:pt>
                <c:pt idx="229">
                  <c:v>-62.738999999999997</c:v>
                </c:pt>
                <c:pt idx="230">
                  <c:v>-62.612000000000002</c:v>
                </c:pt>
                <c:pt idx="231">
                  <c:v>-62.531999999999996</c:v>
                </c:pt>
                <c:pt idx="232">
                  <c:v>-62.56</c:v>
                </c:pt>
                <c:pt idx="233">
                  <c:v>-62.475999999999999</c:v>
                </c:pt>
                <c:pt idx="234">
                  <c:v>-62.383000000000003</c:v>
                </c:pt>
                <c:pt idx="235">
                  <c:v>-62.521000000000001</c:v>
                </c:pt>
                <c:pt idx="236">
                  <c:v>-62.353999999999999</c:v>
                </c:pt>
                <c:pt idx="237">
                  <c:v>-62.368000000000002</c:v>
                </c:pt>
                <c:pt idx="238">
                  <c:v>-62.255000000000003</c:v>
                </c:pt>
                <c:pt idx="239">
                  <c:v>-62.284999999999997</c:v>
                </c:pt>
                <c:pt idx="240">
                  <c:v>-62.204999999999998</c:v>
                </c:pt>
                <c:pt idx="241">
                  <c:v>-62.192</c:v>
                </c:pt>
                <c:pt idx="242">
                  <c:v>-62.088999999999999</c:v>
                </c:pt>
                <c:pt idx="243">
                  <c:v>-62.015999999999998</c:v>
                </c:pt>
                <c:pt idx="244">
                  <c:v>-62.058</c:v>
                </c:pt>
                <c:pt idx="245">
                  <c:v>-61.969000000000001</c:v>
                </c:pt>
                <c:pt idx="246">
                  <c:v>-61.84</c:v>
                </c:pt>
                <c:pt idx="247">
                  <c:v>-61.85</c:v>
                </c:pt>
                <c:pt idx="248">
                  <c:v>-61.834000000000003</c:v>
                </c:pt>
                <c:pt idx="249">
                  <c:v>-61.758000000000003</c:v>
                </c:pt>
                <c:pt idx="250">
                  <c:v>-61.648000000000003</c:v>
                </c:pt>
                <c:pt idx="251">
                  <c:v>-61.671999999999997</c:v>
                </c:pt>
                <c:pt idx="252">
                  <c:v>-61.610999999999997</c:v>
                </c:pt>
                <c:pt idx="253">
                  <c:v>-61.482999999999997</c:v>
                </c:pt>
                <c:pt idx="254">
                  <c:v>-61.521999999999998</c:v>
                </c:pt>
                <c:pt idx="255">
                  <c:v>-61.427999999999997</c:v>
                </c:pt>
                <c:pt idx="256">
                  <c:v>-61.49</c:v>
                </c:pt>
                <c:pt idx="257">
                  <c:v>-61.363999999999997</c:v>
                </c:pt>
                <c:pt idx="258">
                  <c:v>-61.308</c:v>
                </c:pt>
                <c:pt idx="259">
                  <c:v>-61.258000000000003</c:v>
                </c:pt>
                <c:pt idx="260">
                  <c:v>-61.21</c:v>
                </c:pt>
                <c:pt idx="261">
                  <c:v>-61.168999999999997</c:v>
                </c:pt>
                <c:pt idx="262">
                  <c:v>-61.11</c:v>
                </c:pt>
                <c:pt idx="263">
                  <c:v>-61.06</c:v>
                </c:pt>
                <c:pt idx="264">
                  <c:v>-60.996000000000002</c:v>
                </c:pt>
                <c:pt idx="265">
                  <c:v>-60.997</c:v>
                </c:pt>
                <c:pt idx="266">
                  <c:v>-60.912999999999997</c:v>
                </c:pt>
                <c:pt idx="267">
                  <c:v>-60.886000000000003</c:v>
                </c:pt>
                <c:pt idx="268">
                  <c:v>-60.793999999999997</c:v>
                </c:pt>
                <c:pt idx="269">
                  <c:v>-60.789000000000001</c:v>
                </c:pt>
                <c:pt idx="270">
                  <c:v>-60.683</c:v>
                </c:pt>
                <c:pt idx="271">
                  <c:v>-60.723999999999997</c:v>
                </c:pt>
                <c:pt idx="272">
                  <c:v>-60.613999999999997</c:v>
                </c:pt>
                <c:pt idx="273">
                  <c:v>-60.587000000000003</c:v>
                </c:pt>
                <c:pt idx="274">
                  <c:v>-60.575000000000003</c:v>
                </c:pt>
                <c:pt idx="275">
                  <c:v>-60.478999999999999</c:v>
                </c:pt>
                <c:pt idx="276">
                  <c:v>-60.494</c:v>
                </c:pt>
                <c:pt idx="277">
                  <c:v>-60.417999999999999</c:v>
                </c:pt>
                <c:pt idx="278">
                  <c:v>-60.384999999999998</c:v>
                </c:pt>
                <c:pt idx="279">
                  <c:v>-60.337000000000003</c:v>
                </c:pt>
                <c:pt idx="280">
                  <c:v>-60.29</c:v>
                </c:pt>
                <c:pt idx="281">
                  <c:v>-60.265000000000001</c:v>
                </c:pt>
                <c:pt idx="282">
                  <c:v>-60.113</c:v>
                </c:pt>
                <c:pt idx="283">
                  <c:v>-60.16</c:v>
                </c:pt>
                <c:pt idx="284">
                  <c:v>-60.094000000000001</c:v>
                </c:pt>
                <c:pt idx="285">
                  <c:v>-60.067999999999998</c:v>
                </c:pt>
                <c:pt idx="286">
                  <c:v>-60.005000000000003</c:v>
                </c:pt>
                <c:pt idx="287">
                  <c:v>-59.954999999999998</c:v>
                </c:pt>
                <c:pt idx="288">
                  <c:v>-59.942</c:v>
                </c:pt>
                <c:pt idx="289">
                  <c:v>-59.854999999999997</c:v>
                </c:pt>
                <c:pt idx="290">
                  <c:v>-59.85</c:v>
                </c:pt>
                <c:pt idx="291">
                  <c:v>-59.781999999999996</c:v>
                </c:pt>
                <c:pt idx="292">
                  <c:v>-59.716999999999999</c:v>
                </c:pt>
                <c:pt idx="293">
                  <c:v>-59.725999999999999</c:v>
                </c:pt>
                <c:pt idx="294">
                  <c:v>-59.606000000000002</c:v>
                </c:pt>
                <c:pt idx="295">
                  <c:v>-59.639000000000003</c:v>
                </c:pt>
                <c:pt idx="296">
                  <c:v>-59.545999999999999</c:v>
                </c:pt>
                <c:pt idx="297">
                  <c:v>-59.53</c:v>
                </c:pt>
                <c:pt idx="298">
                  <c:v>-59.435000000000002</c:v>
                </c:pt>
                <c:pt idx="299">
                  <c:v>-59.448</c:v>
                </c:pt>
                <c:pt idx="300">
                  <c:v>-59.341000000000001</c:v>
                </c:pt>
                <c:pt idx="301">
                  <c:v>-59.348999999999997</c:v>
                </c:pt>
                <c:pt idx="302">
                  <c:v>-59.286999999999999</c:v>
                </c:pt>
                <c:pt idx="303">
                  <c:v>-59.237000000000002</c:v>
                </c:pt>
                <c:pt idx="304">
                  <c:v>-58.783000000000001</c:v>
                </c:pt>
                <c:pt idx="305">
                  <c:v>-58.54</c:v>
                </c:pt>
                <c:pt idx="306">
                  <c:v>-58.901000000000003</c:v>
                </c:pt>
                <c:pt idx="307">
                  <c:v>-58.933</c:v>
                </c:pt>
                <c:pt idx="308">
                  <c:v>-58.851999999999997</c:v>
                </c:pt>
                <c:pt idx="309">
                  <c:v>-58.792000000000002</c:v>
                </c:pt>
                <c:pt idx="310">
                  <c:v>-58.817999999999998</c:v>
                </c:pt>
                <c:pt idx="311">
                  <c:v>-58.786999999999999</c:v>
                </c:pt>
                <c:pt idx="312">
                  <c:v>-58.725000000000001</c:v>
                </c:pt>
                <c:pt idx="313">
                  <c:v>-58.640999999999998</c:v>
                </c:pt>
                <c:pt idx="314">
                  <c:v>-58.628999999999998</c:v>
                </c:pt>
                <c:pt idx="315">
                  <c:v>-58.529000000000003</c:v>
                </c:pt>
                <c:pt idx="316">
                  <c:v>-58.502000000000002</c:v>
                </c:pt>
                <c:pt idx="317">
                  <c:v>-58.447000000000003</c:v>
                </c:pt>
                <c:pt idx="318">
                  <c:v>-58.435000000000002</c:v>
                </c:pt>
                <c:pt idx="319">
                  <c:v>-58.338999999999999</c:v>
                </c:pt>
                <c:pt idx="320">
                  <c:v>-58.319000000000003</c:v>
                </c:pt>
                <c:pt idx="321">
                  <c:v>-58.326999999999998</c:v>
                </c:pt>
                <c:pt idx="322">
                  <c:v>-58.226999999999997</c:v>
                </c:pt>
                <c:pt idx="323">
                  <c:v>-58.070999999999998</c:v>
                </c:pt>
                <c:pt idx="324">
                  <c:v>-58.155999999999999</c:v>
                </c:pt>
                <c:pt idx="325">
                  <c:v>-58.093000000000004</c:v>
                </c:pt>
                <c:pt idx="326">
                  <c:v>-58.017000000000003</c:v>
                </c:pt>
                <c:pt idx="327">
                  <c:v>-57.984999999999999</c:v>
                </c:pt>
                <c:pt idx="328">
                  <c:v>-57.960999999999999</c:v>
                </c:pt>
                <c:pt idx="329">
                  <c:v>-57.914999999999999</c:v>
                </c:pt>
                <c:pt idx="330">
                  <c:v>-57.46</c:v>
                </c:pt>
                <c:pt idx="331">
                  <c:v>-57.238999999999997</c:v>
                </c:pt>
                <c:pt idx="332">
                  <c:v>-57.548000000000002</c:v>
                </c:pt>
                <c:pt idx="333">
                  <c:v>-57.558999999999997</c:v>
                </c:pt>
                <c:pt idx="334">
                  <c:v>-57.59</c:v>
                </c:pt>
                <c:pt idx="335">
                  <c:v>-57.521999999999998</c:v>
                </c:pt>
                <c:pt idx="336">
                  <c:v>-57.466000000000001</c:v>
                </c:pt>
                <c:pt idx="337">
                  <c:v>-57.448</c:v>
                </c:pt>
                <c:pt idx="338">
                  <c:v>-57.423000000000002</c:v>
                </c:pt>
                <c:pt idx="339">
                  <c:v>-57.38</c:v>
                </c:pt>
                <c:pt idx="340">
                  <c:v>-57.323</c:v>
                </c:pt>
                <c:pt idx="341">
                  <c:v>-57.267000000000003</c:v>
                </c:pt>
                <c:pt idx="342">
                  <c:v>-57.243000000000002</c:v>
                </c:pt>
                <c:pt idx="343">
                  <c:v>-57.174999999999997</c:v>
                </c:pt>
                <c:pt idx="344">
                  <c:v>-57.134999999999998</c:v>
                </c:pt>
                <c:pt idx="345">
                  <c:v>-57.113</c:v>
                </c:pt>
                <c:pt idx="346">
                  <c:v>-57.05</c:v>
                </c:pt>
                <c:pt idx="347">
                  <c:v>-57.039000000000001</c:v>
                </c:pt>
                <c:pt idx="348">
                  <c:v>-56.877000000000002</c:v>
                </c:pt>
                <c:pt idx="349">
                  <c:v>-56.917000000000002</c:v>
                </c:pt>
                <c:pt idx="350">
                  <c:v>-56.854999999999997</c:v>
                </c:pt>
                <c:pt idx="351">
                  <c:v>-56.776000000000003</c:v>
                </c:pt>
                <c:pt idx="352">
                  <c:v>-56.787999999999997</c:v>
                </c:pt>
                <c:pt idx="353">
                  <c:v>-56.747999999999998</c:v>
                </c:pt>
                <c:pt idx="354">
                  <c:v>-56.247999999999998</c:v>
                </c:pt>
                <c:pt idx="355">
                  <c:v>-56.076999999999998</c:v>
                </c:pt>
                <c:pt idx="356">
                  <c:v>-56.368000000000002</c:v>
                </c:pt>
                <c:pt idx="357">
                  <c:v>-56.427999999999997</c:v>
                </c:pt>
                <c:pt idx="358">
                  <c:v>-56.448</c:v>
                </c:pt>
                <c:pt idx="359">
                  <c:v>-56.393999999999998</c:v>
                </c:pt>
                <c:pt idx="360">
                  <c:v>-56.280999999999999</c:v>
                </c:pt>
                <c:pt idx="361">
                  <c:v>-56.283000000000001</c:v>
                </c:pt>
                <c:pt idx="362">
                  <c:v>-56.234000000000002</c:v>
                </c:pt>
                <c:pt idx="363">
                  <c:v>-56.161000000000001</c:v>
                </c:pt>
                <c:pt idx="364">
                  <c:v>-56.158000000000001</c:v>
                </c:pt>
                <c:pt idx="365">
                  <c:v>-56.112000000000002</c:v>
                </c:pt>
                <c:pt idx="366">
                  <c:v>-56.094000000000001</c:v>
                </c:pt>
                <c:pt idx="367">
                  <c:v>-55.997</c:v>
                </c:pt>
                <c:pt idx="368">
                  <c:v>-55.963000000000001</c:v>
                </c:pt>
                <c:pt idx="369">
                  <c:v>-55.908000000000001</c:v>
                </c:pt>
                <c:pt idx="370">
                  <c:v>-55.853999999999999</c:v>
                </c:pt>
                <c:pt idx="371">
                  <c:v>-55.863</c:v>
                </c:pt>
                <c:pt idx="372">
                  <c:v>-55.820999999999998</c:v>
                </c:pt>
                <c:pt idx="373">
                  <c:v>-55.783000000000001</c:v>
                </c:pt>
                <c:pt idx="374">
                  <c:v>-55.277000000000001</c:v>
                </c:pt>
                <c:pt idx="375">
                  <c:v>-55.116</c:v>
                </c:pt>
                <c:pt idx="376">
                  <c:v>-55.387</c:v>
                </c:pt>
                <c:pt idx="377">
                  <c:v>-55.448</c:v>
                </c:pt>
                <c:pt idx="378">
                  <c:v>-55.405000000000001</c:v>
                </c:pt>
                <c:pt idx="379">
                  <c:v>-55.43</c:v>
                </c:pt>
                <c:pt idx="380">
                  <c:v>-55.323</c:v>
                </c:pt>
                <c:pt idx="381">
                  <c:v>-55.277999999999999</c:v>
                </c:pt>
                <c:pt idx="382">
                  <c:v>-55.201999999999998</c:v>
                </c:pt>
                <c:pt idx="383">
                  <c:v>-55.207999999999998</c:v>
                </c:pt>
                <c:pt idx="384">
                  <c:v>-55.192999999999998</c:v>
                </c:pt>
                <c:pt idx="385">
                  <c:v>-55.097999999999999</c:v>
                </c:pt>
                <c:pt idx="386">
                  <c:v>-55.070999999999998</c:v>
                </c:pt>
                <c:pt idx="387">
                  <c:v>-55.024999999999999</c:v>
                </c:pt>
                <c:pt idx="388">
                  <c:v>-55.008000000000003</c:v>
                </c:pt>
                <c:pt idx="389">
                  <c:v>-54.901000000000003</c:v>
                </c:pt>
                <c:pt idx="390">
                  <c:v>-54.423999999999999</c:v>
                </c:pt>
                <c:pt idx="391">
                  <c:v>-54.296999999999997</c:v>
                </c:pt>
                <c:pt idx="392">
                  <c:v>-54.642000000000003</c:v>
                </c:pt>
                <c:pt idx="393">
                  <c:v>-54.639000000000003</c:v>
                </c:pt>
                <c:pt idx="394">
                  <c:v>-54.612000000000002</c:v>
                </c:pt>
                <c:pt idx="395">
                  <c:v>-54.561</c:v>
                </c:pt>
                <c:pt idx="396">
                  <c:v>-54.506</c:v>
                </c:pt>
                <c:pt idx="397">
                  <c:v>-54.457999999999998</c:v>
                </c:pt>
                <c:pt idx="398">
                  <c:v>-54.448999999999998</c:v>
                </c:pt>
                <c:pt idx="399">
                  <c:v>-54.384</c:v>
                </c:pt>
                <c:pt idx="400">
                  <c:v>-54.384</c:v>
                </c:pt>
                <c:pt idx="401">
                  <c:v>-54.335000000000001</c:v>
                </c:pt>
                <c:pt idx="402">
                  <c:v>-54.271000000000001</c:v>
                </c:pt>
                <c:pt idx="403">
                  <c:v>-54.22</c:v>
                </c:pt>
                <c:pt idx="404">
                  <c:v>-53.732999999999997</c:v>
                </c:pt>
                <c:pt idx="405">
                  <c:v>-53.572000000000003</c:v>
                </c:pt>
                <c:pt idx="406">
                  <c:v>-53.927999999999997</c:v>
                </c:pt>
                <c:pt idx="407">
                  <c:v>-53.939</c:v>
                </c:pt>
                <c:pt idx="408">
                  <c:v>-53.893999999999998</c:v>
                </c:pt>
                <c:pt idx="409">
                  <c:v>-53.875</c:v>
                </c:pt>
                <c:pt idx="410">
                  <c:v>-53.805999999999997</c:v>
                </c:pt>
                <c:pt idx="411">
                  <c:v>-53.777000000000001</c:v>
                </c:pt>
                <c:pt idx="412">
                  <c:v>-53.692</c:v>
                </c:pt>
                <c:pt idx="413">
                  <c:v>-53.688000000000002</c:v>
                </c:pt>
                <c:pt idx="414">
                  <c:v>-53.652000000000001</c:v>
                </c:pt>
                <c:pt idx="415">
                  <c:v>-53.603000000000002</c:v>
                </c:pt>
                <c:pt idx="416">
                  <c:v>-53.59</c:v>
                </c:pt>
                <c:pt idx="417">
                  <c:v>-53.49</c:v>
                </c:pt>
                <c:pt idx="418">
                  <c:v>-53.463999999999999</c:v>
                </c:pt>
                <c:pt idx="419">
                  <c:v>-53.448999999999998</c:v>
                </c:pt>
                <c:pt idx="420">
                  <c:v>-53.417999999999999</c:v>
                </c:pt>
                <c:pt idx="421">
                  <c:v>-53.314999999999998</c:v>
                </c:pt>
                <c:pt idx="422">
                  <c:v>-52.814999999999998</c:v>
                </c:pt>
                <c:pt idx="423">
                  <c:v>-52.637</c:v>
                </c:pt>
                <c:pt idx="424">
                  <c:v>-53.082000000000001</c:v>
                </c:pt>
                <c:pt idx="425">
                  <c:v>-53.046999999999997</c:v>
                </c:pt>
                <c:pt idx="426">
                  <c:v>-53.06</c:v>
                </c:pt>
                <c:pt idx="427">
                  <c:v>-52.98</c:v>
                </c:pt>
                <c:pt idx="428">
                  <c:v>-52.927999999999997</c:v>
                </c:pt>
                <c:pt idx="429">
                  <c:v>-52.942</c:v>
                </c:pt>
                <c:pt idx="430">
                  <c:v>-52.854999999999997</c:v>
                </c:pt>
                <c:pt idx="431">
                  <c:v>-52.811999999999998</c:v>
                </c:pt>
                <c:pt idx="432">
                  <c:v>-52.777000000000001</c:v>
                </c:pt>
                <c:pt idx="433">
                  <c:v>-52.728999999999999</c:v>
                </c:pt>
                <c:pt idx="434">
                  <c:v>-52.183</c:v>
                </c:pt>
                <c:pt idx="435">
                  <c:v>-52.094000000000001</c:v>
                </c:pt>
                <c:pt idx="436">
                  <c:v>-52.427</c:v>
                </c:pt>
                <c:pt idx="437">
                  <c:v>-52.46</c:v>
                </c:pt>
                <c:pt idx="438">
                  <c:v>-52.399000000000001</c:v>
                </c:pt>
                <c:pt idx="439">
                  <c:v>-52.372</c:v>
                </c:pt>
                <c:pt idx="440">
                  <c:v>-52.305</c:v>
                </c:pt>
                <c:pt idx="441">
                  <c:v>-52.326000000000001</c:v>
                </c:pt>
                <c:pt idx="442">
                  <c:v>-52.247</c:v>
                </c:pt>
                <c:pt idx="443">
                  <c:v>-52.21</c:v>
                </c:pt>
                <c:pt idx="444">
                  <c:v>-52.165999999999997</c:v>
                </c:pt>
                <c:pt idx="445">
                  <c:v>-52.148000000000003</c:v>
                </c:pt>
                <c:pt idx="446">
                  <c:v>-52.088999999999999</c:v>
                </c:pt>
                <c:pt idx="447">
                  <c:v>-52.036999999999999</c:v>
                </c:pt>
                <c:pt idx="448">
                  <c:v>-51.628999999999998</c:v>
                </c:pt>
                <c:pt idx="449">
                  <c:v>-51.42</c:v>
                </c:pt>
                <c:pt idx="450">
                  <c:v>-51.738999999999997</c:v>
                </c:pt>
                <c:pt idx="451">
                  <c:v>-51.789000000000001</c:v>
                </c:pt>
                <c:pt idx="452">
                  <c:v>-51.774999999999999</c:v>
                </c:pt>
                <c:pt idx="453">
                  <c:v>-51.707000000000001</c:v>
                </c:pt>
                <c:pt idx="454">
                  <c:v>-51.686</c:v>
                </c:pt>
                <c:pt idx="455">
                  <c:v>-51.619</c:v>
                </c:pt>
                <c:pt idx="456">
                  <c:v>-51.567999999999998</c:v>
                </c:pt>
                <c:pt idx="457">
                  <c:v>-51.537999999999997</c:v>
                </c:pt>
                <c:pt idx="458">
                  <c:v>-51.500999999999998</c:v>
                </c:pt>
                <c:pt idx="459">
                  <c:v>-51.444000000000003</c:v>
                </c:pt>
                <c:pt idx="460">
                  <c:v>-50.962000000000003</c:v>
                </c:pt>
                <c:pt idx="461">
                  <c:v>-50.856000000000002</c:v>
                </c:pt>
                <c:pt idx="462">
                  <c:v>-51.2</c:v>
                </c:pt>
                <c:pt idx="463">
                  <c:v>-51.207000000000001</c:v>
                </c:pt>
                <c:pt idx="464">
                  <c:v>-51.253999999999998</c:v>
                </c:pt>
                <c:pt idx="465">
                  <c:v>-51.164999999999999</c:v>
                </c:pt>
                <c:pt idx="466">
                  <c:v>-51.033000000000001</c:v>
                </c:pt>
                <c:pt idx="467">
                  <c:v>-51.015000000000001</c:v>
                </c:pt>
                <c:pt idx="468">
                  <c:v>-51.003</c:v>
                </c:pt>
                <c:pt idx="469">
                  <c:v>-50.951999999999998</c:v>
                </c:pt>
                <c:pt idx="470">
                  <c:v>-50.427999999999997</c:v>
                </c:pt>
                <c:pt idx="471">
                  <c:v>-50.329000000000001</c:v>
                </c:pt>
                <c:pt idx="472">
                  <c:v>-50.655000000000001</c:v>
                </c:pt>
                <c:pt idx="473">
                  <c:v>-50.664000000000001</c:v>
                </c:pt>
                <c:pt idx="474">
                  <c:v>-50.652999999999999</c:v>
                </c:pt>
                <c:pt idx="475">
                  <c:v>-50.597000000000001</c:v>
                </c:pt>
                <c:pt idx="476">
                  <c:v>-50.548999999999999</c:v>
                </c:pt>
                <c:pt idx="477">
                  <c:v>-50.494999999999997</c:v>
                </c:pt>
                <c:pt idx="478">
                  <c:v>-50.408999999999999</c:v>
                </c:pt>
                <c:pt idx="479">
                  <c:v>-50.435000000000002</c:v>
                </c:pt>
                <c:pt idx="480">
                  <c:v>-50.41</c:v>
                </c:pt>
                <c:pt idx="481">
                  <c:v>-50.345999999999997</c:v>
                </c:pt>
                <c:pt idx="482">
                  <c:v>-49.850999999999999</c:v>
                </c:pt>
                <c:pt idx="483">
                  <c:v>-49.667000000000002</c:v>
                </c:pt>
                <c:pt idx="484">
                  <c:v>-50.137</c:v>
                </c:pt>
                <c:pt idx="485">
                  <c:v>-50.109000000000002</c:v>
                </c:pt>
                <c:pt idx="486">
                  <c:v>-49.988999999999997</c:v>
                </c:pt>
                <c:pt idx="487">
                  <c:v>-49.948</c:v>
                </c:pt>
                <c:pt idx="488">
                  <c:v>-49.526000000000003</c:v>
                </c:pt>
                <c:pt idx="489">
                  <c:v>-49.427999999999997</c:v>
                </c:pt>
                <c:pt idx="490">
                  <c:v>-49.762999999999998</c:v>
                </c:pt>
                <c:pt idx="491">
                  <c:v>-49.762999999999998</c:v>
                </c:pt>
                <c:pt idx="492">
                  <c:v>-49.679000000000002</c:v>
                </c:pt>
                <c:pt idx="493">
                  <c:v>-49.667999999999999</c:v>
                </c:pt>
                <c:pt idx="494">
                  <c:v>-49.582999999999998</c:v>
                </c:pt>
                <c:pt idx="495">
                  <c:v>-49.606000000000002</c:v>
                </c:pt>
                <c:pt idx="496">
                  <c:v>-49.57</c:v>
                </c:pt>
                <c:pt idx="497">
                  <c:v>-49.49</c:v>
                </c:pt>
                <c:pt idx="498">
                  <c:v>-49.488</c:v>
                </c:pt>
                <c:pt idx="499">
                  <c:v>-49.387</c:v>
                </c:pt>
                <c:pt idx="500">
                  <c:v>-49.37</c:v>
                </c:pt>
                <c:pt idx="501">
                  <c:v>-49.366</c:v>
                </c:pt>
                <c:pt idx="502">
                  <c:v>-48.817999999999998</c:v>
                </c:pt>
                <c:pt idx="503">
                  <c:v>-48.728000000000002</c:v>
                </c:pt>
                <c:pt idx="504">
                  <c:v>-49.06</c:v>
                </c:pt>
                <c:pt idx="505">
                  <c:v>-49.12</c:v>
                </c:pt>
                <c:pt idx="506">
                  <c:v>-49.058999999999997</c:v>
                </c:pt>
                <c:pt idx="507">
                  <c:v>-48.988</c:v>
                </c:pt>
                <c:pt idx="508">
                  <c:v>-48.994</c:v>
                </c:pt>
                <c:pt idx="509">
                  <c:v>-48.869</c:v>
                </c:pt>
                <c:pt idx="510">
                  <c:v>-48.905999999999999</c:v>
                </c:pt>
                <c:pt idx="511">
                  <c:v>-48.847000000000001</c:v>
                </c:pt>
                <c:pt idx="512">
                  <c:v>-48.354999999999997</c:v>
                </c:pt>
                <c:pt idx="513">
                  <c:v>-48.262999999999998</c:v>
                </c:pt>
                <c:pt idx="514">
                  <c:v>-48.593000000000004</c:v>
                </c:pt>
                <c:pt idx="515">
                  <c:v>-48.656999999999996</c:v>
                </c:pt>
                <c:pt idx="516">
                  <c:v>-48.570999999999998</c:v>
                </c:pt>
                <c:pt idx="517">
                  <c:v>-48.468000000000004</c:v>
                </c:pt>
                <c:pt idx="518">
                  <c:v>-48.002000000000002</c:v>
                </c:pt>
                <c:pt idx="519">
                  <c:v>-47.902999999999999</c:v>
                </c:pt>
                <c:pt idx="520">
                  <c:v>-48.259</c:v>
                </c:pt>
                <c:pt idx="521">
                  <c:v>-48.252000000000002</c:v>
                </c:pt>
                <c:pt idx="522">
                  <c:v>-48.241</c:v>
                </c:pt>
                <c:pt idx="523">
                  <c:v>-48.25</c:v>
                </c:pt>
                <c:pt idx="524">
                  <c:v>-48.195</c:v>
                </c:pt>
                <c:pt idx="525">
                  <c:v>-48.097999999999999</c:v>
                </c:pt>
                <c:pt idx="526">
                  <c:v>-48.01</c:v>
                </c:pt>
                <c:pt idx="527">
                  <c:v>-48.029000000000003</c:v>
                </c:pt>
                <c:pt idx="528">
                  <c:v>-48.021999999999998</c:v>
                </c:pt>
                <c:pt idx="529">
                  <c:v>-47.929000000000002</c:v>
                </c:pt>
                <c:pt idx="530">
                  <c:v>-47.426000000000002</c:v>
                </c:pt>
                <c:pt idx="531">
                  <c:v>-47.344999999999999</c:v>
                </c:pt>
                <c:pt idx="532">
                  <c:v>-47.698</c:v>
                </c:pt>
                <c:pt idx="533">
                  <c:v>-47.726999999999997</c:v>
                </c:pt>
                <c:pt idx="534">
                  <c:v>-47.707999999999998</c:v>
                </c:pt>
                <c:pt idx="535">
                  <c:v>-47.573</c:v>
                </c:pt>
                <c:pt idx="536">
                  <c:v>-47.128</c:v>
                </c:pt>
                <c:pt idx="537">
                  <c:v>-47.064999999999998</c:v>
                </c:pt>
                <c:pt idx="538">
                  <c:v>-47.384</c:v>
                </c:pt>
                <c:pt idx="539">
                  <c:v>-47.360999999999997</c:v>
                </c:pt>
                <c:pt idx="540">
                  <c:v>-47.304000000000002</c:v>
                </c:pt>
                <c:pt idx="541">
                  <c:v>-47.246000000000002</c:v>
                </c:pt>
                <c:pt idx="542">
                  <c:v>-47.201999999999998</c:v>
                </c:pt>
                <c:pt idx="543">
                  <c:v>-47.258000000000003</c:v>
                </c:pt>
                <c:pt idx="544">
                  <c:v>-47.167999999999999</c:v>
                </c:pt>
                <c:pt idx="545">
                  <c:v>-47.161000000000001</c:v>
                </c:pt>
                <c:pt idx="546">
                  <c:v>-47.115000000000002</c:v>
                </c:pt>
                <c:pt idx="547">
                  <c:v>-47.002000000000002</c:v>
                </c:pt>
                <c:pt idx="548">
                  <c:v>-46.530999999999999</c:v>
                </c:pt>
                <c:pt idx="549">
                  <c:v>-46.466000000000001</c:v>
                </c:pt>
                <c:pt idx="550">
                  <c:v>-46.798000000000002</c:v>
                </c:pt>
                <c:pt idx="551">
                  <c:v>-46.81</c:v>
                </c:pt>
                <c:pt idx="552">
                  <c:v>-46.825000000000003</c:v>
                </c:pt>
                <c:pt idx="553">
                  <c:v>-46.625</c:v>
                </c:pt>
                <c:pt idx="554">
                  <c:v>-46.167999999999999</c:v>
                </c:pt>
                <c:pt idx="555">
                  <c:v>-46.15</c:v>
                </c:pt>
                <c:pt idx="556">
                  <c:v>-46.526000000000003</c:v>
                </c:pt>
                <c:pt idx="557">
                  <c:v>-46.505000000000003</c:v>
                </c:pt>
                <c:pt idx="558">
                  <c:v>-46.375</c:v>
                </c:pt>
                <c:pt idx="559">
                  <c:v>-46.408000000000001</c:v>
                </c:pt>
                <c:pt idx="560">
                  <c:v>-46.365000000000002</c:v>
                </c:pt>
                <c:pt idx="561">
                  <c:v>-46.302</c:v>
                </c:pt>
                <c:pt idx="562">
                  <c:v>-45.784999999999997</c:v>
                </c:pt>
                <c:pt idx="563">
                  <c:v>-45.753</c:v>
                </c:pt>
                <c:pt idx="564">
                  <c:v>-46.119</c:v>
                </c:pt>
                <c:pt idx="565">
                  <c:v>-46.087000000000003</c:v>
                </c:pt>
                <c:pt idx="566">
                  <c:v>-46.023000000000003</c:v>
                </c:pt>
                <c:pt idx="567">
                  <c:v>-45.988</c:v>
                </c:pt>
                <c:pt idx="568">
                  <c:v>-45.973999999999997</c:v>
                </c:pt>
                <c:pt idx="569">
                  <c:v>-45.932000000000002</c:v>
                </c:pt>
                <c:pt idx="570">
                  <c:v>-45.368000000000002</c:v>
                </c:pt>
                <c:pt idx="571">
                  <c:v>-45.341999999999999</c:v>
                </c:pt>
                <c:pt idx="572">
                  <c:v>-45.713000000000001</c:v>
                </c:pt>
                <c:pt idx="573">
                  <c:v>-45.692999999999998</c:v>
                </c:pt>
                <c:pt idx="574">
                  <c:v>-45.648000000000003</c:v>
                </c:pt>
                <c:pt idx="575">
                  <c:v>-45.575000000000003</c:v>
                </c:pt>
                <c:pt idx="576">
                  <c:v>-45.073</c:v>
                </c:pt>
                <c:pt idx="577">
                  <c:v>-45.048999999999999</c:v>
                </c:pt>
                <c:pt idx="578">
                  <c:v>-45.393999999999998</c:v>
                </c:pt>
                <c:pt idx="579">
                  <c:v>-45.4</c:v>
                </c:pt>
                <c:pt idx="580">
                  <c:v>-45.362000000000002</c:v>
                </c:pt>
                <c:pt idx="581">
                  <c:v>-45.331000000000003</c:v>
                </c:pt>
                <c:pt idx="582">
                  <c:v>-45.273000000000003</c:v>
                </c:pt>
                <c:pt idx="583">
                  <c:v>-45.220999999999997</c:v>
                </c:pt>
                <c:pt idx="584">
                  <c:v>-45.183999999999997</c:v>
                </c:pt>
                <c:pt idx="585">
                  <c:v>-45.073</c:v>
                </c:pt>
                <c:pt idx="586">
                  <c:v>-44.606000000000002</c:v>
                </c:pt>
                <c:pt idx="587">
                  <c:v>-44.604999999999997</c:v>
                </c:pt>
                <c:pt idx="588">
                  <c:v>-44.893000000000001</c:v>
                </c:pt>
                <c:pt idx="589">
                  <c:v>-44.901000000000003</c:v>
                </c:pt>
                <c:pt idx="590">
                  <c:v>-44.841999999999999</c:v>
                </c:pt>
                <c:pt idx="591">
                  <c:v>-44.771000000000001</c:v>
                </c:pt>
                <c:pt idx="592">
                  <c:v>-44.295999999999999</c:v>
                </c:pt>
                <c:pt idx="593">
                  <c:v>-44.290999999999997</c:v>
                </c:pt>
                <c:pt idx="594">
                  <c:v>-44.57</c:v>
                </c:pt>
                <c:pt idx="595">
                  <c:v>-44.604999999999997</c:v>
                </c:pt>
                <c:pt idx="596">
                  <c:v>-44.563000000000002</c:v>
                </c:pt>
                <c:pt idx="597">
                  <c:v>-44.432000000000002</c:v>
                </c:pt>
                <c:pt idx="598">
                  <c:v>-43.956000000000003</c:v>
                </c:pt>
                <c:pt idx="599">
                  <c:v>-43.96</c:v>
                </c:pt>
                <c:pt idx="600">
                  <c:v>-44.289000000000001</c:v>
                </c:pt>
                <c:pt idx="601">
                  <c:v>-44.290999999999997</c:v>
                </c:pt>
                <c:pt idx="602">
                  <c:v>-44.201000000000001</c:v>
                </c:pt>
                <c:pt idx="603">
                  <c:v>-44.203000000000003</c:v>
                </c:pt>
                <c:pt idx="604">
                  <c:v>-44.17</c:v>
                </c:pt>
                <c:pt idx="605">
                  <c:v>-44.064</c:v>
                </c:pt>
                <c:pt idx="606">
                  <c:v>-43.558999999999997</c:v>
                </c:pt>
                <c:pt idx="607">
                  <c:v>-43.555999999999997</c:v>
                </c:pt>
                <c:pt idx="608">
                  <c:v>-43.904000000000003</c:v>
                </c:pt>
                <c:pt idx="609">
                  <c:v>-43.915999999999997</c:v>
                </c:pt>
                <c:pt idx="610">
                  <c:v>-43.872999999999998</c:v>
                </c:pt>
                <c:pt idx="611">
                  <c:v>-43.722999999999999</c:v>
                </c:pt>
                <c:pt idx="612">
                  <c:v>-43.283000000000001</c:v>
                </c:pt>
                <c:pt idx="613">
                  <c:v>-43.341000000000001</c:v>
                </c:pt>
                <c:pt idx="614">
                  <c:v>-43.652000000000001</c:v>
                </c:pt>
                <c:pt idx="615">
                  <c:v>-43.618000000000002</c:v>
                </c:pt>
                <c:pt idx="616">
                  <c:v>-43.524999999999999</c:v>
                </c:pt>
                <c:pt idx="617">
                  <c:v>-43.402999999999999</c:v>
                </c:pt>
                <c:pt idx="618">
                  <c:v>-43.045000000000002</c:v>
                </c:pt>
                <c:pt idx="619">
                  <c:v>-43.054000000000002</c:v>
                </c:pt>
                <c:pt idx="620">
                  <c:v>-43.308999999999997</c:v>
                </c:pt>
                <c:pt idx="621">
                  <c:v>-43.32</c:v>
                </c:pt>
                <c:pt idx="622">
                  <c:v>-43.241999999999997</c:v>
                </c:pt>
                <c:pt idx="623">
                  <c:v>-43.238</c:v>
                </c:pt>
                <c:pt idx="624">
                  <c:v>-43.164000000000001</c:v>
                </c:pt>
                <c:pt idx="625">
                  <c:v>-43.011000000000003</c:v>
                </c:pt>
                <c:pt idx="626">
                  <c:v>-42.569000000000003</c:v>
                </c:pt>
                <c:pt idx="627">
                  <c:v>-42.607999999999997</c:v>
                </c:pt>
                <c:pt idx="628">
                  <c:v>-42.899000000000001</c:v>
                </c:pt>
                <c:pt idx="629">
                  <c:v>-42.92</c:v>
                </c:pt>
                <c:pt idx="630">
                  <c:v>-42.896999999999998</c:v>
                </c:pt>
                <c:pt idx="631">
                  <c:v>-42.753999999999998</c:v>
                </c:pt>
                <c:pt idx="632">
                  <c:v>-42.298999999999999</c:v>
                </c:pt>
                <c:pt idx="633">
                  <c:v>-42.308999999999997</c:v>
                </c:pt>
                <c:pt idx="634">
                  <c:v>-42.628999999999998</c:v>
                </c:pt>
                <c:pt idx="635">
                  <c:v>-42.594999999999999</c:v>
                </c:pt>
                <c:pt idx="636">
                  <c:v>-42.582000000000001</c:v>
                </c:pt>
                <c:pt idx="637">
                  <c:v>-42.433999999999997</c:v>
                </c:pt>
                <c:pt idx="638">
                  <c:v>-41.978999999999999</c:v>
                </c:pt>
                <c:pt idx="639">
                  <c:v>-42.015000000000001</c:v>
                </c:pt>
                <c:pt idx="640">
                  <c:v>-42.317</c:v>
                </c:pt>
                <c:pt idx="641">
                  <c:v>-42.302</c:v>
                </c:pt>
                <c:pt idx="642">
                  <c:v>-42.277000000000001</c:v>
                </c:pt>
                <c:pt idx="643">
                  <c:v>-42.154000000000003</c:v>
                </c:pt>
                <c:pt idx="644">
                  <c:v>-41.701999999999998</c:v>
                </c:pt>
                <c:pt idx="645">
                  <c:v>-41.762999999999998</c:v>
                </c:pt>
                <c:pt idx="646">
                  <c:v>-42.014000000000003</c:v>
                </c:pt>
                <c:pt idx="647">
                  <c:v>-42.057000000000002</c:v>
                </c:pt>
                <c:pt idx="648">
                  <c:v>-42.024999999999999</c:v>
                </c:pt>
                <c:pt idx="649">
                  <c:v>-41.832999999999998</c:v>
                </c:pt>
                <c:pt idx="650">
                  <c:v>-41.341999999999999</c:v>
                </c:pt>
                <c:pt idx="651">
                  <c:v>-41.47</c:v>
                </c:pt>
                <c:pt idx="652">
                  <c:v>-41.701999999999998</c:v>
                </c:pt>
                <c:pt idx="653">
                  <c:v>-41.726999999999997</c:v>
                </c:pt>
                <c:pt idx="654">
                  <c:v>-41.680999999999997</c:v>
                </c:pt>
                <c:pt idx="655">
                  <c:v>-41.488999999999997</c:v>
                </c:pt>
                <c:pt idx="656">
                  <c:v>-41.073999999999998</c:v>
                </c:pt>
                <c:pt idx="657">
                  <c:v>-41.171999999999997</c:v>
                </c:pt>
                <c:pt idx="658">
                  <c:v>-41.43</c:v>
                </c:pt>
                <c:pt idx="659">
                  <c:v>-41.386000000000003</c:v>
                </c:pt>
                <c:pt idx="660">
                  <c:v>-41.384</c:v>
                </c:pt>
                <c:pt idx="661">
                  <c:v>-41.228000000000002</c:v>
                </c:pt>
                <c:pt idx="662">
                  <c:v>-40.771000000000001</c:v>
                </c:pt>
                <c:pt idx="663">
                  <c:v>-40.895000000000003</c:v>
                </c:pt>
                <c:pt idx="664">
                  <c:v>-41.124000000000002</c:v>
                </c:pt>
                <c:pt idx="665">
                  <c:v>-41.146999999999998</c:v>
                </c:pt>
                <c:pt idx="666">
                  <c:v>-41.045000000000002</c:v>
                </c:pt>
                <c:pt idx="667">
                  <c:v>-40.826999999999998</c:v>
                </c:pt>
                <c:pt idx="668">
                  <c:v>-40.497999999999998</c:v>
                </c:pt>
                <c:pt idx="669">
                  <c:v>-40.622</c:v>
                </c:pt>
                <c:pt idx="670">
                  <c:v>-40.848999999999997</c:v>
                </c:pt>
                <c:pt idx="671">
                  <c:v>-40.847000000000001</c:v>
                </c:pt>
                <c:pt idx="672">
                  <c:v>-40.779000000000003</c:v>
                </c:pt>
                <c:pt idx="673">
                  <c:v>-40.536999999999999</c:v>
                </c:pt>
                <c:pt idx="674">
                  <c:v>-40.201000000000001</c:v>
                </c:pt>
                <c:pt idx="675">
                  <c:v>-40.298999999999999</c:v>
                </c:pt>
                <c:pt idx="676">
                  <c:v>-40.566000000000003</c:v>
                </c:pt>
                <c:pt idx="677">
                  <c:v>-40.337000000000003</c:v>
                </c:pt>
                <c:pt idx="678">
                  <c:v>-40.015999999999998</c:v>
                </c:pt>
                <c:pt idx="679">
                  <c:v>-40.177</c:v>
                </c:pt>
                <c:pt idx="680">
                  <c:v>-40.332000000000001</c:v>
                </c:pt>
                <c:pt idx="681">
                  <c:v>-40.371000000000002</c:v>
                </c:pt>
                <c:pt idx="682">
                  <c:v>-40.280999999999999</c:v>
                </c:pt>
                <c:pt idx="683">
                  <c:v>-40.098999999999997</c:v>
                </c:pt>
                <c:pt idx="684">
                  <c:v>-39.744999999999997</c:v>
                </c:pt>
                <c:pt idx="685">
                  <c:v>-39.851999999999997</c:v>
                </c:pt>
                <c:pt idx="686">
                  <c:v>-40.006999999999998</c:v>
                </c:pt>
                <c:pt idx="687">
                  <c:v>-40.040999999999997</c:v>
                </c:pt>
                <c:pt idx="688">
                  <c:v>-40.012999999999998</c:v>
                </c:pt>
                <c:pt idx="689">
                  <c:v>-39.758000000000003</c:v>
                </c:pt>
                <c:pt idx="690">
                  <c:v>-39.314999999999998</c:v>
                </c:pt>
                <c:pt idx="691">
                  <c:v>-39.497999999999998</c:v>
                </c:pt>
                <c:pt idx="692">
                  <c:v>-39.813000000000002</c:v>
                </c:pt>
                <c:pt idx="693">
                  <c:v>-39.524999999999999</c:v>
                </c:pt>
                <c:pt idx="694">
                  <c:v>-39.232999999999997</c:v>
                </c:pt>
                <c:pt idx="695">
                  <c:v>-39.292999999999999</c:v>
                </c:pt>
                <c:pt idx="696">
                  <c:v>-39.569000000000003</c:v>
                </c:pt>
                <c:pt idx="697">
                  <c:v>-39.603999999999999</c:v>
                </c:pt>
                <c:pt idx="698">
                  <c:v>-39.479999999999997</c:v>
                </c:pt>
                <c:pt idx="699">
                  <c:v>-39.228999999999999</c:v>
                </c:pt>
                <c:pt idx="700">
                  <c:v>-38.923999999999999</c:v>
                </c:pt>
                <c:pt idx="701">
                  <c:v>-39.048000000000002</c:v>
                </c:pt>
                <c:pt idx="702">
                  <c:v>-39.261000000000003</c:v>
                </c:pt>
                <c:pt idx="703">
                  <c:v>-39.012</c:v>
                </c:pt>
                <c:pt idx="704">
                  <c:v>-38.683999999999997</c:v>
                </c:pt>
                <c:pt idx="705">
                  <c:v>-38.823999999999998</c:v>
                </c:pt>
                <c:pt idx="706">
                  <c:v>-39.039000000000001</c:v>
                </c:pt>
                <c:pt idx="707">
                  <c:v>-38.76</c:v>
                </c:pt>
                <c:pt idx="708">
                  <c:v>-38.472000000000001</c:v>
                </c:pt>
                <c:pt idx="709">
                  <c:v>-38.670999999999999</c:v>
                </c:pt>
                <c:pt idx="710">
                  <c:v>-38.808</c:v>
                </c:pt>
                <c:pt idx="711">
                  <c:v>-38.783000000000001</c:v>
                </c:pt>
                <c:pt idx="712">
                  <c:v>-38.703000000000003</c:v>
                </c:pt>
                <c:pt idx="713">
                  <c:v>-38.335999999999999</c:v>
                </c:pt>
                <c:pt idx="714">
                  <c:v>-38.179000000000002</c:v>
                </c:pt>
                <c:pt idx="715">
                  <c:v>-38.432000000000002</c:v>
                </c:pt>
                <c:pt idx="716">
                  <c:v>-38.503999999999998</c:v>
                </c:pt>
                <c:pt idx="717">
                  <c:v>-38.287999999999997</c:v>
                </c:pt>
                <c:pt idx="718">
                  <c:v>-37.957000000000001</c:v>
                </c:pt>
                <c:pt idx="719">
                  <c:v>-38.173999999999999</c:v>
                </c:pt>
                <c:pt idx="720">
                  <c:v>-38.371000000000002</c:v>
                </c:pt>
                <c:pt idx="721">
                  <c:v>-38.332999999999998</c:v>
                </c:pt>
                <c:pt idx="722">
                  <c:v>-38.234000000000002</c:v>
                </c:pt>
                <c:pt idx="723">
                  <c:v>-38.03</c:v>
                </c:pt>
                <c:pt idx="724">
                  <c:v>-37.737000000000002</c:v>
                </c:pt>
                <c:pt idx="725">
                  <c:v>-37.908999999999999</c:v>
                </c:pt>
                <c:pt idx="726">
                  <c:v>-38.094000000000001</c:v>
                </c:pt>
                <c:pt idx="727">
                  <c:v>-37.784999999999997</c:v>
                </c:pt>
                <c:pt idx="728">
                  <c:v>-37.478000000000002</c:v>
                </c:pt>
                <c:pt idx="729">
                  <c:v>-37.676000000000002</c:v>
                </c:pt>
                <c:pt idx="730">
                  <c:v>-37.822000000000003</c:v>
                </c:pt>
                <c:pt idx="731">
                  <c:v>-37.584000000000003</c:v>
                </c:pt>
                <c:pt idx="732">
                  <c:v>-37.371000000000002</c:v>
                </c:pt>
                <c:pt idx="733">
                  <c:v>-37.573</c:v>
                </c:pt>
                <c:pt idx="734">
                  <c:v>-37.677999999999997</c:v>
                </c:pt>
                <c:pt idx="735">
                  <c:v>-37.600999999999999</c:v>
                </c:pt>
                <c:pt idx="736">
                  <c:v>-37.631999999999998</c:v>
                </c:pt>
                <c:pt idx="737">
                  <c:v>-37.363</c:v>
                </c:pt>
                <c:pt idx="738">
                  <c:v>-36.975000000000001</c:v>
                </c:pt>
                <c:pt idx="739">
                  <c:v>-37.180999999999997</c:v>
                </c:pt>
                <c:pt idx="740">
                  <c:v>-37.478000000000002</c:v>
                </c:pt>
                <c:pt idx="741">
                  <c:v>-36.936</c:v>
                </c:pt>
                <c:pt idx="742">
                  <c:v>-36.911999999999999</c:v>
                </c:pt>
                <c:pt idx="743">
                  <c:v>-36.789000000000001</c:v>
                </c:pt>
                <c:pt idx="744">
                  <c:v>-36.738</c:v>
                </c:pt>
                <c:pt idx="745">
                  <c:v>-36.770000000000003</c:v>
                </c:pt>
                <c:pt idx="746">
                  <c:v>-36.723999999999997</c:v>
                </c:pt>
                <c:pt idx="747">
                  <c:v>-36.700000000000003</c:v>
                </c:pt>
                <c:pt idx="748">
                  <c:v>-36.716999999999999</c:v>
                </c:pt>
                <c:pt idx="749">
                  <c:v>-36.662999999999997</c:v>
                </c:pt>
                <c:pt idx="750">
                  <c:v>-36.588000000000001</c:v>
                </c:pt>
                <c:pt idx="751">
                  <c:v>-36.587000000000003</c:v>
                </c:pt>
                <c:pt idx="752">
                  <c:v>-36.481000000000002</c:v>
                </c:pt>
                <c:pt idx="753">
                  <c:v>-36.552</c:v>
                </c:pt>
                <c:pt idx="754">
                  <c:v>-36.460999999999999</c:v>
                </c:pt>
                <c:pt idx="755">
                  <c:v>-36.435000000000002</c:v>
                </c:pt>
                <c:pt idx="756">
                  <c:v>-36.520000000000003</c:v>
                </c:pt>
                <c:pt idx="757">
                  <c:v>-36.375</c:v>
                </c:pt>
                <c:pt idx="758">
                  <c:v>-36.347000000000001</c:v>
                </c:pt>
                <c:pt idx="759">
                  <c:v>-36.408000000000001</c:v>
                </c:pt>
                <c:pt idx="760">
                  <c:v>-36.192</c:v>
                </c:pt>
                <c:pt idx="761">
                  <c:v>-36.362000000000002</c:v>
                </c:pt>
                <c:pt idx="762">
                  <c:v>-36.159999999999997</c:v>
                </c:pt>
                <c:pt idx="763">
                  <c:v>-36.271999999999998</c:v>
                </c:pt>
                <c:pt idx="764">
                  <c:v>-36.207999999999998</c:v>
                </c:pt>
                <c:pt idx="765">
                  <c:v>-35.832999999999998</c:v>
                </c:pt>
                <c:pt idx="766">
                  <c:v>-35.585999999999999</c:v>
                </c:pt>
                <c:pt idx="767">
                  <c:v>-35.984999999999999</c:v>
                </c:pt>
                <c:pt idx="768">
                  <c:v>-35.930999999999997</c:v>
                </c:pt>
                <c:pt idx="769">
                  <c:v>-35.530999999999999</c:v>
                </c:pt>
                <c:pt idx="770">
                  <c:v>-35.398000000000003</c:v>
                </c:pt>
                <c:pt idx="771">
                  <c:v>-35.421999999999997</c:v>
                </c:pt>
                <c:pt idx="772">
                  <c:v>-35.393000000000001</c:v>
                </c:pt>
                <c:pt idx="773">
                  <c:v>-35.328000000000003</c:v>
                </c:pt>
                <c:pt idx="774">
                  <c:v>-35.238</c:v>
                </c:pt>
                <c:pt idx="775">
                  <c:v>-35.31</c:v>
                </c:pt>
                <c:pt idx="776">
                  <c:v>-35.228000000000002</c:v>
                </c:pt>
                <c:pt idx="777">
                  <c:v>-35.267000000000003</c:v>
                </c:pt>
                <c:pt idx="778">
                  <c:v>-35.223999999999997</c:v>
                </c:pt>
                <c:pt idx="779">
                  <c:v>-35.198</c:v>
                </c:pt>
                <c:pt idx="780">
                  <c:v>-35.195</c:v>
                </c:pt>
                <c:pt idx="781">
                  <c:v>-35.115000000000002</c:v>
                </c:pt>
                <c:pt idx="782">
                  <c:v>-35.170999999999999</c:v>
                </c:pt>
                <c:pt idx="783">
                  <c:v>-35.011000000000003</c:v>
                </c:pt>
                <c:pt idx="784">
                  <c:v>-35.140999999999998</c:v>
                </c:pt>
                <c:pt idx="785">
                  <c:v>-35.070999999999998</c:v>
                </c:pt>
                <c:pt idx="786">
                  <c:v>-34.953000000000003</c:v>
                </c:pt>
                <c:pt idx="787">
                  <c:v>-34.94</c:v>
                </c:pt>
                <c:pt idx="788">
                  <c:v>-34.960999999999999</c:v>
                </c:pt>
                <c:pt idx="789">
                  <c:v>-34.94</c:v>
                </c:pt>
                <c:pt idx="790">
                  <c:v>-34.832000000000001</c:v>
                </c:pt>
                <c:pt idx="791">
                  <c:v>-34.914000000000001</c:v>
                </c:pt>
                <c:pt idx="792">
                  <c:v>-34.783999999999999</c:v>
                </c:pt>
                <c:pt idx="793">
                  <c:v>-34.552</c:v>
                </c:pt>
                <c:pt idx="794">
                  <c:v>-34.293999999999997</c:v>
                </c:pt>
                <c:pt idx="795">
                  <c:v>-34.216999999999999</c:v>
                </c:pt>
                <c:pt idx="796">
                  <c:v>-34.091999999999999</c:v>
                </c:pt>
                <c:pt idx="797">
                  <c:v>-34.241999999999997</c:v>
                </c:pt>
                <c:pt idx="798">
                  <c:v>-34.201999999999998</c:v>
                </c:pt>
                <c:pt idx="799">
                  <c:v>-34.104999999999997</c:v>
                </c:pt>
                <c:pt idx="800">
                  <c:v>-34.052999999999997</c:v>
                </c:pt>
                <c:pt idx="801">
                  <c:v>-34.091999999999999</c:v>
                </c:pt>
                <c:pt idx="802">
                  <c:v>-34.042999999999999</c:v>
                </c:pt>
                <c:pt idx="803">
                  <c:v>-33.966000000000001</c:v>
                </c:pt>
                <c:pt idx="804">
                  <c:v>-34.052999999999997</c:v>
                </c:pt>
                <c:pt idx="805">
                  <c:v>-33.923000000000002</c:v>
                </c:pt>
                <c:pt idx="806">
                  <c:v>-33.956000000000003</c:v>
                </c:pt>
                <c:pt idx="807">
                  <c:v>-33.881999999999998</c:v>
                </c:pt>
                <c:pt idx="808">
                  <c:v>-33.930999999999997</c:v>
                </c:pt>
                <c:pt idx="809">
                  <c:v>-33.850999999999999</c:v>
                </c:pt>
                <c:pt idx="810">
                  <c:v>-33.835000000000001</c:v>
                </c:pt>
                <c:pt idx="811">
                  <c:v>-33.744999999999997</c:v>
                </c:pt>
                <c:pt idx="812">
                  <c:v>-33.728000000000002</c:v>
                </c:pt>
                <c:pt idx="813">
                  <c:v>-33.380000000000003</c:v>
                </c:pt>
                <c:pt idx="814">
                  <c:v>-33.222999999999999</c:v>
                </c:pt>
                <c:pt idx="815">
                  <c:v>-33.482999999999997</c:v>
                </c:pt>
                <c:pt idx="816">
                  <c:v>-33.634</c:v>
                </c:pt>
                <c:pt idx="817">
                  <c:v>-33.161999999999999</c:v>
                </c:pt>
                <c:pt idx="818">
                  <c:v>-32.930999999999997</c:v>
                </c:pt>
                <c:pt idx="819">
                  <c:v>-32.951000000000001</c:v>
                </c:pt>
                <c:pt idx="820">
                  <c:v>-32.933999999999997</c:v>
                </c:pt>
                <c:pt idx="821">
                  <c:v>-32.887</c:v>
                </c:pt>
                <c:pt idx="822">
                  <c:v>-32.822000000000003</c:v>
                </c:pt>
                <c:pt idx="823">
                  <c:v>-33.034999999999997</c:v>
                </c:pt>
                <c:pt idx="824">
                  <c:v>-32.976999999999997</c:v>
                </c:pt>
                <c:pt idx="825">
                  <c:v>-32.89</c:v>
                </c:pt>
                <c:pt idx="826">
                  <c:v>-32.866999999999997</c:v>
                </c:pt>
                <c:pt idx="827">
                  <c:v>-32.756</c:v>
                </c:pt>
                <c:pt idx="828">
                  <c:v>-32.795000000000002</c:v>
                </c:pt>
                <c:pt idx="829">
                  <c:v>-32.75</c:v>
                </c:pt>
                <c:pt idx="830">
                  <c:v>-32.790999999999997</c:v>
                </c:pt>
                <c:pt idx="831">
                  <c:v>-32.703000000000003</c:v>
                </c:pt>
                <c:pt idx="832">
                  <c:v>-32.615000000000002</c:v>
                </c:pt>
                <c:pt idx="833">
                  <c:v>-32.625</c:v>
                </c:pt>
                <c:pt idx="834">
                  <c:v>-32.536999999999999</c:v>
                </c:pt>
                <c:pt idx="835">
                  <c:v>-32.71</c:v>
                </c:pt>
                <c:pt idx="836">
                  <c:v>-32.548999999999999</c:v>
                </c:pt>
                <c:pt idx="837">
                  <c:v>-32.590000000000003</c:v>
                </c:pt>
                <c:pt idx="838">
                  <c:v>-32.466999999999999</c:v>
                </c:pt>
                <c:pt idx="839">
                  <c:v>-32.081000000000003</c:v>
                </c:pt>
                <c:pt idx="840">
                  <c:v>-32.066000000000003</c:v>
                </c:pt>
                <c:pt idx="841">
                  <c:v>-31.873000000000001</c:v>
                </c:pt>
                <c:pt idx="842">
                  <c:v>-31.948</c:v>
                </c:pt>
                <c:pt idx="843">
                  <c:v>-31.942</c:v>
                </c:pt>
                <c:pt idx="844">
                  <c:v>-31.923999999999999</c:v>
                </c:pt>
                <c:pt idx="845">
                  <c:v>-31.887</c:v>
                </c:pt>
                <c:pt idx="846">
                  <c:v>-31.759</c:v>
                </c:pt>
                <c:pt idx="847">
                  <c:v>-31.841999999999999</c:v>
                </c:pt>
                <c:pt idx="848">
                  <c:v>-31.777999999999999</c:v>
                </c:pt>
                <c:pt idx="849">
                  <c:v>-31.76</c:v>
                </c:pt>
                <c:pt idx="850">
                  <c:v>-31.669</c:v>
                </c:pt>
                <c:pt idx="851">
                  <c:v>-31.704999999999998</c:v>
                </c:pt>
                <c:pt idx="852">
                  <c:v>-31.577999999999999</c:v>
                </c:pt>
                <c:pt idx="853">
                  <c:v>-31.751000000000001</c:v>
                </c:pt>
                <c:pt idx="854">
                  <c:v>-31.530999999999999</c:v>
                </c:pt>
                <c:pt idx="855">
                  <c:v>-31.565999999999999</c:v>
                </c:pt>
                <c:pt idx="856">
                  <c:v>-31.521000000000001</c:v>
                </c:pt>
                <c:pt idx="857">
                  <c:v>-31.623000000000001</c:v>
                </c:pt>
                <c:pt idx="858">
                  <c:v>-31.550999999999998</c:v>
                </c:pt>
                <c:pt idx="859">
                  <c:v>-30.93</c:v>
                </c:pt>
                <c:pt idx="860">
                  <c:v>-30.972999999999999</c:v>
                </c:pt>
                <c:pt idx="861">
                  <c:v>-30.952999999999999</c:v>
                </c:pt>
                <c:pt idx="862">
                  <c:v>-30.888999999999999</c:v>
                </c:pt>
                <c:pt idx="863">
                  <c:v>-30.85</c:v>
                </c:pt>
                <c:pt idx="864">
                  <c:v>-30.827999999999999</c:v>
                </c:pt>
                <c:pt idx="865">
                  <c:v>-30.728000000000002</c:v>
                </c:pt>
                <c:pt idx="866">
                  <c:v>-30.815000000000001</c:v>
                </c:pt>
                <c:pt idx="867">
                  <c:v>-30.763999999999999</c:v>
                </c:pt>
                <c:pt idx="868">
                  <c:v>-30.806999999999999</c:v>
                </c:pt>
                <c:pt idx="869">
                  <c:v>-30.788</c:v>
                </c:pt>
                <c:pt idx="870">
                  <c:v>-30.782</c:v>
                </c:pt>
                <c:pt idx="871">
                  <c:v>-30.777000000000001</c:v>
                </c:pt>
                <c:pt idx="872">
                  <c:v>-30.622</c:v>
                </c:pt>
                <c:pt idx="873">
                  <c:v>-30.79</c:v>
                </c:pt>
                <c:pt idx="874">
                  <c:v>-30.728000000000002</c:v>
                </c:pt>
                <c:pt idx="875">
                  <c:v>-30.573</c:v>
                </c:pt>
                <c:pt idx="876">
                  <c:v>-30.547999999999998</c:v>
                </c:pt>
                <c:pt idx="877">
                  <c:v>-30.19</c:v>
                </c:pt>
                <c:pt idx="878">
                  <c:v>-29.933</c:v>
                </c:pt>
                <c:pt idx="879">
                  <c:v>-30.081</c:v>
                </c:pt>
                <c:pt idx="880">
                  <c:v>-29.952999999999999</c:v>
                </c:pt>
                <c:pt idx="881">
                  <c:v>-29.934999999999999</c:v>
                </c:pt>
                <c:pt idx="882">
                  <c:v>-29.946000000000002</c:v>
                </c:pt>
                <c:pt idx="883">
                  <c:v>-29.943999999999999</c:v>
                </c:pt>
                <c:pt idx="884">
                  <c:v>-29.96</c:v>
                </c:pt>
                <c:pt idx="885">
                  <c:v>-29.882999999999999</c:v>
                </c:pt>
                <c:pt idx="886">
                  <c:v>-29.841999999999999</c:v>
                </c:pt>
                <c:pt idx="887">
                  <c:v>-29.742999999999999</c:v>
                </c:pt>
                <c:pt idx="888">
                  <c:v>-29.815000000000001</c:v>
                </c:pt>
                <c:pt idx="889">
                  <c:v>-29.823</c:v>
                </c:pt>
                <c:pt idx="890">
                  <c:v>-29.75</c:v>
                </c:pt>
                <c:pt idx="891">
                  <c:v>-29.710999999999999</c:v>
                </c:pt>
                <c:pt idx="892">
                  <c:v>-29.745999999999999</c:v>
                </c:pt>
                <c:pt idx="893">
                  <c:v>-29.631</c:v>
                </c:pt>
                <c:pt idx="894">
                  <c:v>-29.7</c:v>
                </c:pt>
                <c:pt idx="895">
                  <c:v>-29.632000000000001</c:v>
                </c:pt>
                <c:pt idx="896">
                  <c:v>-29.652999999999999</c:v>
                </c:pt>
                <c:pt idx="897">
                  <c:v>-29.138000000000002</c:v>
                </c:pt>
                <c:pt idx="898">
                  <c:v>-29.056000000000001</c:v>
                </c:pt>
                <c:pt idx="899">
                  <c:v>-29.097999999999999</c:v>
                </c:pt>
                <c:pt idx="900">
                  <c:v>-29.023</c:v>
                </c:pt>
                <c:pt idx="901">
                  <c:v>-29.056999999999999</c:v>
                </c:pt>
                <c:pt idx="902">
                  <c:v>-28.861000000000001</c:v>
                </c:pt>
                <c:pt idx="903">
                  <c:v>-29.033000000000001</c:v>
                </c:pt>
                <c:pt idx="904">
                  <c:v>-29.007999999999999</c:v>
                </c:pt>
                <c:pt idx="905">
                  <c:v>-28.866</c:v>
                </c:pt>
                <c:pt idx="906">
                  <c:v>-28.914000000000001</c:v>
                </c:pt>
                <c:pt idx="907">
                  <c:v>-28.963999999999999</c:v>
                </c:pt>
                <c:pt idx="908">
                  <c:v>-28.808</c:v>
                </c:pt>
                <c:pt idx="909">
                  <c:v>-28.786999999999999</c:v>
                </c:pt>
                <c:pt idx="910">
                  <c:v>-28.798999999999999</c:v>
                </c:pt>
                <c:pt idx="911">
                  <c:v>-28.747</c:v>
                </c:pt>
                <c:pt idx="912">
                  <c:v>-28.727</c:v>
                </c:pt>
                <c:pt idx="913">
                  <c:v>-28.721</c:v>
                </c:pt>
                <c:pt idx="914">
                  <c:v>-28.597999999999999</c:v>
                </c:pt>
                <c:pt idx="915">
                  <c:v>-28.195</c:v>
                </c:pt>
                <c:pt idx="916">
                  <c:v>-28.195</c:v>
                </c:pt>
                <c:pt idx="917">
                  <c:v>-28.068000000000001</c:v>
                </c:pt>
                <c:pt idx="918">
                  <c:v>-28.163</c:v>
                </c:pt>
                <c:pt idx="919">
                  <c:v>-28.141999999999999</c:v>
                </c:pt>
                <c:pt idx="920">
                  <c:v>-28.068000000000001</c:v>
                </c:pt>
                <c:pt idx="921">
                  <c:v>-28.094000000000001</c:v>
                </c:pt>
                <c:pt idx="922">
                  <c:v>-28.097999999999999</c:v>
                </c:pt>
                <c:pt idx="923">
                  <c:v>-28.024000000000001</c:v>
                </c:pt>
                <c:pt idx="924">
                  <c:v>-27.948</c:v>
                </c:pt>
                <c:pt idx="925">
                  <c:v>-28.023</c:v>
                </c:pt>
                <c:pt idx="926">
                  <c:v>-27.928999999999998</c:v>
                </c:pt>
                <c:pt idx="927">
                  <c:v>-27.975999999999999</c:v>
                </c:pt>
                <c:pt idx="928">
                  <c:v>-27.94</c:v>
                </c:pt>
                <c:pt idx="929">
                  <c:v>-27.927</c:v>
                </c:pt>
                <c:pt idx="930">
                  <c:v>-27.887</c:v>
                </c:pt>
                <c:pt idx="931">
                  <c:v>-27.853999999999999</c:v>
                </c:pt>
                <c:pt idx="932">
                  <c:v>-27.771999999999998</c:v>
                </c:pt>
                <c:pt idx="933">
                  <c:v>-27.356000000000002</c:v>
                </c:pt>
                <c:pt idx="934">
                  <c:v>-27.23</c:v>
                </c:pt>
                <c:pt idx="935">
                  <c:v>-27.276</c:v>
                </c:pt>
                <c:pt idx="936">
                  <c:v>-27.234999999999999</c:v>
                </c:pt>
                <c:pt idx="937">
                  <c:v>-27.564</c:v>
                </c:pt>
                <c:pt idx="938">
                  <c:v>-27.277000000000001</c:v>
                </c:pt>
                <c:pt idx="939">
                  <c:v>-27.145</c:v>
                </c:pt>
                <c:pt idx="940">
                  <c:v>-27.135000000000002</c:v>
                </c:pt>
                <c:pt idx="941">
                  <c:v>-27.175999999999998</c:v>
                </c:pt>
                <c:pt idx="942">
                  <c:v>-27.033999999999999</c:v>
                </c:pt>
                <c:pt idx="943">
                  <c:v>-27.088000000000001</c:v>
                </c:pt>
                <c:pt idx="944">
                  <c:v>-27.093</c:v>
                </c:pt>
                <c:pt idx="945">
                  <c:v>-27.004000000000001</c:v>
                </c:pt>
                <c:pt idx="946">
                  <c:v>-27.006</c:v>
                </c:pt>
                <c:pt idx="947">
                  <c:v>-26.960999999999999</c:v>
                </c:pt>
                <c:pt idx="948">
                  <c:v>-27.030999999999999</c:v>
                </c:pt>
                <c:pt idx="949">
                  <c:v>-26.469000000000001</c:v>
                </c:pt>
                <c:pt idx="950">
                  <c:v>-26.41</c:v>
                </c:pt>
                <c:pt idx="951">
                  <c:v>-26.44</c:v>
                </c:pt>
                <c:pt idx="952">
                  <c:v>-26.381</c:v>
                </c:pt>
                <c:pt idx="953">
                  <c:v>-26.396999999999998</c:v>
                </c:pt>
                <c:pt idx="954">
                  <c:v>-26.434000000000001</c:v>
                </c:pt>
                <c:pt idx="955">
                  <c:v>-26.384</c:v>
                </c:pt>
                <c:pt idx="956">
                  <c:v>-26.35</c:v>
                </c:pt>
                <c:pt idx="957">
                  <c:v>-26.337</c:v>
                </c:pt>
                <c:pt idx="958">
                  <c:v>-26.271000000000001</c:v>
                </c:pt>
                <c:pt idx="959">
                  <c:v>-26.300999999999998</c:v>
                </c:pt>
                <c:pt idx="960">
                  <c:v>-26.282</c:v>
                </c:pt>
                <c:pt idx="961">
                  <c:v>-26.177</c:v>
                </c:pt>
                <c:pt idx="962">
                  <c:v>-26.228000000000002</c:v>
                </c:pt>
                <c:pt idx="963">
                  <c:v>-26.161999999999999</c:v>
                </c:pt>
                <c:pt idx="964">
                  <c:v>-26.126000000000001</c:v>
                </c:pt>
                <c:pt idx="965">
                  <c:v>-26.161000000000001</c:v>
                </c:pt>
                <c:pt idx="966">
                  <c:v>-26.052</c:v>
                </c:pt>
                <c:pt idx="967">
                  <c:v>-25.603000000000002</c:v>
                </c:pt>
                <c:pt idx="968">
                  <c:v>-25.6</c:v>
                </c:pt>
                <c:pt idx="969">
                  <c:v>-25.629000000000001</c:v>
                </c:pt>
                <c:pt idx="970">
                  <c:v>-25.507000000000001</c:v>
                </c:pt>
                <c:pt idx="971">
                  <c:v>-25.565000000000001</c:v>
                </c:pt>
                <c:pt idx="972">
                  <c:v>-25.527000000000001</c:v>
                </c:pt>
                <c:pt idx="973">
                  <c:v>-25.529</c:v>
                </c:pt>
                <c:pt idx="974">
                  <c:v>-25.492000000000001</c:v>
                </c:pt>
                <c:pt idx="975">
                  <c:v>-25.431999999999999</c:v>
                </c:pt>
                <c:pt idx="976">
                  <c:v>-25.439</c:v>
                </c:pt>
                <c:pt idx="977">
                  <c:v>-25.45</c:v>
                </c:pt>
                <c:pt idx="978">
                  <c:v>-25.4</c:v>
                </c:pt>
                <c:pt idx="979">
                  <c:v>-25.4</c:v>
                </c:pt>
                <c:pt idx="980">
                  <c:v>-25.352</c:v>
                </c:pt>
                <c:pt idx="981">
                  <c:v>-25.382000000000001</c:v>
                </c:pt>
                <c:pt idx="982">
                  <c:v>-25.196000000000002</c:v>
                </c:pt>
                <c:pt idx="983">
                  <c:v>-24.77</c:v>
                </c:pt>
                <c:pt idx="984">
                  <c:v>-24.533000000000001</c:v>
                </c:pt>
                <c:pt idx="985">
                  <c:v>-23.201000000000001</c:v>
                </c:pt>
                <c:pt idx="986">
                  <c:v>-22.82</c:v>
                </c:pt>
                <c:pt idx="987">
                  <c:v>-21.585000000000001</c:v>
                </c:pt>
                <c:pt idx="988">
                  <c:v>-21.288</c:v>
                </c:pt>
                <c:pt idx="989">
                  <c:v>-19.745000000000001</c:v>
                </c:pt>
                <c:pt idx="990">
                  <c:v>-19.401</c:v>
                </c:pt>
                <c:pt idx="991">
                  <c:v>-17.792999999999999</c:v>
                </c:pt>
                <c:pt idx="992">
                  <c:v>-17.454999999999998</c:v>
                </c:pt>
                <c:pt idx="993">
                  <c:v>-15.811</c:v>
                </c:pt>
                <c:pt idx="994">
                  <c:v>-15.459</c:v>
                </c:pt>
                <c:pt idx="995">
                  <c:v>-13.868</c:v>
                </c:pt>
                <c:pt idx="996">
                  <c:v>-13.515000000000001</c:v>
                </c:pt>
                <c:pt idx="997">
                  <c:v>-11.923</c:v>
                </c:pt>
                <c:pt idx="998">
                  <c:v>-11.627000000000001</c:v>
                </c:pt>
                <c:pt idx="999">
                  <c:v>-9.9039999999999999</c:v>
                </c:pt>
                <c:pt idx="1000">
                  <c:v>-9.7050000000000001</c:v>
                </c:pt>
                <c:pt idx="1001">
                  <c:v>-7.9480000000000004</c:v>
                </c:pt>
                <c:pt idx="1002">
                  <c:v>-7.5819999999999999</c:v>
                </c:pt>
                <c:pt idx="1003">
                  <c:v>-5.9939999999999998</c:v>
                </c:pt>
                <c:pt idx="1004">
                  <c:v>-5.702</c:v>
                </c:pt>
                <c:pt idx="1005">
                  <c:v>-4.1379999999999999</c:v>
                </c:pt>
                <c:pt idx="1006">
                  <c:v>-3.75</c:v>
                </c:pt>
                <c:pt idx="1007">
                  <c:v>-2.2269999999999999</c:v>
                </c:pt>
                <c:pt idx="1008">
                  <c:v>-1.704</c:v>
                </c:pt>
                <c:pt idx="1009">
                  <c:v>0.14399999999999999</c:v>
                </c:pt>
                <c:pt idx="1010">
                  <c:v>0.77900000000000003</c:v>
                </c:pt>
                <c:pt idx="1011">
                  <c:v>2.206</c:v>
                </c:pt>
                <c:pt idx="1012">
                  <c:v>2.476</c:v>
                </c:pt>
                <c:pt idx="1013">
                  <c:v>4.1909999999999998</c:v>
                </c:pt>
                <c:pt idx="1014">
                  <c:v>4.6079999999999997</c:v>
                </c:pt>
                <c:pt idx="1015">
                  <c:v>6.0720000000000001</c:v>
                </c:pt>
                <c:pt idx="1016">
                  <c:v>6.4089999999999998</c:v>
                </c:pt>
                <c:pt idx="1017">
                  <c:v>7.9189999999999996</c:v>
                </c:pt>
                <c:pt idx="1018">
                  <c:v>8.3260000000000005</c:v>
                </c:pt>
                <c:pt idx="1019">
                  <c:v>9.8710000000000004</c:v>
                </c:pt>
                <c:pt idx="1020">
                  <c:v>10.287000000000001</c:v>
                </c:pt>
                <c:pt idx="1021">
                  <c:v>11.819000000000001</c:v>
                </c:pt>
                <c:pt idx="1022">
                  <c:v>12.304</c:v>
                </c:pt>
                <c:pt idx="1023">
                  <c:v>13.792</c:v>
                </c:pt>
                <c:pt idx="1024">
                  <c:v>14.292</c:v>
                </c:pt>
                <c:pt idx="1025">
                  <c:v>15.817</c:v>
                </c:pt>
                <c:pt idx="1026">
                  <c:v>16.289000000000001</c:v>
                </c:pt>
                <c:pt idx="1027">
                  <c:v>17.783000000000001</c:v>
                </c:pt>
                <c:pt idx="1028">
                  <c:v>18.224</c:v>
                </c:pt>
                <c:pt idx="1029">
                  <c:v>19.834</c:v>
                </c:pt>
                <c:pt idx="1030">
                  <c:v>20.257000000000001</c:v>
                </c:pt>
                <c:pt idx="1031">
                  <c:v>21.800999999999998</c:v>
                </c:pt>
                <c:pt idx="1032">
                  <c:v>22.242000000000001</c:v>
                </c:pt>
                <c:pt idx="1033">
                  <c:v>23.803999999999998</c:v>
                </c:pt>
                <c:pt idx="1034">
                  <c:v>24.251999999999999</c:v>
                </c:pt>
                <c:pt idx="1035">
                  <c:v>24.690999999999999</c:v>
                </c:pt>
                <c:pt idx="1036">
                  <c:v>25.544</c:v>
                </c:pt>
                <c:pt idx="1037">
                  <c:v>25.486999999999998</c:v>
                </c:pt>
                <c:pt idx="1038">
                  <c:v>25.375</c:v>
                </c:pt>
                <c:pt idx="1039">
                  <c:v>25.257000000000001</c:v>
                </c:pt>
                <c:pt idx="1040">
                  <c:v>25.364000000000001</c:v>
                </c:pt>
                <c:pt idx="1041">
                  <c:v>25.565999999999999</c:v>
                </c:pt>
                <c:pt idx="1042">
                  <c:v>25.545999999999999</c:v>
                </c:pt>
                <c:pt idx="1043">
                  <c:v>25.465</c:v>
                </c:pt>
                <c:pt idx="1044">
                  <c:v>25.408999999999999</c:v>
                </c:pt>
                <c:pt idx="1045">
                  <c:v>25.834</c:v>
                </c:pt>
                <c:pt idx="1046">
                  <c:v>26.024999999999999</c:v>
                </c:pt>
                <c:pt idx="1047">
                  <c:v>25.917999999999999</c:v>
                </c:pt>
                <c:pt idx="1048">
                  <c:v>25.844999999999999</c:v>
                </c:pt>
                <c:pt idx="1049">
                  <c:v>25.920999999999999</c:v>
                </c:pt>
                <c:pt idx="1050">
                  <c:v>25.927</c:v>
                </c:pt>
                <c:pt idx="1051">
                  <c:v>25.942</c:v>
                </c:pt>
                <c:pt idx="1052">
                  <c:v>26.076000000000001</c:v>
                </c:pt>
                <c:pt idx="1053">
                  <c:v>26.074000000000002</c:v>
                </c:pt>
                <c:pt idx="1054">
                  <c:v>26.247</c:v>
                </c:pt>
                <c:pt idx="1055">
                  <c:v>25.978999999999999</c:v>
                </c:pt>
                <c:pt idx="1056">
                  <c:v>25.991</c:v>
                </c:pt>
                <c:pt idx="1057">
                  <c:v>26.443999999999999</c:v>
                </c:pt>
                <c:pt idx="1058">
                  <c:v>26.456</c:v>
                </c:pt>
                <c:pt idx="1059">
                  <c:v>26.338000000000001</c:v>
                </c:pt>
                <c:pt idx="1060">
                  <c:v>26.327000000000002</c:v>
                </c:pt>
                <c:pt idx="1061">
                  <c:v>26.277999999999999</c:v>
                </c:pt>
                <c:pt idx="1062">
                  <c:v>26.242000000000001</c:v>
                </c:pt>
                <c:pt idx="1063">
                  <c:v>26.696000000000002</c:v>
                </c:pt>
                <c:pt idx="1064">
                  <c:v>26.597999999999999</c:v>
                </c:pt>
                <c:pt idx="1065">
                  <c:v>26.606000000000002</c:v>
                </c:pt>
                <c:pt idx="1066">
                  <c:v>26.623999999999999</c:v>
                </c:pt>
                <c:pt idx="1067">
                  <c:v>26.922000000000001</c:v>
                </c:pt>
                <c:pt idx="1068">
                  <c:v>26.847000000000001</c:v>
                </c:pt>
                <c:pt idx="1069">
                  <c:v>26.876999999999999</c:v>
                </c:pt>
                <c:pt idx="1070">
                  <c:v>26.753</c:v>
                </c:pt>
                <c:pt idx="1071">
                  <c:v>26.966999999999999</c:v>
                </c:pt>
                <c:pt idx="1072">
                  <c:v>26.754999999999999</c:v>
                </c:pt>
                <c:pt idx="1073">
                  <c:v>27.172000000000001</c:v>
                </c:pt>
                <c:pt idx="1074">
                  <c:v>27.173999999999999</c:v>
                </c:pt>
                <c:pt idx="1075">
                  <c:v>27.206</c:v>
                </c:pt>
                <c:pt idx="1076">
                  <c:v>27.13</c:v>
                </c:pt>
                <c:pt idx="1077">
                  <c:v>27.484000000000002</c:v>
                </c:pt>
                <c:pt idx="1078">
                  <c:v>27.436</c:v>
                </c:pt>
                <c:pt idx="1079">
                  <c:v>27.396999999999998</c:v>
                </c:pt>
                <c:pt idx="1080">
                  <c:v>27.298999999999999</c:v>
                </c:pt>
                <c:pt idx="1081">
                  <c:v>27.266999999999999</c:v>
                </c:pt>
                <c:pt idx="1082">
                  <c:v>27.359000000000002</c:v>
                </c:pt>
                <c:pt idx="1083">
                  <c:v>27.64</c:v>
                </c:pt>
                <c:pt idx="1084">
                  <c:v>27.652000000000001</c:v>
                </c:pt>
                <c:pt idx="1085">
                  <c:v>27.524999999999999</c:v>
                </c:pt>
                <c:pt idx="1086">
                  <c:v>27.704000000000001</c:v>
                </c:pt>
                <c:pt idx="1087">
                  <c:v>27.841999999999999</c:v>
                </c:pt>
                <c:pt idx="1088">
                  <c:v>27.945</c:v>
                </c:pt>
                <c:pt idx="1089">
                  <c:v>27.768999999999998</c:v>
                </c:pt>
                <c:pt idx="1090">
                  <c:v>27.794</c:v>
                </c:pt>
                <c:pt idx="1091">
                  <c:v>27.754999999999999</c:v>
                </c:pt>
                <c:pt idx="1092">
                  <c:v>27.95</c:v>
                </c:pt>
                <c:pt idx="1093">
                  <c:v>28.292000000000002</c:v>
                </c:pt>
                <c:pt idx="1094">
                  <c:v>28.187999999999999</c:v>
                </c:pt>
                <c:pt idx="1095">
                  <c:v>28.087</c:v>
                </c:pt>
                <c:pt idx="1096">
                  <c:v>28.151</c:v>
                </c:pt>
                <c:pt idx="1097">
                  <c:v>28.509</c:v>
                </c:pt>
                <c:pt idx="1098">
                  <c:v>28.446000000000002</c:v>
                </c:pt>
                <c:pt idx="1099">
                  <c:v>28.355</c:v>
                </c:pt>
                <c:pt idx="1100">
                  <c:v>28.329000000000001</c:v>
                </c:pt>
                <c:pt idx="1101">
                  <c:v>28.396999999999998</c:v>
                </c:pt>
                <c:pt idx="1102">
                  <c:v>28.337</c:v>
                </c:pt>
                <c:pt idx="1103">
                  <c:v>28.684999999999999</c:v>
                </c:pt>
                <c:pt idx="1104">
                  <c:v>28.588000000000001</c:v>
                </c:pt>
                <c:pt idx="1105">
                  <c:v>28.527999999999999</c:v>
                </c:pt>
                <c:pt idx="1106">
                  <c:v>28.655999999999999</c:v>
                </c:pt>
                <c:pt idx="1107">
                  <c:v>28.879000000000001</c:v>
                </c:pt>
                <c:pt idx="1108">
                  <c:v>28.969000000000001</c:v>
                </c:pt>
                <c:pt idx="1109">
                  <c:v>28.867999999999999</c:v>
                </c:pt>
                <c:pt idx="1110">
                  <c:v>28.882000000000001</c:v>
                </c:pt>
                <c:pt idx="1111">
                  <c:v>28.895</c:v>
                </c:pt>
                <c:pt idx="1112">
                  <c:v>28.881</c:v>
                </c:pt>
                <c:pt idx="1113">
                  <c:v>29.082000000000001</c:v>
                </c:pt>
                <c:pt idx="1114">
                  <c:v>29.132000000000001</c:v>
                </c:pt>
                <c:pt idx="1115">
                  <c:v>29.023</c:v>
                </c:pt>
                <c:pt idx="1116">
                  <c:v>29.125</c:v>
                </c:pt>
                <c:pt idx="1117">
                  <c:v>29.372</c:v>
                </c:pt>
                <c:pt idx="1118">
                  <c:v>29.4</c:v>
                </c:pt>
                <c:pt idx="1119">
                  <c:v>29.373000000000001</c:v>
                </c:pt>
                <c:pt idx="1120">
                  <c:v>29.335999999999999</c:v>
                </c:pt>
                <c:pt idx="1121">
                  <c:v>29.288</c:v>
                </c:pt>
                <c:pt idx="1122">
                  <c:v>29.370999999999999</c:v>
                </c:pt>
                <c:pt idx="1123">
                  <c:v>29.626000000000001</c:v>
                </c:pt>
                <c:pt idx="1124">
                  <c:v>29.545000000000002</c:v>
                </c:pt>
                <c:pt idx="1125">
                  <c:v>29.619</c:v>
                </c:pt>
                <c:pt idx="1126">
                  <c:v>29.536000000000001</c:v>
                </c:pt>
                <c:pt idx="1127">
                  <c:v>29.878</c:v>
                </c:pt>
                <c:pt idx="1128">
                  <c:v>29.891999999999999</c:v>
                </c:pt>
                <c:pt idx="1129">
                  <c:v>29.931000000000001</c:v>
                </c:pt>
                <c:pt idx="1130">
                  <c:v>29.783000000000001</c:v>
                </c:pt>
                <c:pt idx="1131">
                  <c:v>29.838999999999999</c:v>
                </c:pt>
                <c:pt idx="1132">
                  <c:v>29.952999999999999</c:v>
                </c:pt>
                <c:pt idx="1133">
                  <c:v>30.07</c:v>
                </c:pt>
                <c:pt idx="1134">
                  <c:v>30.065999999999999</c:v>
                </c:pt>
                <c:pt idx="1135">
                  <c:v>30.100999999999999</c:v>
                </c:pt>
                <c:pt idx="1136">
                  <c:v>30.259</c:v>
                </c:pt>
                <c:pt idx="1137">
                  <c:v>30.6</c:v>
                </c:pt>
                <c:pt idx="1138">
                  <c:v>30.286000000000001</c:v>
                </c:pt>
                <c:pt idx="1139">
                  <c:v>30.385999999999999</c:v>
                </c:pt>
                <c:pt idx="1140">
                  <c:v>30.36</c:v>
                </c:pt>
                <c:pt idx="1141">
                  <c:v>30.690999999999999</c:v>
                </c:pt>
                <c:pt idx="1142">
                  <c:v>30.626000000000001</c:v>
                </c:pt>
                <c:pt idx="1143">
                  <c:v>30.722000000000001</c:v>
                </c:pt>
                <c:pt idx="1144">
                  <c:v>30.382999999999999</c:v>
                </c:pt>
                <c:pt idx="1145">
                  <c:v>30.515000000000001</c:v>
                </c:pt>
                <c:pt idx="1146">
                  <c:v>30.579000000000001</c:v>
                </c:pt>
                <c:pt idx="1147">
                  <c:v>30.954999999999998</c:v>
                </c:pt>
                <c:pt idx="1148">
                  <c:v>30.8</c:v>
                </c:pt>
                <c:pt idx="1149">
                  <c:v>30.805</c:v>
                </c:pt>
                <c:pt idx="1150">
                  <c:v>30.981000000000002</c:v>
                </c:pt>
                <c:pt idx="1151">
                  <c:v>31.228999999999999</c:v>
                </c:pt>
                <c:pt idx="1152">
                  <c:v>31.137</c:v>
                </c:pt>
                <c:pt idx="1153">
                  <c:v>31.004999999999999</c:v>
                </c:pt>
                <c:pt idx="1154">
                  <c:v>31.16</c:v>
                </c:pt>
                <c:pt idx="1155">
                  <c:v>31.013999999999999</c:v>
                </c:pt>
                <c:pt idx="1156">
                  <c:v>31.135999999999999</c:v>
                </c:pt>
                <c:pt idx="1157">
                  <c:v>31.279</c:v>
                </c:pt>
                <c:pt idx="1158">
                  <c:v>31.382000000000001</c:v>
                </c:pt>
                <c:pt idx="1159">
                  <c:v>31.265999999999998</c:v>
                </c:pt>
                <c:pt idx="1160">
                  <c:v>31.395</c:v>
                </c:pt>
                <c:pt idx="1161">
                  <c:v>31.640999999999998</c:v>
                </c:pt>
                <c:pt idx="1162">
                  <c:v>31.568000000000001</c:v>
                </c:pt>
                <c:pt idx="1163">
                  <c:v>31.489000000000001</c:v>
                </c:pt>
                <c:pt idx="1164">
                  <c:v>31.53</c:v>
                </c:pt>
                <c:pt idx="1165">
                  <c:v>31.437999999999999</c:v>
                </c:pt>
                <c:pt idx="1166">
                  <c:v>31.54</c:v>
                </c:pt>
                <c:pt idx="1167">
                  <c:v>31.844999999999999</c:v>
                </c:pt>
                <c:pt idx="1168">
                  <c:v>31.739000000000001</c:v>
                </c:pt>
                <c:pt idx="1169">
                  <c:v>31.766999999999999</c:v>
                </c:pt>
                <c:pt idx="1170">
                  <c:v>31.873999999999999</c:v>
                </c:pt>
                <c:pt idx="1171">
                  <c:v>32.034999999999997</c:v>
                </c:pt>
                <c:pt idx="1172">
                  <c:v>32.04</c:v>
                </c:pt>
                <c:pt idx="1173">
                  <c:v>31.899000000000001</c:v>
                </c:pt>
                <c:pt idx="1174">
                  <c:v>32.215000000000003</c:v>
                </c:pt>
                <c:pt idx="1175">
                  <c:v>32.341999999999999</c:v>
                </c:pt>
                <c:pt idx="1176">
                  <c:v>32.363999999999997</c:v>
                </c:pt>
                <c:pt idx="1177">
                  <c:v>32.270000000000003</c:v>
                </c:pt>
                <c:pt idx="1178">
                  <c:v>32.24</c:v>
                </c:pt>
                <c:pt idx="1179">
                  <c:v>32.159999999999997</c:v>
                </c:pt>
                <c:pt idx="1180">
                  <c:v>32.325000000000003</c:v>
                </c:pt>
                <c:pt idx="1181">
                  <c:v>32.619</c:v>
                </c:pt>
                <c:pt idx="1182">
                  <c:v>32.503999999999998</c:v>
                </c:pt>
                <c:pt idx="1183">
                  <c:v>32.441000000000003</c:v>
                </c:pt>
                <c:pt idx="1184">
                  <c:v>32.515000000000001</c:v>
                </c:pt>
                <c:pt idx="1185">
                  <c:v>32.838999999999999</c:v>
                </c:pt>
                <c:pt idx="1186">
                  <c:v>32.807000000000002</c:v>
                </c:pt>
                <c:pt idx="1187">
                  <c:v>32.753</c:v>
                </c:pt>
                <c:pt idx="1188">
                  <c:v>32.587000000000003</c:v>
                </c:pt>
                <c:pt idx="1189">
                  <c:v>32.619</c:v>
                </c:pt>
                <c:pt idx="1190">
                  <c:v>32.811</c:v>
                </c:pt>
                <c:pt idx="1191">
                  <c:v>32.933999999999997</c:v>
                </c:pt>
                <c:pt idx="1192">
                  <c:v>33.076000000000001</c:v>
                </c:pt>
                <c:pt idx="1193">
                  <c:v>32.837000000000003</c:v>
                </c:pt>
                <c:pt idx="1194">
                  <c:v>33.076999999999998</c:v>
                </c:pt>
                <c:pt idx="1195">
                  <c:v>33.191000000000003</c:v>
                </c:pt>
                <c:pt idx="1196">
                  <c:v>33.334000000000003</c:v>
                </c:pt>
                <c:pt idx="1197">
                  <c:v>33.073</c:v>
                </c:pt>
                <c:pt idx="1198">
                  <c:v>33.408000000000001</c:v>
                </c:pt>
                <c:pt idx="1199">
                  <c:v>33.625</c:v>
                </c:pt>
                <c:pt idx="1200">
                  <c:v>33.418999999999997</c:v>
                </c:pt>
                <c:pt idx="1201">
                  <c:v>33.42</c:v>
                </c:pt>
                <c:pt idx="1202">
                  <c:v>33.423999999999999</c:v>
                </c:pt>
                <c:pt idx="1203">
                  <c:v>33.438000000000002</c:v>
                </c:pt>
                <c:pt idx="1204">
                  <c:v>33.615000000000002</c:v>
                </c:pt>
                <c:pt idx="1205">
                  <c:v>33.713000000000001</c:v>
                </c:pt>
                <c:pt idx="1206">
                  <c:v>33.694000000000003</c:v>
                </c:pt>
                <c:pt idx="1207">
                  <c:v>33.597999999999999</c:v>
                </c:pt>
                <c:pt idx="1208">
                  <c:v>33.841999999999999</c:v>
                </c:pt>
                <c:pt idx="1209">
                  <c:v>33.994999999999997</c:v>
                </c:pt>
                <c:pt idx="1210">
                  <c:v>34.052999999999997</c:v>
                </c:pt>
                <c:pt idx="1211">
                  <c:v>33.895000000000003</c:v>
                </c:pt>
                <c:pt idx="1212">
                  <c:v>34.030999999999999</c:v>
                </c:pt>
                <c:pt idx="1213">
                  <c:v>34.319000000000003</c:v>
                </c:pt>
                <c:pt idx="1214">
                  <c:v>34.203000000000003</c:v>
                </c:pt>
                <c:pt idx="1215">
                  <c:v>34.128999999999998</c:v>
                </c:pt>
                <c:pt idx="1216">
                  <c:v>34.137</c:v>
                </c:pt>
                <c:pt idx="1217">
                  <c:v>34.116</c:v>
                </c:pt>
                <c:pt idx="1218">
                  <c:v>34.231000000000002</c:v>
                </c:pt>
                <c:pt idx="1219">
                  <c:v>34.548999999999999</c:v>
                </c:pt>
                <c:pt idx="1220">
                  <c:v>34.317999999999998</c:v>
                </c:pt>
                <c:pt idx="1221">
                  <c:v>34.340000000000003</c:v>
                </c:pt>
                <c:pt idx="1222">
                  <c:v>34.542999999999999</c:v>
                </c:pt>
                <c:pt idx="1223">
                  <c:v>34.686999999999998</c:v>
                </c:pt>
                <c:pt idx="1224">
                  <c:v>34.548999999999999</c:v>
                </c:pt>
                <c:pt idx="1225">
                  <c:v>34.656999999999996</c:v>
                </c:pt>
                <c:pt idx="1226">
                  <c:v>34.594000000000001</c:v>
                </c:pt>
                <c:pt idx="1227">
                  <c:v>34.460999999999999</c:v>
                </c:pt>
                <c:pt idx="1228">
                  <c:v>34.777999999999999</c:v>
                </c:pt>
                <c:pt idx="1229">
                  <c:v>34.863</c:v>
                </c:pt>
                <c:pt idx="1230">
                  <c:v>34.798000000000002</c:v>
                </c:pt>
                <c:pt idx="1231">
                  <c:v>34.83</c:v>
                </c:pt>
                <c:pt idx="1232">
                  <c:v>35.029000000000003</c:v>
                </c:pt>
                <c:pt idx="1233">
                  <c:v>35.073</c:v>
                </c:pt>
                <c:pt idx="1234">
                  <c:v>35.048999999999999</c:v>
                </c:pt>
                <c:pt idx="1235">
                  <c:v>35.073</c:v>
                </c:pt>
                <c:pt idx="1236">
                  <c:v>35.371000000000002</c:v>
                </c:pt>
                <c:pt idx="1237">
                  <c:v>35.267000000000003</c:v>
                </c:pt>
                <c:pt idx="1238">
                  <c:v>35.408999999999999</c:v>
                </c:pt>
                <c:pt idx="1239">
                  <c:v>35.329000000000001</c:v>
                </c:pt>
                <c:pt idx="1240">
                  <c:v>35.225000000000001</c:v>
                </c:pt>
                <c:pt idx="1241">
                  <c:v>35.226999999999997</c:v>
                </c:pt>
                <c:pt idx="1242">
                  <c:v>35.521000000000001</c:v>
                </c:pt>
                <c:pt idx="1243">
                  <c:v>35.588999999999999</c:v>
                </c:pt>
                <c:pt idx="1244">
                  <c:v>35.456000000000003</c:v>
                </c:pt>
                <c:pt idx="1245">
                  <c:v>35.470999999999997</c:v>
                </c:pt>
                <c:pt idx="1246">
                  <c:v>35.792000000000002</c:v>
                </c:pt>
                <c:pt idx="1247">
                  <c:v>35.738999999999997</c:v>
                </c:pt>
                <c:pt idx="1248">
                  <c:v>35.78</c:v>
                </c:pt>
                <c:pt idx="1249">
                  <c:v>35.75</c:v>
                </c:pt>
                <c:pt idx="1250">
                  <c:v>36.043999999999997</c:v>
                </c:pt>
                <c:pt idx="1251">
                  <c:v>36.076999999999998</c:v>
                </c:pt>
                <c:pt idx="1252">
                  <c:v>36.008000000000003</c:v>
                </c:pt>
                <c:pt idx="1253">
                  <c:v>36.021999999999998</c:v>
                </c:pt>
                <c:pt idx="1254">
                  <c:v>35.948</c:v>
                </c:pt>
                <c:pt idx="1255">
                  <c:v>35.878</c:v>
                </c:pt>
                <c:pt idx="1256">
                  <c:v>36.232999999999997</c:v>
                </c:pt>
                <c:pt idx="1257">
                  <c:v>36.220999999999997</c:v>
                </c:pt>
                <c:pt idx="1258">
                  <c:v>36.192999999999998</c:v>
                </c:pt>
                <c:pt idx="1259">
                  <c:v>36.209000000000003</c:v>
                </c:pt>
                <c:pt idx="1260">
                  <c:v>36.456000000000003</c:v>
                </c:pt>
                <c:pt idx="1261">
                  <c:v>36.478000000000002</c:v>
                </c:pt>
                <c:pt idx="1262">
                  <c:v>36.405999999999999</c:v>
                </c:pt>
                <c:pt idx="1263">
                  <c:v>36.347999999999999</c:v>
                </c:pt>
                <c:pt idx="1264">
                  <c:v>36.715000000000003</c:v>
                </c:pt>
                <c:pt idx="1265">
                  <c:v>36.802</c:v>
                </c:pt>
                <c:pt idx="1266">
                  <c:v>36.762</c:v>
                </c:pt>
                <c:pt idx="1267">
                  <c:v>36.613</c:v>
                </c:pt>
                <c:pt idx="1268">
                  <c:v>36.646000000000001</c:v>
                </c:pt>
                <c:pt idx="1269">
                  <c:v>36.625</c:v>
                </c:pt>
                <c:pt idx="1270">
                  <c:v>36.892000000000003</c:v>
                </c:pt>
                <c:pt idx="1271">
                  <c:v>36.85</c:v>
                </c:pt>
                <c:pt idx="1272">
                  <c:v>36.887999999999998</c:v>
                </c:pt>
                <c:pt idx="1273">
                  <c:v>36.843000000000004</c:v>
                </c:pt>
                <c:pt idx="1274">
                  <c:v>37.1</c:v>
                </c:pt>
                <c:pt idx="1275">
                  <c:v>37.243000000000002</c:v>
                </c:pt>
                <c:pt idx="1276">
                  <c:v>37.171999999999997</c:v>
                </c:pt>
                <c:pt idx="1277">
                  <c:v>37.127000000000002</c:v>
                </c:pt>
                <c:pt idx="1278">
                  <c:v>37.35</c:v>
                </c:pt>
                <c:pt idx="1279">
                  <c:v>37.418999999999997</c:v>
                </c:pt>
                <c:pt idx="1280">
                  <c:v>37.380000000000003</c:v>
                </c:pt>
                <c:pt idx="1281">
                  <c:v>37.411000000000001</c:v>
                </c:pt>
                <c:pt idx="1282">
                  <c:v>37.612000000000002</c:v>
                </c:pt>
                <c:pt idx="1283">
                  <c:v>37.673999999999999</c:v>
                </c:pt>
                <c:pt idx="1284">
                  <c:v>37.634999999999998</c:v>
                </c:pt>
                <c:pt idx="1285">
                  <c:v>37.557000000000002</c:v>
                </c:pt>
                <c:pt idx="1286">
                  <c:v>37.537999999999997</c:v>
                </c:pt>
                <c:pt idx="1287">
                  <c:v>37.460999999999999</c:v>
                </c:pt>
                <c:pt idx="1288">
                  <c:v>37.835999999999999</c:v>
                </c:pt>
                <c:pt idx="1289">
                  <c:v>37.898000000000003</c:v>
                </c:pt>
                <c:pt idx="1290">
                  <c:v>37.85</c:v>
                </c:pt>
                <c:pt idx="1291">
                  <c:v>37.734000000000002</c:v>
                </c:pt>
                <c:pt idx="1292">
                  <c:v>38.07</c:v>
                </c:pt>
                <c:pt idx="1293">
                  <c:v>38.058999999999997</c:v>
                </c:pt>
                <c:pt idx="1294">
                  <c:v>38.08</c:v>
                </c:pt>
                <c:pt idx="1295">
                  <c:v>38.029000000000003</c:v>
                </c:pt>
                <c:pt idx="1296">
                  <c:v>38.261000000000003</c:v>
                </c:pt>
                <c:pt idx="1297">
                  <c:v>38.308</c:v>
                </c:pt>
                <c:pt idx="1298">
                  <c:v>38.286999999999999</c:v>
                </c:pt>
                <c:pt idx="1299">
                  <c:v>38.283000000000001</c:v>
                </c:pt>
                <c:pt idx="1300">
                  <c:v>38.234999999999999</c:v>
                </c:pt>
                <c:pt idx="1301">
                  <c:v>38.183999999999997</c:v>
                </c:pt>
                <c:pt idx="1302">
                  <c:v>38.473999999999997</c:v>
                </c:pt>
                <c:pt idx="1303">
                  <c:v>38.570999999999998</c:v>
                </c:pt>
                <c:pt idx="1304">
                  <c:v>38.542000000000002</c:v>
                </c:pt>
                <c:pt idx="1305">
                  <c:v>38.512999999999998</c:v>
                </c:pt>
                <c:pt idx="1306">
                  <c:v>38.716999999999999</c:v>
                </c:pt>
                <c:pt idx="1307">
                  <c:v>38.756999999999998</c:v>
                </c:pt>
                <c:pt idx="1308">
                  <c:v>38.750999999999998</c:v>
                </c:pt>
                <c:pt idx="1309">
                  <c:v>38.741999999999997</c:v>
                </c:pt>
                <c:pt idx="1310">
                  <c:v>38.963000000000001</c:v>
                </c:pt>
                <c:pt idx="1311">
                  <c:v>39.066000000000003</c:v>
                </c:pt>
                <c:pt idx="1312">
                  <c:v>38.982999999999997</c:v>
                </c:pt>
                <c:pt idx="1313">
                  <c:v>38.951999999999998</c:v>
                </c:pt>
                <c:pt idx="1314">
                  <c:v>39.298999999999999</c:v>
                </c:pt>
                <c:pt idx="1315">
                  <c:v>39.271000000000001</c:v>
                </c:pt>
                <c:pt idx="1316">
                  <c:v>39.201000000000001</c:v>
                </c:pt>
                <c:pt idx="1317">
                  <c:v>39.203000000000003</c:v>
                </c:pt>
                <c:pt idx="1318">
                  <c:v>39.152999999999999</c:v>
                </c:pt>
                <c:pt idx="1319">
                  <c:v>39.158000000000001</c:v>
                </c:pt>
                <c:pt idx="1320">
                  <c:v>39.439</c:v>
                </c:pt>
                <c:pt idx="1321">
                  <c:v>39.406999999999996</c:v>
                </c:pt>
                <c:pt idx="1322">
                  <c:v>39.451999999999998</c:v>
                </c:pt>
                <c:pt idx="1323">
                  <c:v>39.396000000000001</c:v>
                </c:pt>
                <c:pt idx="1324">
                  <c:v>39.704999999999998</c:v>
                </c:pt>
                <c:pt idx="1325">
                  <c:v>39.71</c:v>
                </c:pt>
                <c:pt idx="1326">
                  <c:v>39.658000000000001</c:v>
                </c:pt>
                <c:pt idx="1327">
                  <c:v>39.573999999999998</c:v>
                </c:pt>
                <c:pt idx="1328">
                  <c:v>39.944000000000003</c:v>
                </c:pt>
                <c:pt idx="1329">
                  <c:v>39.898000000000003</c:v>
                </c:pt>
                <c:pt idx="1330">
                  <c:v>39.856000000000002</c:v>
                </c:pt>
                <c:pt idx="1331">
                  <c:v>39.834000000000003</c:v>
                </c:pt>
                <c:pt idx="1332">
                  <c:v>40.162999999999997</c:v>
                </c:pt>
                <c:pt idx="1333">
                  <c:v>40.220999999999997</c:v>
                </c:pt>
                <c:pt idx="1334">
                  <c:v>40.134999999999998</c:v>
                </c:pt>
                <c:pt idx="1335">
                  <c:v>40.097000000000001</c:v>
                </c:pt>
                <c:pt idx="1336">
                  <c:v>40.054000000000002</c:v>
                </c:pt>
                <c:pt idx="1337">
                  <c:v>40.003</c:v>
                </c:pt>
                <c:pt idx="1338">
                  <c:v>40.307000000000002</c:v>
                </c:pt>
                <c:pt idx="1339">
                  <c:v>40.332999999999998</c:v>
                </c:pt>
                <c:pt idx="1340">
                  <c:v>40.313000000000002</c:v>
                </c:pt>
                <c:pt idx="1341">
                  <c:v>40.241999999999997</c:v>
                </c:pt>
                <c:pt idx="1342">
                  <c:v>40.524000000000001</c:v>
                </c:pt>
                <c:pt idx="1343">
                  <c:v>40.503999999999998</c:v>
                </c:pt>
                <c:pt idx="1344">
                  <c:v>40.508000000000003</c:v>
                </c:pt>
                <c:pt idx="1345">
                  <c:v>40.475999999999999</c:v>
                </c:pt>
                <c:pt idx="1346">
                  <c:v>40.798000000000002</c:v>
                </c:pt>
                <c:pt idx="1347">
                  <c:v>40.820999999999998</c:v>
                </c:pt>
                <c:pt idx="1348">
                  <c:v>40.796999999999997</c:v>
                </c:pt>
                <c:pt idx="1349">
                  <c:v>40.737000000000002</c:v>
                </c:pt>
                <c:pt idx="1350">
                  <c:v>41.058</c:v>
                </c:pt>
                <c:pt idx="1351">
                  <c:v>41.093000000000004</c:v>
                </c:pt>
                <c:pt idx="1352">
                  <c:v>40.978000000000002</c:v>
                </c:pt>
                <c:pt idx="1353">
                  <c:v>40.901000000000003</c:v>
                </c:pt>
                <c:pt idx="1354">
                  <c:v>41.006</c:v>
                </c:pt>
                <c:pt idx="1355">
                  <c:v>40.896000000000001</c:v>
                </c:pt>
                <c:pt idx="1356">
                  <c:v>41.274999999999999</c:v>
                </c:pt>
                <c:pt idx="1357">
                  <c:v>41.228999999999999</c:v>
                </c:pt>
                <c:pt idx="1358">
                  <c:v>41.238</c:v>
                </c:pt>
                <c:pt idx="1359">
                  <c:v>41.113999999999997</c:v>
                </c:pt>
                <c:pt idx="1360">
                  <c:v>41.484000000000002</c:v>
                </c:pt>
                <c:pt idx="1361">
                  <c:v>41.539000000000001</c:v>
                </c:pt>
                <c:pt idx="1362">
                  <c:v>41.45</c:v>
                </c:pt>
                <c:pt idx="1363">
                  <c:v>41.354999999999997</c:v>
                </c:pt>
                <c:pt idx="1364">
                  <c:v>41.731999999999999</c:v>
                </c:pt>
                <c:pt idx="1365">
                  <c:v>41.744</c:v>
                </c:pt>
                <c:pt idx="1366">
                  <c:v>41.643999999999998</c:v>
                </c:pt>
                <c:pt idx="1367">
                  <c:v>41.646999999999998</c:v>
                </c:pt>
                <c:pt idx="1368">
                  <c:v>41.997999999999998</c:v>
                </c:pt>
                <c:pt idx="1369">
                  <c:v>41.933</c:v>
                </c:pt>
                <c:pt idx="1370">
                  <c:v>41.86</c:v>
                </c:pt>
                <c:pt idx="1371">
                  <c:v>41.893999999999998</c:v>
                </c:pt>
                <c:pt idx="1372">
                  <c:v>42.162999999999997</c:v>
                </c:pt>
                <c:pt idx="1373">
                  <c:v>42.186</c:v>
                </c:pt>
                <c:pt idx="1374">
                  <c:v>42.112000000000002</c:v>
                </c:pt>
                <c:pt idx="1375">
                  <c:v>42.075000000000003</c:v>
                </c:pt>
                <c:pt idx="1376">
                  <c:v>41.978000000000002</c:v>
                </c:pt>
                <c:pt idx="1377">
                  <c:v>42.002000000000002</c:v>
                </c:pt>
                <c:pt idx="1378">
                  <c:v>42.308</c:v>
                </c:pt>
                <c:pt idx="1379">
                  <c:v>42.363</c:v>
                </c:pt>
                <c:pt idx="1380">
                  <c:v>42.322000000000003</c:v>
                </c:pt>
                <c:pt idx="1381">
                  <c:v>42.243000000000002</c:v>
                </c:pt>
                <c:pt idx="1382">
                  <c:v>42.576000000000001</c:v>
                </c:pt>
                <c:pt idx="1383">
                  <c:v>42.582999999999998</c:v>
                </c:pt>
                <c:pt idx="1384">
                  <c:v>42.515999999999998</c:v>
                </c:pt>
                <c:pt idx="1385">
                  <c:v>42.472999999999999</c:v>
                </c:pt>
                <c:pt idx="1386">
                  <c:v>42.8</c:v>
                </c:pt>
                <c:pt idx="1387">
                  <c:v>42.762</c:v>
                </c:pt>
                <c:pt idx="1388">
                  <c:v>42.761000000000003</c:v>
                </c:pt>
                <c:pt idx="1389">
                  <c:v>42.667000000000002</c:v>
                </c:pt>
                <c:pt idx="1390">
                  <c:v>43.05</c:v>
                </c:pt>
                <c:pt idx="1391">
                  <c:v>43.012999999999998</c:v>
                </c:pt>
                <c:pt idx="1392">
                  <c:v>42.984000000000002</c:v>
                </c:pt>
                <c:pt idx="1393">
                  <c:v>42.893999999999998</c:v>
                </c:pt>
                <c:pt idx="1394">
                  <c:v>43.283000000000001</c:v>
                </c:pt>
                <c:pt idx="1395">
                  <c:v>43.338000000000001</c:v>
                </c:pt>
                <c:pt idx="1396">
                  <c:v>43.25</c:v>
                </c:pt>
                <c:pt idx="1397">
                  <c:v>43.127000000000002</c:v>
                </c:pt>
                <c:pt idx="1398">
                  <c:v>43.103999999999999</c:v>
                </c:pt>
                <c:pt idx="1399">
                  <c:v>43.08</c:v>
                </c:pt>
                <c:pt idx="1400">
                  <c:v>43.423999999999999</c:v>
                </c:pt>
                <c:pt idx="1401">
                  <c:v>43.414000000000001</c:v>
                </c:pt>
                <c:pt idx="1402">
                  <c:v>43.37</c:v>
                </c:pt>
                <c:pt idx="1403">
                  <c:v>43.328000000000003</c:v>
                </c:pt>
                <c:pt idx="1404">
                  <c:v>43.671999999999997</c:v>
                </c:pt>
                <c:pt idx="1405">
                  <c:v>43.628999999999998</c:v>
                </c:pt>
                <c:pt idx="1406">
                  <c:v>43.578000000000003</c:v>
                </c:pt>
                <c:pt idx="1407">
                  <c:v>43.531999999999996</c:v>
                </c:pt>
                <c:pt idx="1408">
                  <c:v>43.898000000000003</c:v>
                </c:pt>
                <c:pt idx="1409">
                  <c:v>43.886000000000003</c:v>
                </c:pt>
                <c:pt idx="1410">
                  <c:v>43.851999999999997</c:v>
                </c:pt>
                <c:pt idx="1411">
                  <c:v>43.801000000000002</c:v>
                </c:pt>
                <c:pt idx="1412">
                  <c:v>44.112000000000002</c:v>
                </c:pt>
                <c:pt idx="1413">
                  <c:v>44.030999999999999</c:v>
                </c:pt>
                <c:pt idx="1414">
                  <c:v>44.054000000000002</c:v>
                </c:pt>
                <c:pt idx="1415">
                  <c:v>44.043999999999997</c:v>
                </c:pt>
                <c:pt idx="1416">
                  <c:v>44.341000000000001</c:v>
                </c:pt>
                <c:pt idx="1417">
                  <c:v>44.4</c:v>
                </c:pt>
                <c:pt idx="1418">
                  <c:v>44.304000000000002</c:v>
                </c:pt>
                <c:pt idx="1419">
                  <c:v>44.226999999999997</c:v>
                </c:pt>
                <c:pt idx="1420">
                  <c:v>44.494999999999997</c:v>
                </c:pt>
                <c:pt idx="1421">
                  <c:v>44.558999999999997</c:v>
                </c:pt>
                <c:pt idx="1422">
                  <c:v>44.43</c:v>
                </c:pt>
                <c:pt idx="1423">
                  <c:v>44.454000000000001</c:v>
                </c:pt>
                <c:pt idx="1424">
                  <c:v>44.357999999999997</c:v>
                </c:pt>
                <c:pt idx="1425">
                  <c:v>44.362000000000002</c:v>
                </c:pt>
                <c:pt idx="1426">
                  <c:v>44.755000000000003</c:v>
                </c:pt>
                <c:pt idx="1427">
                  <c:v>44.777000000000001</c:v>
                </c:pt>
                <c:pt idx="1428">
                  <c:v>44.716999999999999</c:v>
                </c:pt>
                <c:pt idx="1429">
                  <c:v>44.668999999999997</c:v>
                </c:pt>
                <c:pt idx="1430">
                  <c:v>44.921999999999997</c:v>
                </c:pt>
                <c:pt idx="1431">
                  <c:v>44.959000000000003</c:v>
                </c:pt>
                <c:pt idx="1432">
                  <c:v>44.878999999999998</c:v>
                </c:pt>
                <c:pt idx="1433">
                  <c:v>44.841000000000001</c:v>
                </c:pt>
                <c:pt idx="1434">
                  <c:v>45.204999999999998</c:v>
                </c:pt>
                <c:pt idx="1435">
                  <c:v>45.215000000000003</c:v>
                </c:pt>
                <c:pt idx="1436">
                  <c:v>45.116</c:v>
                </c:pt>
                <c:pt idx="1437">
                  <c:v>45.058999999999997</c:v>
                </c:pt>
                <c:pt idx="1438">
                  <c:v>45.533000000000001</c:v>
                </c:pt>
                <c:pt idx="1439">
                  <c:v>45.347999999999999</c:v>
                </c:pt>
                <c:pt idx="1440">
                  <c:v>45.350999999999999</c:v>
                </c:pt>
                <c:pt idx="1441">
                  <c:v>45.305999999999997</c:v>
                </c:pt>
                <c:pt idx="1442">
                  <c:v>45.551000000000002</c:v>
                </c:pt>
                <c:pt idx="1443">
                  <c:v>45.585999999999999</c:v>
                </c:pt>
                <c:pt idx="1444">
                  <c:v>45.606999999999999</c:v>
                </c:pt>
                <c:pt idx="1445">
                  <c:v>45.523000000000003</c:v>
                </c:pt>
                <c:pt idx="1446">
                  <c:v>45.889000000000003</c:v>
                </c:pt>
                <c:pt idx="1447">
                  <c:v>45.838999999999999</c:v>
                </c:pt>
                <c:pt idx="1448">
                  <c:v>45.807000000000002</c:v>
                </c:pt>
                <c:pt idx="1449">
                  <c:v>45.73</c:v>
                </c:pt>
                <c:pt idx="1450">
                  <c:v>46.082999999999998</c:v>
                </c:pt>
                <c:pt idx="1451">
                  <c:v>45.966999999999999</c:v>
                </c:pt>
                <c:pt idx="1452">
                  <c:v>46.002000000000002</c:v>
                </c:pt>
                <c:pt idx="1453">
                  <c:v>45.914000000000001</c:v>
                </c:pt>
                <c:pt idx="1454">
                  <c:v>45.88</c:v>
                </c:pt>
                <c:pt idx="1455">
                  <c:v>45.887999999999998</c:v>
                </c:pt>
                <c:pt idx="1456">
                  <c:v>46.189</c:v>
                </c:pt>
                <c:pt idx="1457">
                  <c:v>46.183</c:v>
                </c:pt>
                <c:pt idx="1458">
                  <c:v>46.08</c:v>
                </c:pt>
                <c:pt idx="1459">
                  <c:v>46.158999999999999</c:v>
                </c:pt>
                <c:pt idx="1460">
                  <c:v>46.475999999999999</c:v>
                </c:pt>
                <c:pt idx="1461">
                  <c:v>46.408000000000001</c:v>
                </c:pt>
                <c:pt idx="1462">
                  <c:v>46.399000000000001</c:v>
                </c:pt>
                <c:pt idx="1463">
                  <c:v>46.238</c:v>
                </c:pt>
                <c:pt idx="1464">
                  <c:v>46.706000000000003</c:v>
                </c:pt>
                <c:pt idx="1465">
                  <c:v>46.645000000000003</c:v>
                </c:pt>
                <c:pt idx="1466">
                  <c:v>46.557000000000002</c:v>
                </c:pt>
                <c:pt idx="1467">
                  <c:v>46.588999999999999</c:v>
                </c:pt>
                <c:pt idx="1468">
                  <c:v>46.854999999999997</c:v>
                </c:pt>
                <c:pt idx="1469">
                  <c:v>46.874000000000002</c:v>
                </c:pt>
                <c:pt idx="1470">
                  <c:v>46.786999999999999</c:v>
                </c:pt>
                <c:pt idx="1471">
                  <c:v>46.804000000000002</c:v>
                </c:pt>
                <c:pt idx="1472">
                  <c:v>47.069000000000003</c:v>
                </c:pt>
                <c:pt idx="1473">
                  <c:v>47.04</c:v>
                </c:pt>
                <c:pt idx="1474">
                  <c:v>46.972000000000001</c:v>
                </c:pt>
                <c:pt idx="1475">
                  <c:v>47.036999999999999</c:v>
                </c:pt>
                <c:pt idx="1476">
                  <c:v>47.308999999999997</c:v>
                </c:pt>
                <c:pt idx="1477">
                  <c:v>47.314999999999998</c:v>
                </c:pt>
                <c:pt idx="1478">
                  <c:v>47.177999999999997</c:v>
                </c:pt>
                <c:pt idx="1479">
                  <c:v>47.198</c:v>
                </c:pt>
                <c:pt idx="1480">
                  <c:v>47.46</c:v>
                </c:pt>
                <c:pt idx="1481">
                  <c:v>47.521000000000001</c:v>
                </c:pt>
                <c:pt idx="1482">
                  <c:v>47.451999999999998</c:v>
                </c:pt>
                <c:pt idx="1483">
                  <c:v>47.451999999999998</c:v>
                </c:pt>
                <c:pt idx="1484">
                  <c:v>47.722999999999999</c:v>
                </c:pt>
                <c:pt idx="1485">
                  <c:v>47.734999999999999</c:v>
                </c:pt>
                <c:pt idx="1486">
                  <c:v>47.673000000000002</c:v>
                </c:pt>
                <c:pt idx="1487">
                  <c:v>47.676000000000002</c:v>
                </c:pt>
                <c:pt idx="1488">
                  <c:v>47.981000000000002</c:v>
                </c:pt>
                <c:pt idx="1489">
                  <c:v>47.886000000000003</c:v>
                </c:pt>
                <c:pt idx="1490">
                  <c:v>47.899000000000001</c:v>
                </c:pt>
                <c:pt idx="1491">
                  <c:v>47.890999999999998</c:v>
                </c:pt>
                <c:pt idx="1492">
                  <c:v>48.225999999999999</c:v>
                </c:pt>
                <c:pt idx="1493">
                  <c:v>48.069000000000003</c:v>
                </c:pt>
                <c:pt idx="1494">
                  <c:v>48.104999999999997</c:v>
                </c:pt>
                <c:pt idx="1495">
                  <c:v>48.006999999999998</c:v>
                </c:pt>
                <c:pt idx="1496">
                  <c:v>48.011000000000003</c:v>
                </c:pt>
                <c:pt idx="1497">
                  <c:v>48.024999999999999</c:v>
                </c:pt>
                <c:pt idx="1498">
                  <c:v>48.351999999999997</c:v>
                </c:pt>
                <c:pt idx="1499">
                  <c:v>48.295999999999999</c:v>
                </c:pt>
                <c:pt idx="1500">
                  <c:v>48.280999999999999</c:v>
                </c:pt>
                <c:pt idx="1501">
                  <c:v>48.197000000000003</c:v>
                </c:pt>
                <c:pt idx="1502">
                  <c:v>48.497</c:v>
                </c:pt>
                <c:pt idx="1503">
                  <c:v>48.484999999999999</c:v>
                </c:pt>
                <c:pt idx="1504">
                  <c:v>48.427999999999997</c:v>
                </c:pt>
                <c:pt idx="1505">
                  <c:v>48.466999999999999</c:v>
                </c:pt>
                <c:pt idx="1506">
                  <c:v>48.683</c:v>
                </c:pt>
                <c:pt idx="1507">
                  <c:v>48.707999999999998</c:v>
                </c:pt>
                <c:pt idx="1508">
                  <c:v>48.606999999999999</c:v>
                </c:pt>
                <c:pt idx="1509">
                  <c:v>48.698</c:v>
                </c:pt>
                <c:pt idx="1510">
                  <c:v>48.902999999999999</c:v>
                </c:pt>
                <c:pt idx="1511">
                  <c:v>48.948</c:v>
                </c:pt>
                <c:pt idx="1512">
                  <c:v>48.863999999999997</c:v>
                </c:pt>
                <c:pt idx="1513">
                  <c:v>48.911999999999999</c:v>
                </c:pt>
                <c:pt idx="1514">
                  <c:v>49.082999999999998</c:v>
                </c:pt>
                <c:pt idx="1515">
                  <c:v>49.131</c:v>
                </c:pt>
                <c:pt idx="1516">
                  <c:v>49.042999999999999</c:v>
                </c:pt>
                <c:pt idx="1517">
                  <c:v>49.14</c:v>
                </c:pt>
                <c:pt idx="1518">
                  <c:v>49.338999999999999</c:v>
                </c:pt>
                <c:pt idx="1519">
                  <c:v>49.314999999999998</c:v>
                </c:pt>
                <c:pt idx="1520">
                  <c:v>49.216999999999999</c:v>
                </c:pt>
                <c:pt idx="1521">
                  <c:v>49.308</c:v>
                </c:pt>
                <c:pt idx="1522">
                  <c:v>49.587000000000003</c:v>
                </c:pt>
                <c:pt idx="1523">
                  <c:v>49.527000000000001</c:v>
                </c:pt>
                <c:pt idx="1524">
                  <c:v>49.527999999999999</c:v>
                </c:pt>
                <c:pt idx="1525">
                  <c:v>49.558999999999997</c:v>
                </c:pt>
                <c:pt idx="1526">
                  <c:v>49.758000000000003</c:v>
                </c:pt>
                <c:pt idx="1527">
                  <c:v>49.753999999999998</c:v>
                </c:pt>
                <c:pt idx="1528">
                  <c:v>49.658999999999999</c:v>
                </c:pt>
                <c:pt idx="1529">
                  <c:v>49.744999999999997</c:v>
                </c:pt>
                <c:pt idx="1530">
                  <c:v>50.017000000000003</c:v>
                </c:pt>
                <c:pt idx="1531">
                  <c:v>49.944000000000003</c:v>
                </c:pt>
                <c:pt idx="1532">
                  <c:v>49.896000000000001</c:v>
                </c:pt>
                <c:pt idx="1533">
                  <c:v>49.914000000000001</c:v>
                </c:pt>
                <c:pt idx="1534">
                  <c:v>50.228999999999999</c:v>
                </c:pt>
                <c:pt idx="1535">
                  <c:v>50.113999999999997</c:v>
                </c:pt>
                <c:pt idx="1536">
                  <c:v>50.073999999999998</c:v>
                </c:pt>
                <c:pt idx="1537">
                  <c:v>50.124000000000002</c:v>
                </c:pt>
                <c:pt idx="1538">
                  <c:v>50.392000000000003</c:v>
                </c:pt>
                <c:pt idx="1539">
                  <c:v>50.343000000000004</c:v>
                </c:pt>
                <c:pt idx="1540">
                  <c:v>50.293999999999997</c:v>
                </c:pt>
                <c:pt idx="1541">
                  <c:v>50.356000000000002</c:v>
                </c:pt>
                <c:pt idx="1542">
                  <c:v>50.582999999999998</c:v>
                </c:pt>
                <c:pt idx="1543">
                  <c:v>50.581000000000003</c:v>
                </c:pt>
                <c:pt idx="1544">
                  <c:v>50.494999999999997</c:v>
                </c:pt>
                <c:pt idx="1545">
                  <c:v>50.591999999999999</c:v>
                </c:pt>
                <c:pt idx="1546">
                  <c:v>50.802</c:v>
                </c:pt>
                <c:pt idx="1547">
                  <c:v>50.779000000000003</c:v>
                </c:pt>
                <c:pt idx="1548">
                  <c:v>50.68</c:v>
                </c:pt>
                <c:pt idx="1549">
                  <c:v>50.783999999999999</c:v>
                </c:pt>
                <c:pt idx="1550">
                  <c:v>50.935000000000002</c:v>
                </c:pt>
                <c:pt idx="1551">
                  <c:v>50.944000000000003</c:v>
                </c:pt>
                <c:pt idx="1552">
                  <c:v>50.944000000000003</c:v>
                </c:pt>
                <c:pt idx="1553">
                  <c:v>50.953000000000003</c:v>
                </c:pt>
                <c:pt idx="1554">
                  <c:v>51.21</c:v>
                </c:pt>
                <c:pt idx="1555">
                  <c:v>51.146000000000001</c:v>
                </c:pt>
                <c:pt idx="1556">
                  <c:v>51.103999999999999</c:v>
                </c:pt>
                <c:pt idx="1557">
                  <c:v>51.137999999999998</c:v>
                </c:pt>
                <c:pt idx="1558">
                  <c:v>51.457000000000001</c:v>
                </c:pt>
                <c:pt idx="1559">
                  <c:v>51.375</c:v>
                </c:pt>
                <c:pt idx="1560">
                  <c:v>51.338999999999999</c:v>
                </c:pt>
                <c:pt idx="1561">
                  <c:v>51.371000000000002</c:v>
                </c:pt>
                <c:pt idx="1562">
                  <c:v>51.6</c:v>
                </c:pt>
                <c:pt idx="1563">
                  <c:v>51.573999999999998</c:v>
                </c:pt>
                <c:pt idx="1564">
                  <c:v>51.47</c:v>
                </c:pt>
                <c:pt idx="1565">
                  <c:v>51.613</c:v>
                </c:pt>
                <c:pt idx="1566">
                  <c:v>51.802999999999997</c:v>
                </c:pt>
                <c:pt idx="1567">
                  <c:v>51.814</c:v>
                </c:pt>
                <c:pt idx="1568">
                  <c:v>51.726999999999997</c:v>
                </c:pt>
                <c:pt idx="1569">
                  <c:v>51.761000000000003</c:v>
                </c:pt>
                <c:pt idx="1570">
                  <c:v>52.027999999999999</c:v>
                </c:pt>
                <c:pt idx="1571">
                  <c:v>51.951999999999998</c:v>
                </c:pt>
                <c:pt idx="1572">
                  <c:v>51.927999999999997</c:v>
                </c:pt>
                <c:pt idx="1573">
                  <c:v>51.948</c:v>
                </c:pt>
                <c:pt idx="1574">
                  <c:v>52.197000000000003</c:v>
                </c:pt>
                <c:pt idx="1575">
                  <c:v>52.161999999999999</c:v>
                </c:pt>
                <c:pt idx="1576">
                  <c:v>52.012999999999998</c:v>
                </c:pt>
                <c:pt idx="1577">
                  <c:v>52.192</c:v>
                </c:pt>
                <c:pt idx="1578">
                  <c:v>52.4</c:v>
                </c:pt>
                <c:pt idx="1579">
                  <c:v>52.362000000000002</c:v>
                </c:pt>
                <c:pt idx="1580">
                  <c:v>52.283999999999999</c:v>
                </c:pt>
                <c:pt idx="1581">
                  <c:v>52.406999999999996</c:v>
                </c:pt>
                <c:pt idx="1582">
                  <c:v>52.59</c:v>
                </c:pt>
                <c:pt idx="1583">
                  <c:v>52.609000000000002</c:v>
                </c:pt>
                <c:pt idx="1584">
                  <c:v>52.508000000000003</c:v>
                </c:pt>
                <c:pt idx="1585">
                  <c:v>52.581000000000003</c:v>
                </c:pt>
                <c:pt idx="1586">
                  <c:v>52.807000000000002</c:v>
                </c:pt>
                <c:pt idx="1587">
                  <c:v>52.744</c:v>
                </c:pt>
                <c:pt idx="1588">
                  <c:v>52.701000000000001</c:v>
                </c:pt>
                <c:pt idx="1589">
                  <c:v>52.737000000000002</c:v>
                </c:pt>
                <c:pt idx="1590">
                  <c:v>52.982999999999997</c:v>
                </c:pt>
                <c:pt idx="1591">
                  <c:v>52.963000000000001</c:v>
                </c:pt>
                <c:pt idx="1592">
                  <c:v>52.939</c:v>
                </c:pt>
                <c:pt idx="1593">
                  <c:v>53.002000000000002</c:v>
                </c:pt>
                <c:pt idx="1594">
                  <c:v>53.244999999999997</c:v>
                </c:pt>
                <c:pt idx="1595">
                  <c:v>53.174999999999997</c:v>
                </c:pt>
                <c:pt idx="1596">
                  <c:v>53.127000000000002</c:v>
                </c:pt>
                <c:pt idx="1597">
                  <c:v>53.186999999999998</c:v>
                </c:pt>
                <c:pt idx="1598">
                  <c:v>53.420999999999999</c:v>
                </c:pt>
                <c:pt idx="1599">
                  <c:v>53.354999999999997</c:v>
                </c:pt>
                <c:pt idx="1600">
                  <c:v>53.313000000000002</c:v>
                </c:pt>
                <c:pt idx="1601">
                  <c:v>53.332000000000001</c:v>
                </c:pt>
                <c:pt idx="1602">
                  <c:v>53.622</c:v>
                </c:pt>
                <c:pt idx="1603">
                  <c:v>53.570999999999998</c:v>
                </c:pt>
                <c:pt idx="1604">
                  <c:v>53.436</c:v>
                </c:pt>
                <c:pt idx="1605">
                  <c:v>53.567999999999998</c:v>
                </c:pt>
                <c:pt idx="1606">
                  <c:v>53.802</c:v>
                </c:pt>
                <c:pt idx="1607">
                  <c:v>53.77</c:v>
                </c:pt>
                <c:pt idx="1608">
                  <c:v>53.720999999999997</c:v>
                </c:pt>
                <c:pt idx="1609">
                  <c:v>53.768000000000001</c:v>
                </c:pt>
                <c:pt idx="1610">
                  <c:v>54.021999999999998</c:v>
                </c:pt>
                <c:pt idx="1611">
                  <c:v>53.914000000000001</c:v>
                </c:pt>
                <c:pt idx="1612">
                  <c:v>53.905999999999999</c:v>
                </c:pt>
                <c:pt idx="1613">
                  <c:v>53.962000000000003</c:v>
                </c:pt>
                <c:pt idx="1614">
                  <c:v>54.179000000000002</c:v>
                </c:pt>
                <c:pt idx="1615">
                  <c:v>54.118000000000002</c:v>
                </c:pt>
                <c:pt idx="1616">
                  <c:v>54.128999999999998</c:v>
                </c:pt>
                <c:pt idx="1617">
                  <c:v>54.152000000000001</c:v>
                </c:pt>
                <c:pt idx="1618">
                  <c:v>54.374000000000002</c:v>
                </c:pt>
                <c:pt idx="1619">
                  <c:v>54.314999999999998</c:v>
                </c:pt>
                <c:pt idx="1620">
                  <c:v>54.292999999999999</c:v>
                </c:pt>
                <c:pt idx="1621">
                  <c:v>54.4</c:v>
                </c:pt>
                <c:pt idx="1622">
                  <c:v>54.56</c:v>
                </c:pt>
                <c:pt idx="1623">
                  <c:v>54.539000000000001</c:v>
                </c:pt>
                <c:pt idx="1624">
                  <c:v>54.494</c:v>
                </c:pt>
                <c:pt idx="1625">
                  <c:v>54.579000000000001</c:v>
                </c:pt>
                <c:pt idx="1626">
                  <c:v>54.718000000000004</c:v>
                </c:pt>
                <c:pt idx="1627">
                  <c:v>54.747999999999998</c:v>
                </c:pt>
                <c:pt idx="1628">
                  <c:v>54.656999999999996</c:v>
                </c:pt>
                <c:pt idx="1629">
                  <c:v>54.771999999999998</c:v>
                </c:pt>
                <c:pt idx="1630">
                  <c:v>54.923000000000002</c:v>
                </c:pt>
                <c:pt idx="1631">
                  <c:v>54.895000000000003</c:v>
                </c:pt>
                <c:pt idx="1632">
                  <c:v>54.854999999999997</c:v>
                </c:pt>
                <c:pt idx="1633">
                  <c:v>54.951000000000001</c:v>
                </c:pt>
                <c:pt idx="1634">
                  <c:v>55.133000000000003</c:v>
                </c:pt>
                <c:pt idx="1635">
                  <c:v>55.05</c:v>
                </c:pt>
                <c:pt idx="1636">
                  <c:v>55.07</c:v>
                </c:pt>
                <c:pt idx="1637">
                  <c:v>55.167000000000002</c:v>
                </c:pt>
                <c:pt idx="1638">
                  <c:v>55.375999999999998</c:v>
                </c:pt>
                <c:pt idx="1639">
                  <c:v>55.325000000000003</c:v>
                </c:pt>
                <c:pt idx="1640">
                  <c:v>55.177</c:v>
                </c:pt>
                <c:pt idx="1641">
                  <c:v>55.284999999999997</c:v>
                </c:pt>
                <c:pt idx="1642">
                  <c:v>55.539000000000001</c:v>
                </c:pt>
                <c:pt idx="1643">
                  <c:v>55.435000000000002</c:v>
                </c:pt>
                <c:pt idx="1644">
                  <c:v>55.402999999999999</c:v>
                </c:pt>
                <c:pt idx="1645">
                  <c:v>55.555999999999997</c:v>
                </c:pt>
                <c:pt idx="1646">
                  <c:v>55.761000000000003</c:v>
                </c:pt>
                <c:pt idx="1647">
                  <c:v>55.689</c:v>
                </c:pt>
                <c:pt idx="1648">
                  <c:v>55.581000000000003</c:v>
                </c:pt>
                <c:pt idx="1649">
                  <c:v>55.701999999999998</c:v>
                </c:pt>
                <c:pt idx="1650">
                  <c:v>55.893999999999998</c:v>
                </c:pt>
                <c:pt idx="1651">
                  <c:v>55.865000000000002</c:v>
                </c:pt>
                <c:pt idx="1652">
                  <c:v>55.795999999999999</c:v>
                </c:pt>
                <c:pt idx="1653">
                  <c:v>55.915999999999997</c:v>
                </c:pt>
                <c:pt idx="1654">
                  <c:v>56.1</c:v>
                </c:pt>
                <c:pt idx="1655">
                  <c:v>56.061999999999998</c:v>
                </c:pt>
                <c:pt idx="1656">
                  <c:v>55.895000000000003</c:v>
                </c:pt>
                <c:pt idx="1657">
                  <c:v>56.142000000000003</c:v>
                </c:pt>
                <c:pt idx="1658">
                  <c:v>56.268000000000001</c:v>
                </c:pt>
                <c:pt idx="1659">
                  <c:v>56.204999999999998</c:v>
                </c:pt>
                <c:pt idx="1660">
                  <c:v>56.21</c:v>
                </c:pt>
                <c:pt idx="1661">
                  <c:v>56.331000000000003</c:v>
                </c:pt>
                <c:pt idx="1662">
                  <c:v>56.46</c:v>
                </c:pt>
                <c:pt idx="1663">
                  <c:v>56.441000000000003</c:v>
                </c:pt>
                <c:pt idx="1664">
                  <c:v>56.365000000000002</c:v>
                </c:pt>
                <c:pt idx="1665">
                  <c:v>56.481000000000002</c:v>
                </c:pt>
                <c:pt idx="1666">
                  <c:v>56.648000000000003</c:v>
                </c:pt>
                <c:pt idx="1667">
                  <c:v>56.587000000000003</c:v>
                </c:pt>
                <c:pt idx="1668">
                  <c:v>56.515999999999998</c:v>
                </c:pt>
                <c:pt idx="1669">
                  <c:v>56.718000000000004</c:v>
                </c:pt>
                <c:pt idx="1670">
                  <c:v>56.856999999999999</c:v>
                </c:pt>
                <c:pt idx="1671">
                  <c:v>56.744</c:v>
                </c:pt>
                <c:pt idx="1672">
                  <c:v>56.688000000000002</c:v>
                </c:pt>
                <c:pt idx="1673">
                  <c:v>56.859000000000002</c:v>
                </c:pt>
                <c:pt idx="1674">
                  <c:v>57.006999999999998</c:v>
                </c:pt>
                <c:pt idx="1675">
                  <c:v>57</c:v>
                </c:pt>
                <c:pt idx="1676">
                  <c:v>56.917000000000002</c:v>
                </c:pt>
                <c:pt idx="1677">
                  <c:v>57.052</c:v>
                </c:pt>
                <c:pt idx="1678">
                  <c:v>57.231999999999999</c:v>
                </c:pt>
                <c:pt idx="1679">
                  <c:v>57.209000000000003</c:v>
                </c:pt>
                <c:pt idx="1680">
                  <c:v>57.143000000000001</c:v>
                </c:pt>
                <c:pt idx="1681">
                  <c:v>57.293999999999997</c:v>
                </c:pt>
                <c:pt idx="1682">
                  <c:v>57.44</c:v>
                </c:pt>
                <c:pt idx="1683">
                  <c:v>57.369</c:v>
                </c:pt>
                <c:pt idx="1684">
                  <c:v>57.29</c:v>
                </c:pt>
                <c:pt idx="1685">
                  <c:v>57.45</c:v>
                </c:pt>
                <c:pt idx="1686">
                  <c:v>57.606000000000002</c:v>
                </c:pt>
                <c:pt idx="1687">
                  <c:v>57.591000000000001</c:v>
                </c:pt>
                <c:pt idx="1688">
                  <c:v>57.52</c:v>
                </c:pt>
                <c:pt idx="1689">
                  <c:v>57.703000000000003</c:v>
                </c:pt>
                <c:pt idx="1690">
                  <c:v>57.814999999999998</c:v>
                </c:pt>
                <c:pt idx="1691">
                  <c:v>57.774000000000001</c:v>
                </c:pt>
                <c:pt idx="1692">
                  <c:v>57.722000000000001</c:v>
                </c:pt>
                <c:pt idx="1693">
                  <c:v>57.9</c:v>
                </c:pt>
                <c:pt idx="1694">
                  <c:v>58.055999999999997</c:v>
                </c:pt>
                <c:pt idx="1695">
                  <c:v>57.914999999999999</c:v>
                </c:pt>
                <c:pt idx="1696">
                  <c:v>57.92</c:v>
                </c:pt>
                <c:pt idx="1697">
                  <c:v>58.067999999999998</c:v>
                </c:pt>
                <c:pt idx="1698">
                  <c:v>58.188000000000002</c:v>
                </c:pt>
                <c:pt idx="1699">
                  <c:v>58.093000000000004</c:v>
                </c:pt>
                <c:pt idx="1700">
                  <c:v>58.040999999999997</c:v>
                </c:pt>
                <c:pt idx="1701">
                  <c:v>58.252000000000002</c:v>
                </c:pt>
                <c:pt idx="1702">
                  <c:v>58.432000000000002</c:v>
                </c:pt>
                <c:pt idx="1703">
                  <c:v>58.396000000000001</c:v>
                </c:pt>
                <c:pt idx="1704">
                  <c:v>58.372</c:v>
                </c:pt>
                <c:pt idx="1705">
                  <c:v>58.401000000000003</c:v>
                </c:pt>
                <c:pt idx="1706">
                  <c:v>58.625999999999998</c:v>
                </c:pt>
                <c:pt idx="1707">
                  <c:v>58.57</c:v>
                </c:pt>
                <c:pt idx="1708">
                  <c:v>58.582000000000001</c:v>
                </c:pt>
                <c:pt idx="1709">
                  <c:v>58.652999999999999</c:v>
                </c:pt>
                <c:pt idx="1710">
                  <c:v>58.817</c:v>
                </c:pt>
                <c:pt idx="1711">
                  <c:v>58.817</c:v>
                </c:pt>
                <c:pt idx="1712">
                  <c:v>58.677</c:v>
                </c:pt>
                <c:pt idx="1713">
                  <c:v>58.9</c:v>
                </c:pt>
                <c:pt idx="1714">
                  <c:v>59.031999999999996</c:v>
                </c:pt>
                <c:pt idx="1715">
                  <c:v>59.015000000000001</c:v>
                </c:pt>
                <c:pt idx="1716">
                  <c:v>58.87</c:v>
                </c:pt>
                <c:pt idx="1717">
                  <c:v>59.094999999999999</c:v>
                </c:pt>
                <c:pt idx="1718">
                  <c:v>59.287999999999997</c:v>
                </c:pt>
                <c:pt idx="1719">
                  <c:v>59.148000000000003</c:v>
                </c:pt>
                <c:pt idx="1720">
                  <c:v>59.09</c:v>
                </c:pt>
                <c:pt idx="1721">
                  <c:v>59.238999999999997</c:v>
                </c:pt>
                <c:pt idx="1722">
                  <c:v>59.402000000000001</c:v>
                </c:pt>
                <c:pt idx="1723">
                  <c:v>59.402999999999999</c:v>
                </c:pt>
                <c:pt idx="1724">
                  <c:v>59.305999999999997</c:v>
                </c:pt>
                <c:pt idx="1725">
                  <c:v>59.445</c:v>
                </c:pt>
                <c:pt idx="1726">
                  <c:v>59.598999999999997</c:v>
                </c:pt>
                <c:pt idx="1727">
                  <c:v>59.600999999999999</c:v>
                </c:pt>
                <c:pt idx="1728">
                  <c:v>59.542999999999999</c:v>
                </c:pt>
                <c:pt idx="1729">
                  <c:v>59.662999999999997</c:v>
                </c:pt>
                <c:pt idx="1730">
                  <c:v>59.744</c:v>
                </c:pt>
                <c:pt idx="1731">
                  <c:v>59.826999999999998</c:v>
                </c:pt>
                <c:pt idx="1732">
                  <c:v>59.637</c:v>
                </c:pt>
                <c:pt idx="1733">
                  <c:v>59.845999999999997</c:v>
                </c:pt>
                <c:pt idx="1734">
                  <c:v>60.04</c:v>
                </c:pt>
                <c:pt idx="1735">
                  <c:v>60.033999999999999</c:v>
                </c:pt>
                <c:pt idx="1736">
                  <c:v>59.917000000000002</c:v>
                </c:pt>
                <c:pt idx="1737">
                  <c:v>60.002000000000002</c:v>
                </c:pt>
                <c:pt idx="1738">
                  <c:v>60.124000000000002</c:v>
                </c:pt>
                <c:pt idx="1739">
                  <c:v>60.165999999999997</c:v>
                </c:pt>
                <c:pt idx="1740">
                  <c:v>60.118000000000002</c:v>
                </c:pt>
                <c:pt idx="1741">
                  <c:v>60.213999999999999</c:v>
                </c:pt>
                <c:pt idx="1742">
                  <c:v>60.47</c:v>
                </c:pt>
                <c:pt idx="1743">
                  <c:v>60.322000000000003</c:v>
                </c:pt>
                <c:pt idx="1744">
                  <c:v>60.37</c:v>
                </c:pt>
                <c:pt idx="1745">
                  <c:v>60.46</c:v>
                </c:pt>
                <c:pt idx="1746">
                  <c:v>60.55</c:v>
                </c:pt>
                <c:pt idx="1747">
                  <c:v>60.533000000000001</c:v>
                </c:pt>
                <c:pt idx="1748">
                  <c:v>60.44</c:v>
                </c:pt>
                <c:pt idx="1749">
                  <c:v>60.58</c:v>
                </c:pt>
                <c:pt idx="1750">
                  <c:v>60.768999999999998</c:v>
                </c:pt>
                <c:pt idx="1751">
                  <c:v>60.84</c:v>
                </c:pt>
                <c:pt idx="1752">
                  <c:v>60.652999999999999</c:v>
                </c:pt>
                <c:pt idx="1753">
                  <c:v>60.758000000000003</c:v>
                </c:pt>
                <c:pt idx="1754">
                  <c:v>60.957999999999998</c:v>
                </c:pt>
                <c:pt idx="1755">
                  <c:v>60.982999999999997</c:v>
                </c:pt>
                <c:pt idx="1756">
                  <c:v>60.854999999999997</c:v>
                </c:pt>
                <c:pt idx="1757">
                  <c:v>61.033000000000001</c:v>
                </c:pt>
                <c:pt idx="1758">
                  <c:v>61.191000000000003</c:v>
                </c:pt>
                <c:pt idx="1759">
                  <c:v>61.051000000000002</c:v>
                </c:pt>
                <c:pt idx="1760">
                  <c:v>61.06</c:v>
                </c:pt>
                <c:pt idx="1761">
                  <c:v>61.066000000000003</c:v>
                </c:pt>
                <c:pt idx="1762">
                  <c:v>61.337000000000003</c:v>
                </c:pt>
                <c:pt idx="1763">
                  <c:v>61.432000000000002</c:v>
                </c:pt>
                <c:pt idx="1764">
                  <c:v>61.302</c:v>
                </c:pt>
                <c:pt idx="1765">
                  <c:v>61.374000000000002</c:v>
                </c:pt>
                <c:pt idx="1766">
                  <c:v>61.518000000000001</c:v>
                </c:pt>
                <c:pt idx="1767">
                  <c:v>61.48</c:v>
                </c:pt>
                <c:pt idx="1768">
                  <c:v>61.558999999999997</c:v>
                </c:pt>
                <c:pt idx="1769">
                  <c:v>61.515999999999998</c:v>
                </c:pt>
                <c:pt idx="1770">
                  <c:v>61.683999999999997</c:v>
                </c:pt>
                <c:pt idx="1771">
                  <c:v>61.787999999999997</c:v>
                </c:pt>
                <c:pt idx="1772">
                  <c:v>61.773000000000003</c:v>
                </c:pt>
                <c:pt idx="1773">
                  <c:v>61.881</c:v>
                </c:pt>
                <c:pt idx="1774">
                  <c:v>62.030999999999999</c:v>
                </c:pt>
                <c:pt idx="1775">
                  <c:v>61.886000000000003</c:v>
                </c:pt>
                <c:pt idx="1776">
                  <c:v>61.893000000000001</c:v>
                </c:pt>
                <c:pt idx="1777">
                  <c:v>62.113</c:v>
                </c:pt>
                <c:pt idx="1778">
                  <c:v>62.216999999999999</c:v>
                </c:pt>
                <c:pt idx="1779">
                  <c:v>62.16</c:v>
                </c:pt>
                <c:pt idx="1780">
                  <c:v>62.17</c:v>
                </c:pt>
                <c:pt idx="1781">
                  <c:v>62.203000000000003</c:v>
                </c:pt>
                <c:pt idx="1782">
                  <c:v>62.454000000000001</c:v>
                </c:pt>
                <c:pt idx="1783">
                  <c:v>62.198999999999998</c:v>
                </c:pt>
                <c:pt idx="1784">
                  <c:v>62.293999999999997</c:v>
                </c:pt>
                <c:pt idx="1785">
                  <c:v>62.399000000000001</c:v>
                </c:pt>
                <c:pt idx="1786">
                  <c:v>62.588999999999999</c:v>
                </c:pt>
                <c:pt idx="1787">
                  <c:v>62.482999999999997</c:v>
                </c:pt>
                <c:pt idx="1788">
                  <c:v>62.429000000000002</c:v>
                </c:pt>
                <c:pt idx="1789">
                  <c:v>62.569000000000003</c:v>
                </c:pt>
                <c:pt idx="1790">
                  <c:v>62.73</c:v>
                </c:pt>
                <c:pt idx="1791">
                  <c:v>62.753999999999998</c:v>
                </c:pt>
                <c:pt idx="1792">
                  <c:v>62.642000000000003</c:v>
                </c:pt>
                <c:pt idx="1793">
                  <c:v>62.73</c:v>
                </c:pt>
                <c:pt idx="1794">
                  <c:v>62.859000000000002</c:v>
                </c:pt>
                <c:pt idx="1795">
                  <c:v>62.954999999999998</c:v>
                </c:pt>
                <c:pt idx="1796">
                  <c:v>62.865000000000002</c:v>
                </c:pt>
                <c:pt idx="1797">
                  <c:v>63.110999999999997</c:v>
                </c:pt>
                <c:pt idx="1798">
                  <c:v>63.103000000000002</c:v>
                </c:pt>
                <c:pt idx="1799">
                  <c:v>63.073</c:v>
                </c:pt>
                <c:pt idx="1800">
                  <c:v>62.94</c:v>
                </c:pt>
                <c:pt idx="1801">
                  <c:v>63.238</c:v>
                </c:pt>
                <c:pt idx="1802">
                  <c:v>63.511000000000003</c:v>
                </c:pt>
                <c:pt idx="1803">
                  <c:v>63.418999999999997</c:v>
                </c:pt>
                <c:pt idx="1804">
                  <c:v>63.244</c:v>
                </c:pt>
                <c:pt idx="1805">
                  <c:v>63.39</c:v>
                </c:pt>
                <c:pt idx="1806">
                  <c:v>63.564999999999998</c:v>
                </c:pt>
                <c:pt idx="1807">
                  <c:v>63.542000000000002</c:v>
                </c:pt>
                <c:pt idx="1808">
                  <c:v>63.426000000000002</c:v>
                </c:pt>
                <c:pt idx="1809">
                  <c:v>63.564</c:v>
                </c:pt>
                <c:pt idx="1810">
                  <c:v>63.683999999999997</c:v>
                </c:pt>
                <c:pt idx="1811">
                  <c:v>63.581000000000003</c:v>
                </c:pt>
                <c:pt idx="1812">
                  <c:v>63.652999999999999</c:v>
                </c:pt>
                <c:pt idx="1813">
                  <c:v>63.655000000000001</c:v>
                </c:pt>
                <c:pt idx="1814">
                  <c:v>63.918999999999997</c:v>
                </c:pt>
                <c:pt idx="1815">
                  <c:v>63.906999999999996</c:v>
                </c:pt>
                <c:pt idx="1816">
                  <c:v>63.863999999999997</c:v>
                </c:pt>
                <c:pt idx="1817">
                  <c:v>64.016000000000005</c:v>
                </c:pt>
                <c:pt idx="1818">
                  <c:v>64.135000000000005</c:v>
                </c:pt>
                <c:pt idx="1819">
                  <c:v>64.128</c:v>
                </c:pt>
                <c:pt idx="1820">
                  <c:v>63.954999999999998</c:v>
                </c:pt>
                <c:pt idx="1821">
                  <c:v>64.317999999999998</c:v>
                </c:pt>
                <c:pt idx="1822">
                  <c:v>64.296000000000006</c:v>
                </c:pt>
                <c:pt idx="1823">
                  <c:v>64.344999999999999</c:v>
                </c:pt>
                <c:pt idx="1824">
                  <c:v>64.301000000000002</c:v>
                </c:pt>
                <c:pt idx="1825">
                  <c:v>64.454999999999998</c:v>
                </c:pt>
                <c:pt idx="1826">
                  <c:v>64.575999999999993</c:v>
                </c:pt>
                <c:pt idx="1827">
                  <c:v>64.421999999999997</c:v>
                </c:pt>
                <c:pt idx="1828">
                  <c:v>64.375</c:v>
                </c:pt>
                <c:pt idx="1829">
                  <c:v>64.632000000000005</c:v>
                </c:pt>
                <c:pt idx="1830">
                  <c:v>64.724000000000004</c:v>
                </c:pt>
                <c:pt idx="1831">
                  <c:v>64.704999999999998</c:v>
                </c:pt>
                <c:pt idx="1832">
                  <c:v>64.542000000000002</c:v>
                </c:pt>
                <c:pt idx="1833">
                  <c:v>64.706999999999994</c:v>
                </c:pt>
                <c:pt idx="1834">
                  <c:v>64.91</c:v>
                </c:pt>
                <c:pt idx="1835">
                  <c:v>64.912000000000006</c:v>
                </c:pt>
                <c:pt idx="1836">
                  <c:v>64.748000000000005</c:v>
                </c:pt>
                <c:pt idx="1837">
                  <c:v>64.936000000000007</c:v>
                </c:pt>
                <c:pt idx="1838">
                  <c:v>65.177999999999997</c:v>
                </c:pt>
                <c:pt idx="1839">
                  <c:v>65.122</c:v>
                </c:pt>
                <c:pt idx="1840">
                  <c:v>65.087000000000003</c:v>
                </c:pt>
                <c:pt idx="1841">
                  <c:v>65.203999999999994</c:v>
                </c:pt>
                <c:pt idx="1842">
                  <c:v>65.314999999999998</c:v>
                </c:pt>
                <c:pt idx="1843">
                  <c:v>65.266000000000005</c:v>
                </c:pt>
                <c:pt idx="1844">
                  <c:v>65.225999999999999</c:v>
                </c:pt>
                <c:pt idx="1845">
                  <c:v>65.376000000000005</c:v>
                </c:pt>
                <c:pt idx="1846">
                  <c:v>65.61</c:v>
                </c:pt>
                <c:pt idx="1847">
                  <c:v>65.475999999999999</c:v>
                </c:pt>
                <c:pt idx="1848">
                  <c:v>65.444000000000003</c:v>
                </c:pt>
                <c:pt idx="1849">
                  <c:v>65.569000000000003</c:v>
                </c:pt>
                <c:pt idx="1850">
                  <c:v>65.724000000000004</c:v>
                </c:pt>
                <c:pt idx="1851">
                  <c:v>65.700999999999993</c:v>
                </c:pt>
                <c:pt idx="1852">
                  <c:v>65.661000000000001</c:v>
                </c:pt>
                <c:pt idx="1853">
                  <c:v>65.896000000000001</c:v>
                </c:pt>
                <c:pt idx="1854">
                  <c:v>65.951999999999998</c:v>
                </c:pt>
                <c:pt idx="1855">
                  <c:v>65.846999999999994</c:v>
                </c:pt>
                <c:pt idx="1856">
                  <c:v>65.861999999999995</c:v>
                </c:pt>
                <c:pt idx="1857">
                  <c:v>66.055000000000007</c:v>
                </c:pt>
                <c:pt idx="1858">
                  <c:v>66.033000000000001</c:v>
                </c:pt>
                <c:pt idx="1859">
                  <c:v>66.076999999999998</c:v>
                </c:pt>
                <c:pt idx="1860">
                  <c:v>65.948999999999998</c:v>
                </c:pt>
                <c:pt idx="1861">
                  <c:v>66.307000000000002</c:v>
                </c:pt>
                <c:pt idx="1862">
                  <c:v>66.34</c:v>
                </c:pt>
                <c:pt idx="1863">
                  <c:v>66.168000000000006</c:v>
                </c:pt>
                <c:pt idx="1864">
                  <c:v>66.25</c:v>
                </c:pt>
                <c:pt idx="1865">
                  <c:v>66.367999999999995</c:v>
                </c:pt>
                <c:pt idx="1866">
                  <c:v>66.578999999999994</c:v>
                </c:pt>
                <c:pt idx="1867">
                  <c:v>66.447000000000003</c:v>
                </c:pt>
                <c:pt idx="1868">
                  <c:v>66.373000000000005</c:v>
                </c:pt>
                <c:pt idx="1869">
                  <c:v>66.528999999999996</c:v>
                </c:pt>
                <c:pt idx="1870">
                  <c:v>66.724000000000004</c:v>
                </c:pt>
                <c:pt idx="1871">
                  <c:v>66.656999999999996</c:v>
                </c:pt>
                <c:pt idx="1872">
                  <c:v>66.600999999999999</c:v>
                </c:pt>
                <c:pt idx="1873">
                  <c:v>66.828999999999994</c:v>
                </c:pt>
                <c:pt idx="1874">
                  <c:v>66.900000000000006</c:v>
                </c:pt>
                <c:pt idx="1875">
                  <c:v>66.831999999999994</c:v>
                </c:pt>
                <c:pt idx="1876">
                  <c:v>66.858000000000004</c:v>
                </c:pt>
                <c:pt idx="1877">
                  <c:v>67.018000000000001</c:v>
                </c:pt>
                <c:pt idx="1878">
                  <c:v>67.120999999999995</c:v>
                </c:pt>
                <c:pt idx="1879">
                  <c:v>67.070999999999998</c:v>
                </c:pt>
                <c:pt idx="1880">
                  <c:v>66.94</c:v>
                </c:pt>
                <c:pt idx="1881">
                  <c:v>67.23</c:v>
                </c:pt>
                <c:pt idx="1882">
                  <c:v>67.347999999999999</c:v>
                </c:pt>
                <c:pt idx="1883">
                  <c:v>67.39</c:v>
                </c:pt>
                <c:pt idx="1884">
                  <c:v>67.132999999999996</c:v>
                </c:pt>
                <c:pt idx="1885">
                  <c:v>67.424999999999997</c:v>
                </c:pt>
                <c:pt idx="1886">
                  <c:v>67.524000000000001</c:v>
                </c:pt>
                <c:pt idx="1887">
                  <c:v>67.549000000000007</c:v>
                </c:pt>
                <c:pt idx="1888">
                  <c:v>67.379000000000005</c:v>
                </c:pt>
                <c:pt idx="1889">
                  <c:v>67.611000000000004</c:v>
                </c:pt>
                <c:pt idx="1890">
                  <c:v>67.721999999999994</c:v>
                </c:pt>
                <c:pt idx="1891">
                  <c:v>67.64</c:v>
                </c:pt>
                <c:pt idx="1892">
                  <c:v>67.611000000000004</c:v>
                </c:pt>
                <c:pt idx="1893">
                  <c:v>67.856999999999999</c:v>
                </c:pt>
                <c:pt idx="1894">
                  <c:v>67.988</c:v>
                </c:pt>
                <c:pt idx="1895">
                  <c:v>67.873000000000005</c:v>
                </c:pt>
                <c:pt idx="1896">
                  <c:v>67.816999999999993</c:v>
                </c:pt>
                <c:pt idx="1897">
                  <c:v>67.997</c:v>
                </c:pt>
                <c:pt idx="1898">
                  <c:v>68.168999999999997</c:v>
                </c:pt>
                <c:pt idx="1899">
                  <c:v>68.033000000000001</c:v>
                </c:pt>
                <c:pt idx="1900">
                  <c:v>68.025000000000006</c:v>
                </c:pt>
                <c:pt idx="1901">
                  <c:v>68.203999999999994</c:v>
                </c:pt>
                <c:pt idx="1902">
                  <c:v>68.358999999999995</c:v>
                </c:pt>
                <c:pt idx="1903">
                  <c:v>68.245999999999995</c:v>
                </c:pt>
                <c:pt idx="1904">
                  <c:v>68.22</c:v>
                </c:pt>
                <c:pt idx="1905">
                  <c:v>68.427999999999997</c:v>
                </c:pt>
                <c:pt idx="1906">
                  <c:v>68.42</c:v>
                </c:pt>
                <c:pt idx="1907">
                  <c:v>68.430000000000007</c:v>
                </c:pt>
                <c:pt idx="1908">
                  <c:v>68.364999999999995</c:v>
                </c:pt>
                <c:pt idx="1909">
                  <c:v>68.63</c:v>
                </c:pt>
                <c:pt idx="1910">
                  <c:v>68.763999999999996</c:v>
                </c:pt>
                <c:pt idx="1911">
                  <c:v>68.635000000000005</c:v>
                </c:pt>
                <c:pt idx="1912">
                  <c:v>68.596000000000004</c:v>
                </c:pt>
                <c:pt idx="1913">
                  <c:v>68.819999999999993</c:v>
                </c:pt>
                <c:pt idx="1914">
                  <c:v>68.930000000000007</c:v>
                </c:pt>
                <c:pt idx="1915">
                  <c:v>68.864000000000004</c:v>
                </c:pt>
                <c:pt idx="1916">
                  <c:v>68.715999999999994</c:v>
                </c:pt>
                <c:pt idx="1917">
                  <c:v>68.918000000000006</c:v>
                </c:pt>
                <c:pt idx="1918">
                  <c:v>69.17</c:v>
                </c:pt>
                <c:pt idx="1919">
                  <c:v>69.037999999999997</c:v>
                </c:pt>
                <c:pt idx="1920">
                  <c:v>68.954999999999998</c:v>
                </c:pt>
                <c:pt idx="1921">
                  <c:v>69.161000000000001</c:v>
                </c:pt>
                <c:pt idx="1922">
                  <c:v>69.284000000000006</c:v>
                </c:pt>
                <c:pt idx="1923">
                  <c:v>69.322000000000003</c:v>
                </c:pt>
                <c:pt idx="1924">
                  <c:v>69.197999999999993</c:v>
                </c:pt>
                <c:pt idx="1925">
                  <c:v>69.421999999999997</c:v>
                </c:pt>
                <c:pt idx="1926">
                  <c:v>69.542000000000002</c:v>
                </c:pt>
                <c:pt idx="1927">
                  <c:v>69.451999999999998</c:v>
                </c:pt>
                <c:pt idx="1928">
                  <c:v>69.44</c:v>
                </c:pt>
                <c:pt idx="1929">
                  <c:v>69.679000000000002</c:v>
                </c:pt>
                <c:pt idx="1930">
                  <c:v>69.733000000000004</c:v>
                </c:pt>
                <c:pt idx="1931">
                  <c:v>69.662000000000006</c:v>
                </c:pt>
                <c:pt idx="1932">
                  <c:v>69.620999999999995</c:v>
                </c:pt>
                <c:pt idx="1933">
                  <c:v>69.822000000000003</c:v>
                </c:pt>
                <c:pt idx="1934">
                  <c:v>69.930999999999997</c:v>
                </c:pt>
                <c:pt idx="1935">
                  <c:v>69.911000000000001</c:v>
                </c:pt>
                <c:pt idx="1936">
                  <c:v>69.756</c:v>
                </c:pt>
                <c:pt idx="1937">
                  <c:v>70.040000000000006</c:v>
                </c:pt>
                <c:pt idx="1938">
                  <c:v>70.123999999999995</c:v>
                </c:pt>
                <c:pt idx="1939">
                  <c:v>70.046000000000006</c:v>
                </c:pt>
                <c:pt idx="1940">
                  <c:v>69.989999999999995</c:v>
                </c:pt>
                <c:pt idx="1941">
                  <c:v>70.287999999999997</c:v>
                </c:pt>
                <c:pt idx="1942">
                  <c:v>70.338999999999999</c:v>
                </c:pt>
                <c:pt idx="1943">
                  <c:v>70.272999999999996</c:v>
                </c:pt>
                <c:pt idx="1944">
                  <c:v>70.126999999999995</c:v>
                </c:pt>
                <c:pt idx="1945">
                  <c:v>70.463999999999999</c:v>
                </c:pt>
                <c:pt idx="1946">
                  <c:v>70.548000000000002</c:v>
                </c:pt>
                <c:pt idx="1947">
                  <c:v>70.478999999999999</c:v>
                </c:pt>
                <c:pt idx="1948">
                  <c:v>70.38</c:v>
                </c:pt>
                <c:pt idx="1949">
                  <c:v>70.603999999999999</c:v>
                </c:pt>
                <c:pt idx="1950">
                  <c:v>70.741</c:v>
                </c:pt>
                <c:pt idx="1951">
                  <c:v>70.653999999999996</c:v>
                </c:pt>
                <c:pt idx="1952">
                  <c:v>70.614000000000004</c:v>
                </c:pt>
                <c:pt idx="1953">
                  <c:v>70.831000000000003</c:v>
                </c:pt>
                <c:pt idx="1954">
                  <c:v>70.936000000000007</c:v>
                </c:pt>
                <c:pt idx="1955">
                  <c:v>70.873999999999995</c:v>
                </c:pt>
                <c:pt idx="1956">
                  <c:v>70.83</c:v>
                </c:pt>
                <c:pt idx="1957">
                  <c:v>71.006</c:v>
                </c:pt>
                <c:pt idx="1958">
                  <c:v>71.102000000000004</c:v>
                </c:pt>
                <c:pt idx="1959">
                  <c:v>71.099000000000004</c:v>
                </c:pt>
                <c:pt idx="1960">
                  <c:v>70.971999999999994</c:v>
                </c:pt>
                <c:pt idx="1961">
                  <c:v>71.260000000000005</c:v>
                </c:pt>
                <c:pt idx="1962">
                  <c:v>71.256</c:v>
                </c:pt>
                <c:pt idx="1963">
                  <c:v>71.278999999999996</c:v>
                </c:pt>
                <c:pt idx="1964">
                  <c:v>71.22</c:v>
                </c:pt>
                <c:pt idx="1965">
                  <c:v>71.468000000000004</c:v>
                </c:pt>
                <c:pt idx="1966">
                  <c:v>71.536000000000001</c:v>
                </c:pt>
                <c:pt idx="1967">
                  <c:v>71.488</c:v>
                </c:pt>
                <c:pt idx="1968">
                  <c:v>71.353999999999999</c:v>
                </c:pt>
                <c:pt idx="1969">
                  <c:v>71.61</c:v>
                </c:pt>
                <c:pt idx="1970">
                  <c:v>71.676000000000002</c:v>
                </c:pt>
                <c:pt idx="1971">
                  <c:v>71.659000000000006</c:v>
                </c:pt>
                <c:pt idx="1972">
                  <c:v>71.564999999999998</c:v>
                </c:pt>
                <c:pt idx="1973">
                  <c:v>71.86</c:v>
                </c:pt>
                <c:pt idx="1974">
                  <c:v>71.956999999999994</c:v>
                </c:pt>
                <c:pt idx="1975">
                  <c:v>71.816000000000003</c:v>
                </c:pt>
                <c:pt idx="1976">
                  <c:v>71.731999999999999</c:v>
                </c:pt>
                <c:pt idx="1977">
                  <c:v>72.039000000000001</c:v>
                </c:pt>
                <c:pt idx="1978">
                  <c:v>72.137</c:v>
                </c:pt>
                <c:pt idx="1979">
                  <c:v>72.105999999999995</c:v>
                </c:pt>
                <c:pt idx="1980">
                  <c:v>71.977000000000004</c:v>
                </c:pt>
                <c:pt idx="1981">
                  <c:v>72.22</c:v>
                </c:pt>
                <c:pt idx="1982">
                  <c:v>72.328999999999994</c:v>
                </c:pt>
                <c:pt idx="1983">
                  <c:v>72.257000000000005</c:v>
                </c:pt>
                <c:pt idx="1984">
                  <c:v>72.165999999999997</c:v>
                </c:pt>
                <c:pt idx="1985">
                  <c:v>72.421999999999997</c:v>
                </c:pt>
                <c:pt idx="1986">
                  <c:v>72.495000000000005</c:v>
                </c:pt>
                <c:pt idx="1987">
                  <c:v>72.495000000000005</c:v>
                </c:pt>
                <c:pt idx="1988">
                  <c:v>72.364000000000004</c:v>
                </c:pt>
                <c:pt idx="1989">
                  <c:v>72.644999999999996</c:v>
                </c:pt>
                <c:pt idx="1990">
                  <c:v>72.691999999999993</c:v>
                </c:pt>
                <c:pt idx="1991">
                  <c:v>72.941999999999993</c:v>
                </c:pt>
                <c:pt idx="1992">
                  <c:v>72.986999999999995</c:v>
                </c:pt>
                <c:pt idx="1993">
                  <c:v>72.885000000000005</c:v>
                </c:pt>
                <c:pt idx="1994">
                  <c:v>72.819000000000003</c:v>
                </c:pt>
                <c:pt idx="1995">
                  <c:v>73.022999999999996</c:v>
                </c:pt>
                <c:pt idx="1996">
                  <c:v>73.075000000000003</c:v>
                </c:pt>
                <c:pt idx="1997">
                  <c:v>73.010999999999996</c:v>
                </c:pt>
                <c:pt idx="1998">
                  <c:v>72.926000000000002</c:v>
                </c:pt>
                <c:pt idx="1999">
                  <c:v>73.171000000000006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4A-49EC-8F5D-DB96A00B4FD3}"/>
            </c:ext>
          </c:extLst>
        </c:ser>
        <c:ser>
          <c:idx val="1"/>
          <c:order val="1"/>
          <c:tx>
            <c:v>13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forward val="10"/>
            <c:dispRSqr val="0"/>
            <c:dispEq val="0"/>
          </c:trendline>
          <c:xVal>
            <c:numRef>
              <c:f>'1'!$D$6:$D$906</c:f>
              <c:numCache>
                <c:formatCode>General</c:formatCode>
                <c:ptCount val="901"/>
                <c:pt idx="0">
                  <c:v>0</c:v>
                </c:pt>
                <c:pt idx="1">
                  <c:v>5.000000000000001E-2</c:v>
                </c:pt>
                <c:pt idx="2">
                  <c:v>0.1</c:v>
                </c:pt>
                <c:pt idx="3">
                  <c:v>0.15</c:v>
                </c:pt>
                <c:pt idx="4">
                  <c:v>0.19999999999999998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0.39999999999999997</c:v>
                </c:pt>
                <c:pt idx="9">
                  <c:v>0.44999999999999996</c:v>
                </c:pt>
                <c:pt idx="10">
                  <c:v>0.49999999999999994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0.99999999999999989</c:v>
                </c:pt>
                <c:pt idx="21">
                  <c:v>1.0499999999999998</c:v>
                </c:pt>
                <c:pt idx="22">
                  <c:v>1.0999999999999999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1.2499999999999998</c:v>
                </c:pt>
                <c:pt idx="26">
                  <c:v>1.2999999999999998</c:v>
                </c:pt>
                <c:pt idx="27">
                  <c:v>1.3499999999999999</c:v>
                </c:pt>
                <c:pt idx="28">
                  <c:v>1.4</c:v>
                </c:pt>
                <c:pt idx="29">
                  <c:v>1.4499999999999997</c:v>
                </c:pt>
                <c:pt idx="30">
                  <c:v>1.4999999999999998</c:v>
                </c:pt>
                <c:pt idx="31">
                  <c:v>1.5499999999999998</c:v>
                </c:pt>
                <c:pt idx="32">
                  <c:v>1.5999999999999999</c:v>
                </c:pt>
                <c:pt idx="33">
                  <c:v>1.65</c:v>
                </c:pt>
                <c:pt idx="34">
                  <c:v>1.6999999999999997</c:v>
                </c:pt>
                <c:pt idx="35">
                  <c:v>1.7499999999999998</c:v>
                </c:pt>
                <c:pt idx="36">
                  <c:v>1.7999999999999998</c:v>
                </c:pt>
                <c:pt idx="37">
                  <c:v>1.8499999999999999</c:v>
                </c:pt>
                <c:pt idx="38">
                  <c:v>1.8999999999999997</c:v>
                </c:pt>
                <c:pt idx="39">
                  <c:v>1.9499999999999997</c:v>
                </c:pt>
                <c:pt idx="40">
                  <c:v>1.9999999999999998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2.6999999999999997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2.9499999999999997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3.1999999999999997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3.4499999999999997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3.6999999999999997</c:v>
                </c:pt>
                <c:pt idx="75">
                  <c:v>3.75</c:v>
                </c:pt>
                <c:pt idx="76">
                  <c:v>3.8</c:v>
                </c:pt>
                <c:pt idx="77">
                  <c:v>3.8499999999999996</c:v>
                </c:pt>
                <c:pt idx="78">
                  <c:v>3.9</c:v>
                </c:pt>
                <c:pt idx="79">
                  <c:v>3.9499999999999997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4.1499999999999995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4.3999999999999995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4.6499999999999995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4.8999999999999995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5.1499999999999995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5.3999999999999995</c:v>
                </c:pt>
                <c:pt idx="109">
                  <c:v>5.4499999999999993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5.6499999999999995</c:v>
                </c:pt>
                <c:pt idx="114">
                  <c:v>5.6999999999999993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5.8999999999999995</c:v>
                </c:pt>
                <c:pt idx="119">
                  <c:v>5.9499999999999993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6.1499999999999995</c:v>
                </c:pt>
                <c:pt idx="124">
                  <c:v>6.1999999999999993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6.3999999999999995</c:v>
                </c:pt>
                <c:pt idx="129">
                  <c:v>6.4499999999999993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6.6499999999999995</c:v>
                </c:pt>
                <c:pt idx="134">
                  <c:v>6.6999999999999993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6.8999999999999995</c:v>
                </c:pt>
                <c:pt idx="139">
                  <c:v>6.9499999999999993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7.1499999999999995</c:v>
                </c:pt>
                <c:pt idx="144">
                  <c:v>7.1999999999999993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7.3999999999999995</c:v>
                </c:pt>
                <c:pt idx="149">
                  <c:v>7.4499999999999993</c:v>
                </c:pt>
                <c:pt idx="150">
                  <c:v>7.4999999999999991</c:v>
                </c:pt>
                <c:pt idx="151">
                  <c:v>7.55</c:v>
                </c:pt>
                <c:pt idx="152">
                  <c:v>7.6</c:v>
                </c:pt>
                <c:pt idx="153">
                  <c:v>7.6499999999999995</c:v>
                </c:pt>
                <c:pt idx="154">
                  <c:v>7.6999999999999993</c:v>
                </c:pt>
                <c:pt idx="155">
                  <c:v>7.7499999999999991</c:v>
                </c:pt>
                <c:pt idx="156">
                  <c:v>7.8</c:v>
                </c:pt>
                <c:pt idx="157">
                  <c:v>7.85</c:v>
                </c:pt>
                <c:pt idx="158">
                  <c:v>7.8999999999999995</c:v>
                </c:pt>
                <c:pt idx="159">
                  <c:v>7.9499999999999993</c:v>
                </c:pt>
                <c:pt idx="160">
                  <c:v>7.9999999999999991</c:v>
                </c:pt>
                <c:pt idx="161">
                  <c:v>8.0499999999999989</c:v>
                </c:pt>
                <c:pt idx="162">
                  <c:v>8.0999999999999979</c:v>
                </c:pt>
                <c:pt idx="163">
                  <c:v>8.1499999999999986</c:v>
                </c:pt>
                <c:pt idx="164">
                  <c:v>8.1999999999999993</c:v>
                </c:pt>
                <c:pt idx="165">
                  <c:v>8.2499999999999982</c:v>
                </c:pt>
                <c:pt idx="166">
                  <c:v>8.2999999999999989</c:v>
                </c:pt>
                <c:pt idx="167">
                  <c:v>8.3499999999999979</c:v>
                </c:pt>
                <c:pt idx="168">
                  <c:v>8.3999999999999986</c:v>
                </c:pt>
                <c:pt idx="169">
                  <c:v>8.4499999999999993</c:v>
                </c:pt>
                <c:pt idx="170">
                  <c:v>8.4999999999999982</c:v>
                </c:pt>
                <c:pt idx="171">
                  <c:v>8.5499999999999989</c:v>
                </c:pt>
                <c:pt idx="172">
                  <c:v>8.5999999999999979</c:v>
                </c:pt>
                <c:pt idx="173">
                  <c:v>8.6499999999999986</c:v>
                </c:pt>
                <c:pt idx="174">
                  <c:v>8.6999999999999993</c:v>
                </c:pt>
                <c:pt idx="175">
                  <c:v>8.7499999999999982</c:v>
                </c:pt>
                <c:pt idx="176">
                  <c:v>8.7999999999999989</c:v>
                </c:pt>
                <c:pt idx="177">
                  <c:v>8.8499999999999979</c:v>
                </c:pt>
                <c:pt idx="178">
                  <c:v>8.8999999999999986</c:v>
                </c:pt>
                <c:pt idx="179">
                  <c:v>8.9499999999999993</c:v>
                </c:pt>
                <c:pt idx="180">
                  <c:v>8.9999999999999982</c:v>
                </c:pt>
                <c:pt idx="181">
                  <c:v>9.0499999999999989</c:v>
                </c:pt>
                <c:pt idx="182">
                  <c:v>9.0999999999999979</c:v>
                </c:pt>
                <c:pt idx="183">
                  <c:v>9.1499999999999986</c:v>
                </c:pt>
                <c:pt idx="184">
                  <c:v>9.1999999999999993</c:v>
                </c:pt>
                <c:pt idx="185">
                  <c:v>9.2499999999999982</c:v>
                </c:pt>
                <c:pt idx="186">
                  <c:v>9.2999999999999989</c:v>
                </c:pt>
                <c:pt idx="187">
                  <c:v>9.3499999999999979</c:v>
                </c:pt>
                <c:pt idx="188">
                  <c:v>9.3999999999999986</c:v>
                </c:pt>
                <c:pt idx="189">
                  <c:v>9.4499999999999993</c:v>
                </c:pt>
                <c:pt idx="190">
                  <c:v>9.4999999999999982</c:v>
                </c:pt>
                <c:pt idx="191">
                  <c:v>9.5499999999999989</c:v>
                </c:pt>
                <c:pt idx="192">
                  <c:v>9.5999999999999979</c:v>
                </c:pt>
                <c:pt idx="193">
                  <c:v>9.6499999999999986</c:v>
                </c:pt>
                <c:pt idx="194">
                  <c:v>9.6999999999999993</c:v>
                </c:pt>
                <c:pt idx="195">
                  <c:v>9.7499999999999982</c:v>
                </c:pt>
                <c:pt idx="196">
                  <c:v>9.7999999999999989</c:v>
                </c:pt>
                <c:pt idx="197">
                  <c:v>9.8499999999999979</c:v>
                </c:pt>
                <c:pt idx="198">
                  <c:v>9.8999999999999986</c:v>
                </c:pt>
                <c:pt idx="199">
                  <c:v>9.9499999999999993</c:v>
                </c:pt>
                <c:pt idx="200">
                  <c:v>9.9999999999999982</c:v>
                </c:pt>
                <c:pt idx="201">
                  <c:v>10.049999999999999</c:v>
                </c:pt>
                <c:pt idx="202">
                  <c:v>10.099999999999998</c:v>
                </c:pt>
                <c:pt idx="203">
                  <c:v>10.149999999999999</c:v>
                </c:pt>
                <c:pt idx="204">
                  <c:v>10.199999999999999</c:v>
                </c:pt>
                <c:pt idx="205">
                  <c:v>10.249999999999998</c:v>
                </c:pt>
                <c:pt idx="206">
                  <c:v>10.299999999999999</c:v>
                </c:pt>
                <c:pt idx="207">
                  <c:v>10.349999999999998</c:v>
                </c:pt>
                <c:pt idx="208">
                  <c:v>10.399999999999999</c:v>
                </c:pt>
                <c:pt idx="209">
                  <c:v>10.45</c:v>
                </c:pt>
                <c:pt idx="210">
                  <c:v>10.499999999999998</c:v>
                </c:pt>
                <c:pt idx="211">
                  <c:v>10.549999999999999</c:v>
                </c:pt>
                <c:pt idx="212">
                  <c:v>10.599999999999998</c:v>
                </c:pt>
                <c:pt idx="213">
                  <c:v>10.649999999999999</c:v>
                </c:pt>
                <c:pt idx="214">
                  <c:v>10.699999999999998</c:v>
                </c:pt>
                <c:pt idx="215">
                  <c:v>10.749999999999998</c:v>
                </c:pt>
                <c:pt idx="216">
                  <c:v>10.799999999999999</c:v>
                </c:pt>
                <c:pt idx="217">
                  <c:v>10.849999999999998</c:v>
                </c:pt>
                <c:pt idx="218">
                  <c:v>10.899999999999999</c:v>
                </c:pt>
                <c:pt idx="219">
                  <c:v>10.949999999999998</c:v>
                </c:pt>
                <c:pt idx="220">
                  <c:v>10.999999999999998</c:v>
                </c:pt>
                <c:pt idx="221">
                  <c:v>11.049999999999999</c:v>
                </c:pt>
                <c:pt idx="222">
                  <c:v>11.099999999999998</c:v>
                </c:pt>
                <c:pt idx="223">
                  <c:v>11.149999999999999</c:v>
                </c:pt>
                <c:pt idx="224">
                  <c:v>11.199999999999998</c:v>
                </c:pt>
                <c:pt idx="225">
                  <c:v>11.249999999999998</c:v>
                </c:pt>
                <c:pt idx="226">
                  <c:v>11.299999999999999</c:v>
                </c:pt>
                <c:pt idx="227">
                  <c:v>11.349999999999998</c:v>
                </c:pt>
                <c:pt idx="228">
                  <c:v>11.399999999999999</c:v>
                </c:pt>
                <c:pt idx="229">
                  <c:v>11.449999999999998</c:v>
                </c:pt>
                <c:pt idx="230">
                  <c:v>11.499999999999998</c:v>
                </c:pt>
                <c:pt idx="231">
                  <c:v>11.549999999999999</c:v>
                </c:pt>
                <c:pt idx="232">
                  <c:v>11.599999999999998</c:v>
                </c:pt>
                <c:pt idx="233">
                  <c:v>11.649999999999999</c:v>
                </c:pt>
                <c:pt idx="234">
                  <c:v>11.699999999999998</c:v>
                </c:pt>
                <c:pt idx="235">
                  <c:v>11.749999999999998</c:v>
                </c:pt>
                <c:pt idx="236">
                  <c:v>11.799999999999999</c:v>
                </c:pt>
                <c:pt idx="237">
                  <c:v>11.849999999999998</c:v>
                </c:pt>
                <c:pt idx="238">
                  <c:v>11.899999999999999</c:v>
                </c:pt>
                <c:pt idx="239">
                  <c:v>11.949999999999998</c:v>
                </c:pt>
                <c:pt idx="240">
                  <c:v>11.999999999999998</c:v>
                </c:pt>
                <c:pt idx="241">
                  <c:v>12.049999999999999</c:v>
                </c:pt>
                <c:pt idx="242">
                  <c:v>12.099999999999998</c:v>
                </c:pt>
                <c:pt idx="243">
                  <c:v>12.149999999999999</c:v>
                </c:pt>
                <c:pt idx="244">
                  <c:v>12.199999999999998</c:v>
                </c:pt>
                <c:pt idx="245">
                  <c:v>12.249999999999998</c:v>
                </c:pt>
                <c:pt idx="246">
                  <c:v>12.299999999999999</c:v>
                </c:pt>
                <c:pt idx="247">
                  <c:v>12.349999999999998</c:v>
                </c:pt>
                <c:pt idx="248">
                  <c:v>12.399999999999999</c:v>
                </c:pt>
                <c:pt idx="249">
                  <c:v>12.449999999999998</c:v>
                </c:pt>
                <c:pt idx="250">
                  <c:v>12.499999999999998</c:v>
                </c:pt>
                <c:pt idx="251">
                  <c:v>12.549999999999999</c:v>
                </c:pt>
                <c:pt idx="252">
                  <c:v>12.599999999999998</c:v>
                </c:pt>
                <c:pt idx="253">
                  <c:v>12.649999999999999</c:v>
                </c:pt>
                <c:pt idx="254">
                  <c:v>12.699999999999998</c:v>
                </c:pt>
                <c:pt idx="255">
                  <c:v>12.749999999999998</c:v>
                </c:pt>
                <c:pt idx="256">
                  <c:v>12.799999999999999</c:v>
                </c:pt>
                <c:pt idx="257">
                  <c:v>12.849999999999998</c:v>
                </c:pt>
                <c:pt idx="258">
                  <c:v>12.899999999999999</c:v>
                </c:pt>
                <c:pt idx="259">
                  <c:v>12.949999999999998</c:v>
                </c:pt>
                <c:pt idx="260">
                  <c:v>12.999999999999998</c:v>
                </c:pt>
                <c:pt idx="261">
                  <c:v>13.049999999999999</c:v>
                </c:pt>
                <c:pt idx="262">
                  <c:v>13.099999999999998</c:v>
                </c:pt>
                <c:pt idx="263">
                  <c:v>13.149999999999999</c:v>
                </c:pt>
                <c:pt idx="264">
                  <c:v>13.199999999999998</c:v>
                </c:pt>
                <c:pt idx="265">
                  <c:v>13.249999999999998</c:v>
                </c:pt>
                <c:pt idx="266">
                  <c:v>13.299999999999999</c:v>
                </c:pt>
                <c:pt idx="267">
                  <c:v>13.349999999999998</c:v>
                </c:pt>
                <c:pt idx="268">
                  <c:v>13.399999999999999</c:v>
                </c:pt>
                <c:pt idx="269">
                  <c:v>13.449999999999998</c:v>
                </c:pt>
                <c:pt idx="270">
                  <c:v>13.499999999999998</c:v>
                </c:pt>
                <c:pt idx="271">
                  <c:v>13.549999999999999</c:v>
                </c:pt>
                <c:pt idx="272">
                  <c:v>13.599999999999998</c:v>
                </c:pt>
                <c:pt idx="273">
                  <c:v>13.649999999999999</c:v>
                </c:pt>
                <c:pt idx="274">
                  <c:v>13.699999999999998</c:v>
                </c:pt>
                <c:pt idx="275">
                  <c:v>13.749999999999998</c:v>
                </c:pt>
                <c:pt idx="276">
                  <c:v>13.799999999999999</c:v>
                </c:pt>
                <c:pt idx="277">
                  <c:v>13.849999999999998</c:v>
                </c:pt>
                <c:pt idx="278">
                  <c:v>13.899999999999999</c:v>
                </c:pt>
                <c:pt idx="279">
                  <c:v>13.949999999999998</c:v>
                </c:pt>
                <c:pt idx="280">
                  <c:v>13.999999999999998</c:v>
                </c:pt>
                <c:pt idx="281">
                  <c:v>14.049999999999999</c:v>
                </c:pt>
                <c:pt idx="282">
                  <c:v>14.099999999999998</c:v>
                </c:pt>
                <c:pt idx="283">
                  <c:v>14.149999999999999</c:v>
                </c:pt>
                <c:pt idx="284">
                  <c:v>14.199999999999998</c:v>
                </c:pt>
                <c:pt idx="285">
                  <c:v>14.249999999999998</c:v>
                </c:pt>
                <c:pt idx="286">
                  <c:v>14.299999999999999</c:v>
                </c:pt>
                <c:pt idx="287">
                  <c:v>14.349999999999998</c:v>
                </c:pt>
                <c:pt idx="288">
                  <c:v>14.399999999999999</c:v>
                </c:pt>
                <c:pt idx="289">
                  <c:v>14.449999999999998</c:v>
                </c:pt>
                <c:pt idx="290">
                  <c:v>14.499999999999998</c:v>
                </c:pt>
                <c:pt idx="291">
                  <c:v>14.549999999999999</c:v>
                </c:pt>
                <c:pt idx="292">
                  <c:v>14.599999999999998</c:v>
                </c:pt>
                <c:pt idx="293">
                  <c:v>14.649999999999999</c:v>
                </c:pt>
                <c:pt idx="294">
                  <c:v>14.699999999999998</c:v>
                </c:pt>
                <c:pt idx="295">
                  <c:v>14.749999999999998</c:v>
                </c:pt>
                <c:pt idx="296">
                  <c:v>14.799999999999999</c:v>
                </c:pt>
                <c:pt idx="297">
                  <c:v>14.849999999999998</c:v>
                </c:pt>
                <c:pt idx="298">
                  <c:v>14.899999999999999</c:v>
                </c:pt>
                <c:pt idx="299">
                  <c:v>14.949999999999998</c:v>
                </c:pt>
                <c:pt idx="300">
                  <c:v>14.999999999999998</c:v>
                </c:pt>
                <c:pt idx="301">
                  <c:v>15.049999999999997</c:v>
                </c:pt>
                <c:pt idx="302">
                  <c:v>15.099999999999998</c:v>
                </c:pt>
                <c:pt idx="303">
                  <c:v>15.149999999999999</c:v>
                </c:pt>
                <c:pt idx="304">
                  <c:v>15.199999999999998</c:v>
                </c:pt>
                <c:pt idx="305">
                  <c:v>15.249999999999998</c:v>
                </c:pt>
                <c:pt idx="306">
                  <c:v>15.299999999999997</c:v>
                </c:pt>
                <c:pt idx="307">
                  <c:v>15.349999999999998</c:v>
                </c:pt>
                <c:pt idx="308">
                  <c:v>15.399999999999999</c:v>
                </c:pt>
                <c:pt idx="309">
                  <c:v>15.449999999999998</c:v>
                </c:pt>
                <c:pt idx="310">
                  <c:v>15.499999999999998</c:v>
                </c:pt>
                <c:pt idx="311">
                  <c:v>15.549999999999997</c:v>
                </c:pt>
                <c:pt idx="312">
                  <c:v>15.599999999999998</c:v>
                </c:pt>
                <c:pt idx="313">
                  <c:v>15.649999999999999</c:v>
                </c:pt>
                <c:pt idx="314">
                  <c:v>15.699999999999998</c:v>
                </c:pt>
                <c:pt idx="315">
                  <c:v>15.749999999999998</c:v>
                </c:pt>
                <c:pt idx="316">
                  <c:v>15.799999999999997</c:v>
                </c:pt>
                <c:pt idx="317">
                  <c:v>15.849999999999998</c:v>
                </c:pt>
                <c:pt idx="318">
                  <c:v>15.899999999999999</c:v>
                </c:pt>
                <c:pt idx="319">
                  <c:v>15.949999999999998</c:v>
                </c:pt>
                <c:pt idx="320">
                  <c:v>15.999999999999996</c:v>
                </c:pt>
                <c:pt idx="321">
                  <c:v>16.049999999999997</c:v>
                </c:pt>
                <c:pt idx="322">
                  <c:v>16.099999999999998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16.249999999999996</c:v>
                </c:pt>
                <c:pt idx="326">
                  <c:v>16.299999999999997</c:v>
                </c:pt>
                <c:pt idx="327">
                  <c:v>16.349999999999998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16.499999999999996</c:v>
                </c:pt>
                <c:pt idx="331">
                  <c:v>16.549999999999997</c:v>
                </c:pt>
                <c:pt idx="332">
                  <c:v>16.599999999999998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16.749999999999996</c:v>
                </c:pt>
                <c:pt idx="336">
                  <c:v>16.799999999999997</c:v>
                </c:pt>
                <c:pt idx="337">
                  <c:v>16.849999999999998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16.999999999999996</c:v>
                </c:pt>
                <c:pt idx="341">
                  <c:v>17.049999999999997</c:v>
                </c:pt>
                <c:pt idx="342">
                  <c:v>17.099999999999998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17.249999999999996</c:v>
                </c:pt>
                <c:pt idx="346">
                  <c:v>17.299999999999997</c:v>
                </c:pt>
                <c:pt idx="347">
                  <c:v>17.349999999999998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17.499999999999996</c:v>
                </c:pt>
                <c:pt idx="351">
                  <c:v>17.549999999999997</c:v>
                </c:pt>
                <c:pt idx="352">
                  <c:v>17.599999999999998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17.749999999999996</c:v>
                </c:pt>
                <c:pt idx="356">
                  <c:v>17.799999999999997</c:v>
                </c:pt>
                <c:pt idx="357">
                  <c:v>17.849999999999998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17.999999999999996</c:v>
                </c:pt>
                <c:pt idx="361">
                  <c:v>18.049999999999997</c:v>
                </c:pt>
                <c:pt idx="362">
                  <c:v>18.099999999999998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18.249999999999996</c:v>
                </c:pt>
                <c:pt idx="366">
                  <c:v>18.299999999999997</c:v>
                </c:pt>
                <c:pt idx="367">
                  <c:v>18.349999999999998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18.499999999999996</c:v>
                </c:pt>
                <c:pt idx="371">
                  <c:v>18.549999999999997</c:v>
                </c:pt>
                <c:pt idx="372">
                  <c:v>18.599999999999998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18.749999999999996</c:v>
                </c:pt>
                <c:pt idx="376">
                  <c:v>18.799999999999997</c:v>
                </c:pt>
                <c:pt idx="377">
                  <c:v>18.849999999999998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18.999999999999996</c:v>
                </c:pt>
                <c:pt idx="381">
                  <c:v>19.049999999999997</c:v>
                </c:pt>
                <c:pt idx="382">
                  <c:v>19.099999999999998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19.249999999999996</c:v>
                </c:pt>
                <c:pt idx="386">
                  <c:v>19.299999999999997</c:v>
                </c:pt>
                <c:pt idx="387">
                  <c:v>19.349999999999998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19.499999999999996</c:v>
                </c:pt>
                <c:pt idx="391">
                  <c:v>19.549999999999997</c:v>
                </c:pt>
                <c:pt idx="392">
                  <c:v>19.599999999999998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19.749999999999996</c:v>
                </c:pt>
                <c:pt idx="396">
                  <c:v>19.799999999999997</c:v>
                </c:pt>
                <c:pt idx="397">
                  <c:v>19.849999999999998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19.999999999999996</c:v>
                </c:pt>
                <c:pt idx="401">
                  <c:v>20.049999999999997</c:v>
                </c:pt>
                <c:pt idx="402">
                  <c:v>20.099999999999998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20.249999999999996</c:v>
                </c:pt>
                <c:pt idx="406">
                  <c:v>20.299999999999997</c:v>
                </c:pt>
                <c:pt idx="407">
                  <c:v>20.349999999999998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20.499999999999996</c:v>
                </c:pt>
                <c:pt idx="411">
                  <c:v>20.549999999999997</c:v>
                </c:pt>
                <c:pt idx="412">
                  <c:v>20.599999999999998</c:v>
                </c:pt>
                <c:pt idx="413">
                  <c:v>20.65</c:v>
                </c:pt>
                <c:pt idx="414">
                  <c:v>20.7</c:v>
                </c:pt>
                <c:pt idx="415">
                  <c:v>20.749999999999996</c:v>
                </c:pt>
                <c:pt idx="416">
                  <c:v>20.799999999999997</c:v>
                </c:pt>
                <c:pt idx="417">
                  <c:v>20.849999999999998</c:v>
                </c:pt>
                <c:pt idx="418">
                  <c:v>20.9</c:v>
                </c:pt>
                <c:pt idx="419">
                  <c:v>20.95</c:v>
                </c:pt>
                <c:pt idx="420">
                  <c:v>20.999999999999996</c:v>
                </c:pt>
                <c:pt idx="421">
                  <c:v>21.049999999999997</c:v>
                </c:pt>
                <c:pt idx="422">
                  <c:v>21.099999999999998</c:v>
                </c:pt>
                <c:pt idx="423">
                  <c:v>21.15</c:v>
                </c:pt>
                <c:pt idx="424">
                  <c:v>21.2</c:v>
                </c:pt>
                <c:pt idx="425">
                  <c:v>21.249999999999996</c:v>
                </c:pt>
                <c:pt idx="426">
                  <c:v>21.299999999999997</c:v>
                </c:pt>
                <c:pt idx="427">
                  <c:v>21.349999999999998</c:v>
                </c:pt>
                <c:pt idx="428">
                  <c:v>21.4</c:v>
                </c:pt>
                <c:pt idx="429">
                  <c:v>21.449999999999996</c:v>
                </c:pt>
                <c:pt idx="430">
                  <c:v>21.499999999999996</c:v>
                </c:pt>
                <c:pt idx="431">
                  <c:v>21.549999999999997</c:v>
                </c:pt>
                <c:pt idx="432">
                  <c:v>21.599999999999998</c:v>
                </c:pt>
                <c:pt idx="433">
                  <c:v>21.65</c:v>
                </c:pt>
                <c:pt idx="434">
                  <c:v>21.699999999999996</c:v>
                </c:pt>
                <c:pt idx="435">
                  <c:v>21.749999999999996</c:v>
                </c:pt>
                <c:pt idx="436">
                  <c:v>21.799999999999997</c:v>
                </c:pt>
                <c:pt idx="437">
                  <c:v>21.849999999999998</c:v>
                </c:pt>
                <c:pt idx="438">
                  <c:v>21.9</c:v>
                </c:pt>
                <c:pt idx="439">
                  <c:v>21.949999999999996</c:v>
                </c:pt>
                <c:pt idx="440">
                  <c:v>21.999999999999996</c:v>
                </c:pt>
                <c:pt idx="441">
                  <c:v>22.049999999999997</c:v>
                </c:pt>
                <c:pt idx="442">
                  <c:v>22.099999999999998</c:v>
                </c:pt>
                <c:pt idx="443">
                  <c:v>22.15</c:v>
                </c:pt>
                <c:pt idx="444">
                  <c:v>22.199999999999996</c:v>
                </c:pt>
                <c:pt idx="445">
                  <c:v>22.249999999999996</c:v>
                </c:pt>
                <c:pt idx="446">
                  <c:v>22.299999999999997</c:v>
                </c:pt>
                <c:pt idx="447">
                  <c:v>22.349999999999998</c:v>
                </c:pt>
                <c:pt idx="448">
                  <c:v>22.4</c:v>
                </c:pt>
                <c:pt idx="449">
                  <c:v>22.449999999999996</c:v>
                </c:pt>
                <c:pt idx="450">
                  <c:v>22.499999999999996</c:v>
                </c:pt>
                <c:pt idx="451">
                  <c:v>22.549999999999997</c:v>
                </c:pt>
                <c:pt idx="452">
                  <c:v>22.599999999999998</c:v>
                </c:pt>
                <c:pt idx="453">
                  <c:v>22.65</c:v>
                </c:pt>
                <c:pt idx="454">
                  <c:v>22.699999999999996</c:v>
                </c:pt>
                <c:pt idx="455">
                  <c:v>22.749999999999996</c:v>
                </c:pt>
                <c:pt idx="456">
                  <c:v>22.799999999999997</c:v>
                </c:pt>
                <c:pt idx="457">
                  <c:v>22.849999999999998</c:v>
                </c:pt>
                <c:pt idx="458">
                  <c:v>22.9</c:v>
                </c:pt>
                <c:pt idx="459">
                  <c:v>22.949999999999996</c:v>
                </c:pt>
                <c:pt idx="460">
                  <c:v>22.999999999999996</c:v>
                </c:pt>
                <c:pt idx="461">
                  <c:v>23.049999999999997</c:v>
                </c:pt>
                <c:pt idx="462">
                  <c:v>23.099999999999998</c:v>
                </c:pt>
                <c:pt idx="463">
                  <c:v>23.15</c:v>
                </c:pt>
                <c:pt idx="464">
                  <c:v>23.199999999999996</c:v>
                </c:pt>
                <c:pt idx="465">
                  <c:v>23.249999999999996</c:v>
                </c:pt>
                <c:pt idx="466">
                  <c:v>23.299999999999997</c:v>
                </c:pt>
                <c:pt idx="467">
                  <c:v>23.349999999999998</c:v>
                </c:pt>
                <c:pt idx="468">
                  <c:v>23.4</c:v>
                </c:pt>
                <c:pt idx="469">
                  <c:v>23.449999999999996</c:v>
                </c:pt>
                <c:pt idx="470">
                  <c:v>23.499999999999996</c:v>
                </c:pt>
                <c:pt idx="471">
                  <c:v>23.549999999999997</c:v>
                </c:pt>
                <c:pt idx="472">
                  <c:v>23.599999999999998</c:v>
                </c:pt>
                <c:pt idx="473">
                  <c:v>23.65</c:v>
                </c:pt>
                <c:pt idx="474">
                  <c:v>23.699999999999996</c:v>
                </c:pt>
                <c:pt idx="475">
                  <c:v>23.749999999999996</c:v>
                </c:pt>
                <c:pt idx="476">
                  <c:v>23.799999999999997</c:v>
                </c:pt>
                <c:pt idx="477">
                  <c:v>23.849999999999998</c:v>
                </c:pt>
                <c:pt idx="478">
                  <c:v>23.9</c:v>
                </c:pt>
                <c:pt idx="479">
                  <c:v>23.949999999999996</c:v>
                </c:pt>
                <c:pt idx="480">
                  <c:v>23.999999999999996</c:v>
                </c:pt>
                <c:pt idx="481">
                  <c:v>24.049999999999997</c:v>
                </c:pt>
                <c:pt idx="482">
                  <c:v>24.099999999999998</c:v>
                </c:pt>
                <c:pt idx="483">
                  <c:v>24.15</c:v>
                </c:pt>
                <c:pt idx="484">
                  <c:v>24.199999999999996</c:v>
                </c:pt>
                <c:pt idx="485">
                  <c:v>24.249999999999996</c:v>
                </c:pt>
                <c:pt idx="486">
                  <c:v>24.299999999999997</c:v>
                </c:pt>
                <c:pt idx="487">
                  <c:v>24.349999999999998</c:v>
                </c:pt>
                <c:pt idx="488">
                  <c:v>24.4</c:v>
                </c:pt>
                <c:pt idx="489">
                  <c:v>24.449999999999996</c:v>
                </c:pt>
                <c:pt idx="490">
                  <c:v>24.499999999999996</c:v>
                </c:pt>
                <c:pt idx="491">
                  <c:v>24.549999999999997</c:v>
                </c:pt>
                <c:pt idx="492">
                  <c:v>24.599999999999998</c:v>
                </c:pt>
                <c:pt idx="493">
                  <c:v>24.65</c:v>
                </c:pt>
                <c:pt idx="494">
                  <c:v>24.699999999999996</c:v>
                </c:pt>
                <c:pt idx="495">
                  <c:v>24.749999999999996</c:v>
                </c:pt>
                <c:pt idx="496">
                  <c:v>24.799999999999997</c:v>
                </c:pt>
                <c:pt idx="497">
                  <c:v>24.849999999999998</c:v>
                </c:pt>
                <c:pt idx="498">
                  <c:v>24.9</c:v>
                </c:pt>
                <c:pt idx="499">
                  <c:v>24.949999999999996</c:v>
                </c:pt>
                <c:pt idx="500">
                  <c:v>24.999999999999996</c:v>
                </c:pt>
                <c:pt idx="501">
                  <c:v>25.049999999999997</c:v>
                </c:pt>
                <c:pt idx="502">
                  <c:v>25.099999999999998</c:v>
                </c:pt>
                <c:pt idx="503">
                  <c:v>25.15</c:v>
                </c:pt>
                <c:pt idx="504">
                  <c:v>25.199999999999996</c:v>
                </c:pt>
                <c:pt idx="505">
                  <c:v>25.249999999999996</c:v>
                </c:pt>
                <c:pt idx="506">
                  <c:v>25.299999999999997</c:v>
                </c:pt>
                <c:pt idx="507">
                  <c:v>25.349999999999998</c:v>
                </c:pt>
                <c:pt idx="508">
                  <c:v>25.4</c:v>
                </c:pt>
                <c:pt idx="509">
                  <c:v>25.449999999999996</c:v>
                </c:pt>
                <c:pt idx="510">
                  <c:v>25.499999999999996</c:v>
                </c:pt>
                <c:pt idx="511">
                  <c:v>25.549999999999997</c:v>
                </c:pt>
                <c:pt idx="512">
                  <c:v>25.599999999999998</c:v>
                </c:pt>
                <c:pt idx="513">
                  <c:v>25.65</c:v>
                </c:pt>
                <c:pt idx="514">
                  <c:v>25.699999999999996</c:v>
                </c:pt>
                <c:pt idx="515">
                  <c:v>25.749999999999996</c:v>
                </c:pt>
                <c:pt idx="516">
                  <c:v>25.799999999999997</c:v>
                </c:pt>
                <c:pt idx="517">
                  <c:v>25.849999999999998</c:v>
                </c:pt>
                <c:pt idx="518">
                  <c:v>25.9</c:v>
                </c:pt>
                <c:pt idx="519">
                  <c:v>25.949999999999996</c:v>
                </c:pt>
                <c:pt idx="520">
                  <c:v>25.999999999999996</c:v>
                </c:pt>
                <c:pt idx="521">
                  <c:v>26.049999999999997</c:v>
                </c:pt>
                <c:pt idx="522">
                  <c:v>26.099999999999998</c:v>
                </c:pt>
                <c:pt idx="523">
                  <c:v>26.15</c:v>
                </c:pt>
                <c:pt idx="524">
                  <c:v>26.199999999999996</c:v>
                </c:pt>
                <c:pt idx="525">
                  <c:v>26.249999999999996</c:v>
                </c:pt>
                <c:pt idx="526">
                  <c:v>26.299999999999997</c:v>
                </c:pt>
                <c:pt idx="527">
                  <c:v>26.349999999999998</c:v>
                </c:pt>
                <c:pt idx="528">
                  <c:v>26.4</c:v>
                </c:pt>
                <c:pt idx="529">
                  <c:v>26.449999999999996</c:v>
                </c:pt>
                <c:pt idx="530">
                  <c:v>26.499999999999996</c:v>
                </c:pt>
                <c:pt idx="531">
                  <c:v>26.549999999999997</c:v>
                </c:pt>
                <c:pt idx="532">
                  <c:v>26.599999999999998</c:v>
                </c:pt>
                <c:pt idx="533">
                  <c:v>26.65</c:v>
                </c:pt>
                <c:pt idx="534">
                  <c:v>26.699999999999996</c:v>
                </c:pt>
                <c:pt idx="535">
                  <c:v>26.749999999999996</c:v>
                </c:pt>
                <c:pt idx="536">
                  <c:v>26.799999999999997</c:v>
                </c:pt>
                <c:pt idx="537">
                  <c:v>26.849999999999998</c:v>
                </c:pt>
                <c:pt idx="538">
                  <c:v>26.9</c:v>
                </c:pt>
                <c:pt idx="539">
                  <c:v>26.949999999999996</c:v>
                </c:pt>
                <c:pt idx="540">
                  <c:v>26.999999999999996</c:v>
                </c:pt>
                <c:pt idx="541">
                  <c:v>27.049999999999997</c:v>
                </c:pt>
                <c:pt idx="542">
                  <c:v>27.099999999999998</c:v>
                </c:pt>
                <c:pt idx="543">
                  <c:v>27.15</c:v>
                </c:pt>
                <c:pt idx="544">
                  <c:v>27.199999999999996</c:v>
                </c:pt>
                <c:pt idx="545">
                  <c:v>27.249999999999996</c:v>
                </c:pt>
                <c:pt idx="546">
                  <c:v>27.299999999999997</c:v>
                </c:pt>
                <c:pt idx="547">
                  <c:v>27.349999999999998</c:v>
                </c:pt>
                <c:pt idx="548">
                  <c:v>27.4</c:v>
                </c:pt>
                <c:pt idx="549">
                  <c:v>27.449999999999996</c:v>
                </c:pt>
                <c:pt idx="550">
                  <c:v>27.499999999999996</c:v>
                </c:pt>
                <c:pt idx="551">
                  <c:v>27.549999999999997</c:v>
                </c:pt>
                <c:pt idx="552">
                  <c:v>27.599999999999998</c:v>
                </c:pt>
                <c:pt idx="553">
                  <c:v>27.65</c:v>
                </c:pt>
                <c:pt idx="554">
                  <c:v>27.699999999999996</c:v>
                </c:pt>
                <c:pt idx="555">
                  <c:v>27.749999999999996</c:v>
                </c:pt>
                <c:pt idx="556">
                  <c:v>27.799999999999997</c:v>
                </c:pt>
                <c:pt idx="557">
                  <c:v>27.849999999999998</c:v>
                </c:pt>
                <c:pt idx="558">
                  <c:v>27.9</c:v>
                </c:pt>
                <c:pt idx="559">
                  <c:v>27.949999999999996</c:v>
                </c:pt>
                <c:pt idx="560">
                  <c:v>27.999999999999996</c:v>
                </c:pt>
                <c:pt idx="561">
                  <c:v>28.049999999999997</c:v>
                </c:pt>
                <c:pt idx="562">
                  <c:v>28.099999999999998</c:v>
                </c:pt>
                <c:pt idx="563">
                  <c:v>28.15</c:v>
                </c:pt>
                <c:pt idx="564">
                  <c:v>28.199999999999996</c:v>
                </c:pt>
                <c:pt idx="565">
                  <c:v>28.249999999999996</c:v>
                </c:pt>
                <c:pt idx="566">
                  <c:v>28.299999999999997</c:v>
                </c:pt>
                <c:pt idx="567">
                  <c:v>28.349999999999998</c:v>
                </c:pt>
                <c:pt idx="568">
                  <c:v>28.4</c:v>
                </c:pt>
                <c:pt idx="569">
                  <c:v>28.449999999999996</c:v>
                </c:pt>
                <c:pt idx="570">
                  <c:v>28.499999999999996</c:v>
                </c:pt>
                <c:pt idx="571">
                  <c:v>28.549999999999997</c:v>
                </c:pt>
                <c:pt idx="572">
                  <c:v>28.599999999999998</c:v>
                </c:pt>
                <c:pt idx="573">
                  <c:v>28.65</c:v>
                </c:pt>
                <c:pt idx="574">
                  <c:v>28.699999999999996</c:v>
                </c:pt>
                <c:pt idx="575">
                  <c:v>28.749999999999996</c:v>
                </c:pt>
                <c:pt idx="576">
                  <c:v>28.799999999999997</c:v>
                </c:pt>
                <c:pt idx="577">
                  <c:v>28.849999999999998</c:v>
                </c:pt>
                <c:pt idx="578">
                  <c:v>28.9</c:v>
                </c:pt>
                <c:pt idx="579">
                  <c:v>28.949999999999996</c:v>
                </c:pt>
                <c:pt idx="580">
                  <c:v>28.999999999999996</c:v>
                </c:pt>
                <c:pt idx="581">
                  <c:v>29.049999999999997</c:v>
                </c:pt>
                <c:pt idx="582">
                  <c:v>29.099999999999998</c:v>
                </c:pt>
                <c:pt idx="583">
                  <c:v>29.15</c:v>
                </c:pt>
                <c:pt idx="584">
                  <c:v>29.199999999999996</c:v>
                </c:pt>
                <c:pt idx="585">
                  <c:v>29.249999999999996</c:v>
                </c:pt>
                <c:pt idx="586">
                  <c:v>29.299999999999997</c:v>
                </c:pt>
                <c:pt idx="587">
                  <c:v>29.349999999999998</c:v>
                </c:pt>
                <c:pt idx="588">
                  <c:v>29.4</c:v>
                </c:pt>
                <c:pt idx="589">
                  <c:v>29.449999999999996</c:v>
                </c:pt>
                <c:pt idx="590">
                  <c:v>29.499999999999996</c:v>
                </c:pt>
                <c:pt idx="591">
                  <c:v>29.549999999999997</c:v>
                </c:pt>
                <c:pt idx="592">
                  <c:v>29.599999999999998</c:v>
                </c:pt>
                <c:pt idx="593">
                  <c:v>29.65</c:v>
                </c:pt>
                <c:pt idx="594">
                  <c:v>29.699999999999996</c:v>
                </c:pt>
                <c:pt idx="595">
                  <c:v>29.749999999999996</c:v>
                </c:pt>
                <c:pt idx="596">
                  <c:v>29.799999999999997</c:v>
                </c:pt>
                <c:pt idx="597">
                  <c:v>29.849999999999998</c:v>
                </c:pt>
                <c:pt idx="598">
                  <c:v>29.899999999999995</c:v>
                </c:pt>
                <c:pt idx="599">
                  <c:v>29.949999999999996</c:v>
                </c:pt>
                <c:pt idx="600">
                  <c:v>29.999999999999996</c:v>
                </c:pt>
                <c:pt idx="601">
                  <c:v>30.049999999999997</c:v>
                </c:pt>
                <c:pt idx="602">
                  <c:v>30.099999999999998</c:v>
                </c:pt>
                <c:pt idx="603">
                  <c:v>30.149999999999995</c:v>
                </c:pt>
                <c:pt idx="604">
                  <c:v>30.199999999999996</c:v>
                </c:pt>
                <c:pt idx="605">
                  <c:v>30.249999999999996</c:v>
                </c:pt>
                <c:pt idx="606">
                  <c:v>30.299999999999997</c:v>
                </c:pt>
                <c:pt idx="607">
                  <c:v>30.349999999999998</c:v>
                </c:pt>
                <c:pt idx="608">
                  <c:v>30.399999999999995</c:v>
                </c:pt>
                <c:pt idx="609">
                  <c:v>30.449999999999996</c:v>
                </c:pt>
                <c:pt idx="610">
                  <c:v>30.499999999999996</c:v>
                </c:pt>
                <c:pt idx="611">
                  <c:v>30.549999999999997</c:v>
                </c:pt>
                <c:pt idx="612">
                  <c:v>30.599999999999998</c:v>
                </c:pt>
                <c:pt idx="613">
                  <c:v>30.649999999999995</c:v>
                </c:pt>
                <c:pt idx="614">
                  <c:v>30.699999999999996</c:v>
                </c:pt>
                <c:pt idx="615">
                  <c:v>30.749999999999996</c:v>
                </c:pt>
                <c:pt idx="616">
                  <c:v>30.799999999999997</c:v>
                </c:pt>
                <c:pt idx="617">
                  <c:v>30.849999999999998</c:v>
                </c:pt>
                <c:pt idx="618">
                  <c:v>30.899999999999995</c:v>
                </c:pt>
                <c:pt idx="619">
                  <c:v>30.949999999999996</c:v>
                </c:pt>
                <c:pt idx="620">
                  <c:v>30.999999999999996</c:v>
                </c:pt>
                <c:pt idx="621">
                  <c:v>31.049999999999997</c:v>
                </c:pt>
                <c:pt idx="622">
                  <c:v>31.099999999999998</c:v>
                </c:pt>
                <c:pt idx="623">
                  <c:v>31.149999999999995</c:v>
                </c:pt>
                <c:pt idx="624">
                  <c:v>31.199999999999996</c:v>
                </c:pt>
                <c:pt idx="625">
                  <c:v>31.249999999999996</c:v>
                </c:pt>
                <c:pt idx="626">
                  <c:v>31.299999999999997</c:v>
                </c:pt>
                <c:pt idx="627">
                  <c:v>31.349999999999998</c:v>
                </c:pt>
                <c:pt idx="628">
                  <c:v>31.399999999999995</c:v>
                </c:pt>
                <c:pt idx="629">
                  <c:v>31.449999999999996</c:v>
                </c:pt>
                <c:pt idx="630">
                  <c:v>31.499999999999996</c:v>
                </c:pt>
                <c:pt idx="631">
                  <c:v>31.549999999999997</c:v>
                </c:pt>
                <c:pt idx="632">
                  <c:v>31.599999999999998</c:v>
                </c:pt>
                <c:pt idx="633">
                  <c:v>31.649999999999995</c:v>
                </c:pt>
                <c:pt idx="634">
                  <c:v>31.699999999999996</c:v>
                </c:pt>
                <c:pt idx="635">
                  <c:v>31.749999999999996</c:v>
                </c:pt>
                <c:pt idx="636">
                  <c:v>31.799999999999997</c:v>
                </c:pt>
                <c:pt idx="637">
                  <c:v>31.849999999999998</c:v>
                </c:pt>
                <c:pt idx="638">
                  <c:v>31.899999999999995</c:v>
                </c:pt>
                <c:pt idx="639">
                  <c:v>31.949999999999996</c:v>
                </c:pt>
                <c:pt idx="640">
                  <c:v>31.999999999999996</c:v>
                </c:pt>
                <c:pt idx="641">
                  <c:v>32.049999999999997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32.299999999999997</c:v>
                </c:pt>
                <c:pt idx="647">
                  <c:v>32.35</c:v>
                </c:pt>
                <c:pt idx="648">
                  <c:v>32.4</c:v>
                </c:pt>
                <c:pt idx="649">
                  <c:v>32.450000000000003</c:v>
                </c:pt>
                <c:pt idx="650">
                  <c:v>32.5</c:v>
                </c:pt>
                <c:pt idx="651">
                  <c:v>32.549999999999997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32.799999999999997</c:v>
                </c:pt>
                <c:pt idx="657">
                  <c:v>32.85</c:v>
                </c:pt>
                <c:pt idx="658">
                  <c:v>32.9</c:v>
                </c:pt>
                <c:pt idx="659">
                  <c:v>32.950000000000003</c:v>
                </c:pt>
                <c:pt idx="660">
                  <c:v>33</c:v>
                </c:pt>
                <c:pt idx="661">
                  <c:v>33.049999999999997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33.299999999999997</c:v>
                </c:pt>
                <c:pt idx="667">
                  <c:v>33.35</c:v>
                </c:pt>
                <c:pt idx="668">
                  <c:v>33.4</c:v>
                </c:pt>
                <c:pt idx="669">
                  <c:v>33.450000000000003</c:v>
                </c:pt>
                <c:pt idx="670">
                  <c:v>33.5</c:v>
                </c:pt>
                <c:pt idx="671">
                  <c:v>33.549999999999997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33.799999999999997</c:v>
                </c:pt>
                <c:pt idx="677">
                  <c:v>33.85</c:v>
                </c:pt>
                <c:pt idx="678">
                  <c:v>33.9</c:v>
                </c:pt>
                <c:pt idx="679">
                  <c:v>33.950000000000003</c:v>
                </c:pt>
                <c:pt idx="680">
                  <c:v>34</c:v>
                </c:pt>
                <c:pt idx="681">
                  <c:v>34.049999999999997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34.299999999999997</c:v>
                </c:pt>
                <c:pt idx="687">
                  <c:v>34.35</c:v>
                </c:pt>
                <c:pt idx="688">
                  <c:v>34.4</c:v>
                </c:pt>
                <c:pt idx="689">
                  <c:v>34.450000000000003</c:v>
                </c:pt>
                <c:pt idx="690">
                  <c:v>34.5</c:v>
                </c:pt>
                <c:pt idx="691">
                  <c:v>34.549999999999997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34.799999999999997</c:v>
                </c:pt>
                <c:pt idx="697">
                  <c:v>34.85</c:v>
                </c:pt>
                <c:pt idx="698">
                  <c:v>34.9</c:v>
                </c:pt>
                <c:pt idx="699">
                  <c:v>34.950000000000003</c:v>
                </c:pt>
                <c:pt idx="700">
                  <c:v>35</c:v>
                </c:pt>
                <c:pt idx="701">
                  <c:v>35.049999999999997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35.299999999999997</c:v>
                </c:pt>
                <c:pt idx="707">
                  <c:v>35.35</c:v>
                </c:pt>
                <c:pt idx="708">
                  <c:v>35.4</c:v>
                </c:pt>
                <c:pt idx="709">
                  <c:v>35.450000000000003</c:v>
                </c:pt>
                <c:pt idx="710">
                  <c:v>35.5</c:v>
                </c:pt>
                <c:pt idx="711">
                  <c:v>35.549999999999997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35.799999999999997</c:v>
                </c:pt>
                <c:pt idx="717">
                  <c:v>35.85</c:v>
                </c:pt>
                <c:pt idx="718">
                  <c:v>35.9</c:v>
                </c:pt>
                <c:pt idx="719">
                  <c:v>35.950000000000003</c:v>
                </c:pt>
                <c:pt idx="720">
                  <c:v>36</c:v>
                </c:pt>
                <c:pt idx="721">
                  <c:v>36.049999999999997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36.299999999999997</c:v>
                </c:pt>
                <c:pt idx="727">
                  <c:v>36.35</c:v>
                </c:pt>
                <c:pt idx="728">
                  <c:v>36.4</c:v>
                </c:pt>
                <c:pt idx="729">
                  <c:v>36.450000000000003</c:v>
                </c:pt>
                <c:pt idx="730">
                  <c:v>36.5</c:v>
                </c:pt>
                <c:pt idx="731">
                  <c:v>36.549999999999997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36.799999999999997</c:v>
                </c:pt>
                <c:pt idx="737">
                  <c:v>36.85</c:v>
                </c:pt>
                <c:pt idx="738">
                  <c:v>36.9</c:v>
                </c:pt>
                <c:pt idx="739">
                  <c:v>36.950000000000003</c:v>
                </c:pt>
                <c:pt idx="740">
                  <c:v>37</c:v>
                </c:pt>
                <c:pt idx="741">
                  <c:v>37.049999999999997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37.299999999999997</c:v>
                </c:pt>
                <c:pt idx="747">
                  <c:v>37.35</c:v>
                </c:pt>
                <c:pt idx="748">
                  <c:v>37.4</c:v>
                </c:pt>
                <c:pt idx="749">
                  <c:v>37.450000000000003</c:v>
                </c:pt>
                <c:pt idx="750">
                  <c:v>37.5</c:v>
                </c:pt>
                <c:pt idx="751">
                  <c:v>37.549999999999997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37.799999999999997</c:v>
                </c:pt>
                <c:pt idx="757">
                  <c:v>37.85</c:v>
                </c:pt>
                <c:pt idx="758">
                  <c:v>37.9</c:v>
                </c:pt>
                <c:pt idx="759">
                  <c:v>37.950000000000003</c:v>
                </c:pt>
                <c:pt idx="760">
                  <c:v>38</c:v>
                </c:pt>
                <c:pt idx="761">
                  <c:v>38.049999999999997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38.299999999999997</c:v>
                </c:pt>
                <c:pt idx="767">
                  <c:v>38.35</c:v>
                </c:pt>
                <c:pt idx="768">
                  <c:v>38.4</c:v>
                </c:pt>
                <c:pt idx="769">
                  <c:v>38.450000000000003</c:v>
                </c:pt>
                <c:pt idx="770">
                  <c:v>38.5</c:v>
                </c:pt>
                <c:pt idx="771">
                  <c:v>38.549999999999997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38.799999999999997</c:v>
                </c:pt>
                <c:pt idx="777">
                  <c:v>38.85</c:v>
                </c:pt>
                <c:pt idx="778">
                  <c:v>38.9</c:v>
                </c:pt>
                <c:pt idx="779">
                  <c:v>38.950000000000003</c:v>
                </c:pt>
                <c:pt idx="780">
                  <c:v>39</c:v>
                </c:pt>
                <c:pt idx="781">
                  <c:v>39.049999999999997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39.299999999999997</c:v>
                </c:pt>
                <c:pt idx="787">
                  <c:v>39.35</c:v>
                </c:pt>
                <c:pt idx="788">
                  <c:v>39.4</c:v>
                </c:pt>
                <c:pt idx="789">
                  <c:v>39.450000000000003</c:v>
                </c:pt>
                <c:pt idx="790">
                  <c:v>39.5</c:v>
                </c:pt>
                <c:pt idx="791">
                  <c:v>39.549999999999997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39.799999999999997</c:v>
                </c:pt>
                <c:pt idx="797">
                  <c:v>39.85</c:v>
                </c:pt>
                <c:pt idx="798">
                  <c:v>39.9</c:v>
                </c:pt>
                <c:pt idx="799">
                  <c:v>39.950000000000003</c:v>
                </c:pt>
                <c:pt idx="800">
                  <c:v>40</c:v>
                </c:pt>
                <c:pt idx="801">
                  <c:v>40.049999999999997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40.299999999999997</c:v>
                </c:pt>
                <c:pt idx="807">
                  <c:v>40.35</c:v>
                </c:pt>
                <c:pt idx="808">
                  <c:v>40.4</c:v>
                </c:pt>
                <c:pt idx="809">
                  <c:v>40.450000000000003</c:v>
                </c:pt>
                <c:pt idx="810">
                  <c:v>40.5</c:v>
                </c:pt>
                <c:pt idx="811">
                  <c:v>40.549999999999997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40.799999999999997</c:v>
                </c:pt>
                <c:pt idx="817">
                  <c:v>40.85</c:v>
                </c:pt>
                <c:pt idx="818">
                  <c:v>40.9</c:v>
                </c:pt>
                <c:pt idx="819">
                  <c:v>40.950000000000003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41.35</c:v>
                </c:pt>
                <c:pt idx="828">
                  <c:v>41.4</c:v>
                </c:pt>
                <c:pt idx="829">
                  <c:v>41.45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41.85</c:v>
                </c:pt>
                <c:pt idx="838">
                  <c:v>41.9</c:v>
                </c:pt>
                <c:pt idx="839">
                  <c:v>41.95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42.35</c:v>
                </c:pt>
                <c:pt idx="848">
                  <c:v>42.4</c:v>
                </c:pt>
                <c:pt idx="849">
                  <c:v>42.45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42.699999999999996</c:v>
                </c:pt>
                <c:pt idx="855">
                  <c:v>42.75</c:v>
                </c:pt>
                <c:pt idx="856">
                  <c:v>42.8</c:v>
                </c:pt>
                <c:pt idx="857">
                  <c:v>42.85</c:v>
                </c:pt>
                <c:pt idx="858">
                  <c:v>42.9</c:v>
                </c:pt>
                <c:pt idx="859">
                  <c:v>42.949999999999996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43.199999999999996</c:v>
                </c:pt>
                <c:pt idx="865">
                  <c:v>43.25</c:v>
                </c:pt>
                <c:pt idx="866">
                  <c:v>43.3</c:v>
                </c:pt>
                <c:pt idx="867">
                  <c:v>43.35</c:v>
                </c:pt>
                <c:pt idx="868">
                  <c:v>43.4</c:v>
                </c:pt>
                <c:pt idx="869">
                  <c:v>43.449999999999996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43.699999999999996</c:v>
                </c:pt>
                <c:pt idx="875">
                  <c:v>43.75</c:v>
                </c:pt>
                <c:pt idx="876">
                  <c:v>43.8</c:v>
                </c:pt>
                <c:pt idx="877">
                  <c:v>43.85</c:v>
                </c:pt>
                <c:pt idx="878">
                  <c:v>43.9</c:v>
                </c:pt>
                <c:pt idx="879">
                  <c:v>43.949999999999996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44.199999999999996</c:v>
                </c:pt>
                <c:pt idx="885">
                  <c:v>44.25</c:v>
                </c:pt>
                <c:pt idx="886">
                  <c:v>44.3</c:v>
                </c:pt>
                <c:pt idx="887">
                  <c:v>44.35</c:v>
                </c:pt>
                <c:pt idx="888">
                  <c:v>44.4</c:v>
                </c:pt>
                <c:pt idx="889">
                  <c:v>44.449999999999996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44.699999999999996</c:v>
                </c:pt>
                <c:pt idx="895">
                  <c:v>44.75</c:v>
                </c:pt>
                <c:pt idx="896">
                  <c:v>44.8</c:v>
                </c:pt>
                <c:pt idx="897">
                  <c:v>44.85</c:v>
                </c:pt>
                <c:pt idx="898">
                  <c:v>44.9</c:v>
                </c:pt>
                <c:pt idx="899">
                  <c:v>44.949999999999996</c:v>
                </c:pt>
                <c:pt idx="900">
                  <c:v>45</c:v>
                </c:pt>
              </c:numCache>
            </c:numRef>
          </c:xVal>
          <c:yVal>
            <c:numRef>
              <c:f>'1'!$E$6:$E$906</c:f>
              <c:numCache>
                <c:formatCode>General</c:formatCode>
                <c:ptCount val="901"/>
                <c:pt idx="0">
                  <c:v>-73.894000000000005</c:v>
                </c:pt>
                <c:pt idx="1">
                  <c:v>-73.864999999999995</c:v>
                </c:pt>
                <c:pt idx="2">
                  <c:v>-73.804000000000002</c:v>
                </c:pt>
                <c:pt idx="3">
                  <c:v>-73.747</c:v>
                </c:pt>
                <c:pt idx="4">
                  <c:v>-73.706000000000003</c:v>
                </c:pt>
                <c:pt idx="5">
                  <c:v>-73.617999999999995</c:v>
                </c:pt>
                <c:pt idx="6">
                  <c:v>-73.593000000000004</c:v>
                </c:pt>
                <c:pt idx="7">
                  <c:v>-73.558999999999997</c:v>
                </c:pt>
                <c:pt idx="8">
                  <c:v>-73.477000000000004</c:v>
                </c:pt>
                <c:pt idx="9">
                  <c:v>-73.382000000000005</c:v>
                </c:pt>
                <c:pt idx="10">
                  <c:v>-73.385999999999996</c:v>
                </c:pt>
                <c:pt idx="11">
                  <c:v>-73.298000000000002</c:v>
                </c:pt>
                <c:pt idx="12">
                  <c:v>-73.277000000000001</c:v>
                </c:pt>
                <c:pt idx="13">
                  <c:v>-73.191000000000003</c:v>
                </c:pt>
                <c:pt idx="14">
                  <c:v>-73.063999999999993</c:v>
                </c:pt>
                <c:pt idx="15">
                  <c:v>-73.084999999999994</c:v>
                </c:pt>
                <c:pt idx="16">
                  <c:v>-73.025999999999996</c:v>
                </c:pt>
                <c:pt idx="17">
                  <c:v>-72.974999999999994</c:v>
                </c:pt>
                <c:pt idx="18">
                  <c:v>-72.900999999999996</c:v>
                </c:pt>
                <c:pt idx="19">
                  <c:v>-72.787999999999997</c:v>
                </c:pt>
                <c:pt idx="20">
                  <c:v>-72.78</c:v>
                </c:pt>
                <c:pt idx="21">
                  <c:v>-72.728999999999999</c:v>
                </c:pt>
                <c:pt idx="22">
                  <c:v>-72.635999999999996</c:v>
                </c:pt>
                <c:pt idx="23">
                  <c:v>-72.59</c:v>
                </c:pt>
                <c:pt idx="24">
                  <c:v>-72.549000000000007</c:v>
                </c:pt>
                <c:pt idx="25">
                  <c:v>-72.52</c:v>
                </c:pt>
                <c:pt idx="26">
                  <c:v>-72.486999999999995</c:v>
                </c:pt>
                <c:pt idx="27">
                  <c:v>-72.423000000000002</c:v>
                </c:pt>
                <c:pt idx="28">
                  <c:v>-72.376000000000005</c:v>
                </c:pt>
                <c:pt idx="29">
                  <c:v>-72.319999999999993</c:v>
                </c:pt>
                <c:pt idx="30">
                  <c:v>-72.230999999999995</c:v>
                </c:pt>
                <c:pt idx="31">
                  <c:v>-72.191000000000003</c:v>
                </c:pt>
                <c:pt idx="32">
                  <c:v>-72.126000000000005</c:v>
                </c:pt>
                <c:pt idx="33">
                  <c:v>-72.096999999999994</c:v>
                </c:pt>
                <c:pt idx="34">
                  <c:v>-72.301000000000002</c:v>
                </c:pt>
                <c:pt idx="35">
                  <c:v>-72.364999999999995</c:v>
                </c:pt>
                <c:pt idx="36">
                  <c:v>-72.331999999999994</c:v>
                </c:pt>
                <c:pt idx="37">
                  <c:v>-72.242000000000004</c:v>
                </c:pt>
                <c:pt idx="38">
                  <c:v>-72.207999999999998</c:v>
                </c:pt>
                <c:pt idx="39">
                  <c:v>-72.078000000000003</c:v>
                </c:pt>
                <c:pt idx="40">
                  <c:v>-72.063000000000002</c:v>
                </c:pt>
                <c:pt idx="41">
                  <c:v>-72.013000000000005</c:v>
                </c:pt>
                <c:pt idx="42">
                  <c:v>-71.932000000000002</c:v>
                </c:pt>
                <c:pt idx="43">
                  <c:v>-71.930999999999997</c:v>
                </c:pt>
                <c:pt idx="44">
                  <c:v>-71.885000000000005</c:v>
                </c:pt>
                <c:pt idx="45">
                  <c:v>-71.787000000000006</c:v>
                </c:pt>
                <c:pt idx="46">
                  <c:v>-71.688000000000002</c:v>
                </c:pt>
                <c:pt idx="47">
                  <c:v>-71.680999999999997</c:v>
                </c:pt>
                <c:pt idx="48">
                  <c:v>-71.677000000000007</c:v>
                </c:pt>
                <c:pt idx="49">
                  <c:v>-71.599999999999994</c:v>
                </c:pt>
                <c:pt idx="50">
                  <c:v>-71.521000000000001</c:v>
                </c:pt>
                <c:pt idx="51">
                  <c:v>-71.453000000000003</c:v>
                </c:pt>
                <c:pt idx="52">
                  <c:v>-71.423000000000002</c:v>
                </c:pt>
                <c:pt idx="53">
                  <c:v>-71.346999999999994</c:v>
                </c:pt>
                <c:pt idx="54">
                  <c:v>-71.296000000000006</c:v>
                </c:pt>
                <c:pt idx="55">
                  <c:v>-71.262</c:v>
                </c:pt>
                <c:pt idx="56">
                  <c:v>-71.206000000000003</c:v>
                </c:pt>
                <c:pt idx="57">
                  <c:v>-71.168000000000006</c:v>
                </c:pt>
                <c:pt idx="58">
                  <c:v>-71.099000000000004</c:v>
                </c:pt>
                <c:pt idx="59">
                  <c:v>-71.034000000000006</c:v>
                </c:pt>
                <c:pt idx="60">
                  <c:v>-71.016999999999996</c:v>
                </c:pt>
                <c:pt idx="61">
                  <c:v>-70.902000000000001</c:v>
                </c:pt>
                <c:pt idx="62">
                  <c:v>-70.855999999999995</c:v>
                </c:pt>
                <c:pt idx="63">
                  <c:v>-70.790000000000006</c:v>
                </c:pt>
                <c:pt idx="64">
                  <c:v>-70.760999999999996</c:v>
                </c:pt>
                <c:pt idx="65">
                  <c:v>-70.725999999999999</c:v>
                </c:pt>
                <c:pt idx="66">
                  <c:v>-70.665000000000006</c:v>
                </c:pt>
                <c:pt idx="67">
                  <c:v>-70.616</c:v>
                </c:pt>
                <c:pt idx="68">
                  <c:v>-70.486999999999995</c:v>
                </c:pt>
                <c:pt idx="69">
                  <c:v>-70.504999999999995</c:v>
                </c:pt>
                <c:pt idx="70">
                  <c:v>-70.445999999999998</c:v>
                </c:pt>
                <c:pt idx="71">
                  <c:v>-70.349000000000004</c:v>
                </c:pt>
                <c:pt idx="72">
                  <c:v>-70.308999999999997</c:v>
                </c:pt>
                <c:pt idx="73">
                  <c:v>-70.275999999999996</c:v>
                </c:pt>
                <c:pt idx="74">
                  <c:v>-70.242000000000004</c:v>
                </c:pt>
                <c:pt idx="75">
                  <c:v>-70.203000000000003</c:v>
                </c:pt>
                <c:pt idx="76">
                  <c:v>-70.132999999999996</c:v>
                </c:pt>
                <c:pt idx="77">
                  <c:v>-70.033000000000001</c:v>
                </c:pt>
                <c:pt idx="78">
                  <c:v>-70.001999999999995</c:v>
                </c:pt>
                <c:pt idx="79">
                  <c:v>-69.971999999999994</c:v>
                </c:pt>
                <c:pt idx="80">
                  <c:v>-69.891000000000005</c:v>
                </c:pt>
                <c:pt idx="81">
                  <c:v>-69.760999999999996</c:v>
                </c:pt>
                <c:pt idx="82">
                  <c:v>-69.820999999999998</c:v>
                </c:pt>
                <c:pt idx="83">
                  <c:v>-69.756</c:v>
                </c:pt>
                <c:pt idx="84">
                  <c:v>-69.707999999999998</c:v>
                </c:pt>
                <c:pt idx="85">
                  <c:v>-69.623000000000005</c:v>
                </c:pt>
                <c:pt idx="86">
                  <c:v>-69.488</c:v>
                </c:pt>
                <c:pt idx="87">
                  <c:v>-69.528000000000006</c:v>
                </c:pt>
                <c:pt idx="88">
                  <c:v>-69.558000000000007</c:v>
                </c:pt>
                <c:pt idx="89">
                  <c:v>-69.396000000000001</c:v>
                </c:pt>
                <c:pt idx="90">
                  <c:v>-69.33</c:v>
                </c:pt>
                <c:pt idx="91">
                  <c:v>-69.293000000000006</c:v>
                </c:pt>
                <c:pt idx="92">
                  <c:v>-69.325999999999993</c:v>
                </c:pt>
                <c:pt idx="93">
                  <c:v>-69.22</c:v>
                </c:pt>
                <c:pt idx="94">
                  <c:v>-69.159000000000006</c:v>
                </c:pt>
                <c:pt idx="95">
                  <c:v>-69.114999999999995</c:v>
                </c:pt>
                <c:pt idx="96">
                  <c:v>-68.975999999999999</c:v>
                </c:pt>
                <c:pt idx="97">
                  <c:v>-68.992000000000004</c:v>
                </c:pt>
                <c:pt idx="98">
                  <c:v>-68.944999999999993</c:v>
                </c:pt>
                <c:pt idx="99">
                  <c:v>-68.873999999999995</c:v>
                </c:pt>
                <c:pt idx="100">
                  <c:v>-68.805999999999997</c:v>
                </c:pt>
                <c:pt idx="101">
                  <c:v>-68.733999999999995</c:v>
                </c:pt>
                <c:pt idx="102">
                  <c:v>-68.665999999999997</c:v>
                </c:pt>
                <c:pt idx="103">
                  <c:v>-68.7</c:v>
                </c:pt>
                <c:pt idx="104">
                  <c:v>-68.644999999999996</c:v>
                </c:pt>
                <c:pt idx="105">
                  <c:v>-68.617000000000004</c:v>
                </c:pt>
                <c:pt idx="106">
                  <c:v>-68.510999999999996</c:v>
                </c:pt>
                <c:pt idx="107">
                  <c:v>-68.403999999999996</c:v>
                </c:pt>
                <c:pt idx="108">
                  <c:v>-68.406999999999996</c:v>
                </c:pt>
                <c:pt idx="109">
                  <c:v>-68.319000000000003</c:v>
                </c:pt>
                <c:pt idx="110">
                  <c:v>-68.325999999999993</c:v>
                </c:pt>
                <c:pt idx="111">
                  <c:v>-68.277000000000001</c:v>
                </c:pt>
                <c:pt idx="112">
                  <c:v>-68.23</c:v>
                </c:pt>
                <c:pt idx="113">
                  <c:v>-68.123999999999995</c:v>
                </c:pt>
                <c:pt idx="114">
                  <c:v>-68.03</c:v>
                </c:pt>
                <c:pt idx="115">
                  <c:v>-68.100999999999999</c:v>
                </c:pt>
                <c:pt idx="116">
                  <c:v>-68.004000000000005</c:v>
                </c:pt>
                <c:pt idx="117">
                  <c:v>-67.915999999999997</c:v>
                </c:pt>
                <c:pt idx="118">
                  <c:v>-68.126999999999995</c:v>
                </c:pt>
                <c:pt idx="119">
                  <c:v>-68.257999999999996</c:v>
                </c:pt>
                <c:pt idx="120">
                  <c:v>-68.260000000000005</c:v>
                </c:pt>
                <c:pt idx="121">
                  <c:v>-68.123000000000005</c:v>
                </c:pt>
                <c:pt idx="122">
                  <c:v>-68.037000000000006</c:v>
                </c:pt>
                <c:pt idx="123">
                  <c:v>-68.075000000000003</c:v>
                </c:pt>
                <c:pt idx="124">
                  <c:v>-67.971999999999994</c:v>
                </c:pt>
                <c:pt idx="125">
                  <c:v>-67.899000000000001</c:v>
                </c:pt>
                <c:pt idx="126">
                  <c:v>-67.817999999999998</c:v>
                </c:pt>
                <c:pt idx="127">
                  <c:v>-67.897000000000006</c:v>
                </c:pt>
                <c:pt idx="128">
                  <c:v>-67.747</c:v>
                </c:pt>
                <c:pt idx="129">
                  <c:v>-67.661000000000001</c:v>
                </c:pt>
                <c:pt idx="130">
                  <c:v>-67.56</c:v>
                </c:pt>
                <c:pt idx="131">
                  <c:v>-67.531999999999996</c:v>
                </c:pt>
                <c:pt idx="132">
                  <c:v>-67.585999999999999</c:v>
                </c:pt>
                <c:pt idx="133">
                  <c:v>-67.442999999999998</c:v>
                </c:pt>
                <c:pt idx="134">
                  <c:v>-67.38</c:v>
                </c:pt>
                <c:pt idx="135">
                  <c:v>-67.388999999999996</c:v>
                </c:pt>
                <c:pt idx="136">
                  <c:v>-67.302000000000007</c:v>
                </c:pt>
                <c:pt idx="137">
                  <c:v>-67.313000000000002</c:v>
                </c:pt>
                <c:pt idx="138">
                  <c:v>-67.132999999999996</c:v>
                </c:pt>
                <c:pt idx="139">
                  <c:v>-67.165000000000006</c:v>
                </c:pt>
                <c:pt idx="140">
                  <c:v>-67.033000000000001</c:v>
                </c:pt>
                <c:pt idx="141">
                  <c:v>-66.957999999999998</c:v>
                </c:pt>
                <c:pt idx="142">
                  <c:v>-66.988</c:v>
                </c:pt>
                <c:pt idx="143">
                  <c:v>-67.069000000000003</c:v>
                </c:pt>
                <c:pt idx="144">
                  <c:v>-66.978999999999999</c:v>
                </c:pt>
                <c:pt idx="145">
                  <c:v>-66.787999999999997</c:v>
                </c:pt>
                <c:pt idx="146">
                  <c:v>-66.88</c:v>
                </c:pt>
                <c:pt idx="147">
                  <c:v>-66.730999999999995</c:v>
                </c:pt>
                <c:pt idx="148">
                  <c:v>-66.665999999999997</c:v>
                </c:pt>
                <c:pt idx="149">
                  <c:v>-66.703999999999994</c:v>
                </c:pt>
                <c:pt idx="150">
                  <c:v>-66.533000000000001</c:v>
                </c:pt>
                <c:pt idx="151">
                  <c:v>-66.512</c:v>
                </c:pt>
                <c:pt idx="152">
                  <c:v>-66.483999999999995</c:v>
                </c:pt>
                <c:pt idx="153">
                  <c:v>-66.384</c:v>
                </c:pt>
                <c:pt idx="154">
                  <c:v>-66.28</c:v>
                </c:pt>
                <c:pt idx="155">
                  <c:v>-66.438999999999993</c:v>
                </c:pt>
                <c:pt idx="156">
                  <c:v>-66.27</c:v>
                </c:pt>
                <c:pt idx="157">
                  <c:v>-66.200999999999993</c:v>
                </c:pt>
                <c:pt idx="158">
                  <c:v>-66.067999999999998</c:v>
                </c:pt>
                <c:pt idx="159">
                  <c:v>-66.173000000000002</c:v>
                </c:pt>
                <c:pt idx="160">
                  <c:v>-66.162999999999997</c:v>
                </c:pt>
                <c:pt idx="161">
                  <c:v>-66.048000000000002</c:v>
                </c:pt>
                <c:pt idx="162">
                  <c:v>-66.009</c:v>
                </c:pt>
                <c:pt idx="163">
                  <c:v>-65.850999999999999</c:v>
                </c:pt>
                <c:pt idx="164">
                  <c:v>-65.909000000000006</c:v>
                </c:pt>
                <c:pt idx="165">
                  <c:v>-65.944000000000003</c:v>
                </c:pt>
                <c:pt idx="166">
                  <c:v>-65.781999999999996</c:v>
                </c:pt>
                <c:pt idx="167">
                  <c:v>-65.638999999999996</c:v>
                </c:pt>
                <c:pt idx="168">
                  <c:v>-65.703999999999994</c:v>
                </c:pt>
                <c:pt idx="169">
                  <c:v>-65.64</c:v>
                </c:pt>
                <c:pt idx="170">
                  <c:v>-65.63</c:v>
                </c:pt>
                <c:pt idx="171">
                  <c:v>-65.521000000000001</c:v>
                </c:pt>
                <c:pt idx="172">
                  <c:v>-65.545000000000002</c:v>
                </c:pt>
                <c:pt idx="173">
                  <c:v>-65.472999999999999</c:v>
                </c:pt>
                <c:pt idx="174">
                  <c:v>-65.391999999999996</c:v>
                </c:pt>
                <c:pt idx="175">
                  <c:v>-65.445999999999998</c:v>
                </c:pt>
                <c:pt idx="176">
                  <c:v>-65.242999999999995</c:v>
                </c:pt>
                <c:pt idx="177">
                  <c:v>-65.417000000000002</c:v>
                </c:pt>
                <c:pt idx="178">
                  <c:v>-65.212000000000003</c:v>
                </c:pt>
                <c:pt idx="179">
                  <c:v>-65.150000000000006</c:v>
                </c:pt>
                <c:pt idx="180">
                  <c:v>-64.971000000000004</c:v>
                </c:pt>
                <c:pt idx="181">
                  <c:v>-64.882999999999996</c:v>
                </c:pt>
                <c:pt idx="182">
                  <c:v>-65.117000000000004</c:v>
                </c:pt>
                <c:pt idx="183">
                  <c:v>-64.978999999999999</c:v>
                </c:pt>
                <c:pt idx="184">
                  <c:v>-64.760999999999996</c:v>
                </c:pt>
                <c:pt idx="185">
                  <c:v>-64.84</c:v>
                </c:pt>
                <c:pt idx="186">
                  <c:v>-64.953000000000003</c:v>
                </c:pt>
                <c:pt idx="187">
                  <c:v>-64.75</c:v>
                </c:pt>
                <c:pt idx="188">
                  <c:v>-64.650999999999996</c:v>
                </c:pt>
                <c:pt idx="189">
                  <c:v>-64.611000000000004</c:v>
                </c:pt>
                <c:pt idx="190">
                  <c:v>-64.658000000000001</c:v>
                </c:pt>
                <c:pt idx="191">
                  <c:v>-64.602999999999994</c:v>
                </c:pt>
                <c:pt idx="192">
                  <c:v>-64.522000000000006</c:v>
                </c:pt>
                <c:pt idx="193">
                  <c:v>-64.435000000000002</c:v>
                </c:pt>
                <c:pt idx="194">
                  <c:v>-64.451999999999998</c:v>
                </c:pt>
                <c:pt idx="195">
                  <c:v>-64.302000000000007</c:v>
                </c:pt>
                <c:pt idx="196">
                  <c:v>-64.391000000000005</c:v>
                </c:pt>
                <c:pt idx="197">
                  <c:v>-64.260000000000005</c:v>
                </c:pt>
                <c:pt idx="198">
                  <c:v>-64.361999999999995</c:v>
                </c:pt>
                <c:pt idx="199">
                  <c:v>-64.135999999999996</c:v>
                </c:pt>
                <c:pt idx="200">
                  <c:v>-64.2</c:v>
                </c:pt>
                <c:pt idx="201">
                  <c:v>-64.048000000000002</c:v>
                </c:pt>
                <c:pt idx="202">
                  <c:v>-63.942</c:v>
                </c:pt>
                <c:pt idx="203">
                  <c:v>-64.027000000000001</c:v>
                </c:pt>
                <c:pt idx="204">
                  <c:v>-63.877000000000002</c:v>
                </c:pt>
                <c:pt idx="205">
                  <c:v>-63.939</c:v>
                </c:pt>
                <c:pt idx="206">
                  <c:v>-63.747999999999998</c:v>
                </c:pt>
                <c:pt idx="207">
                  <c:v>-63.768999999999998</c:v>
                </c:pt>
                <c:pt idx="208">
                  <c:v>-63.808</c:v>
                </c:pt>
                <c:pt idx="209">
                  <c:v>-63.765000000000001</c:v>
                </c:pt>
                <c:pt idx="210">
                  <c:v>-63.674999999999997</c:v>
                </c:pt>
                <c:pt idx="211">
                  <c:v>-63.558</c:v>
                </c:pt>
                <c:pt idx="212">
                  <c:v>-63.518999999999998</c:v>
                </c:pt>
                <c:pt idx="213">
                  <c:v>-63.454999999999998</c:v>
                </c:pt>
                <c:pt idx="214">
                  <c:v>-63.445999999999998</c:v>
                </c:pt>
                <c:pt idx="215">
                  <c:v>-63.335999999999999</c:v>
                </c:pt>
                <c:pt idx="216">
                  <c:v>-63.262</c:v>
                </c:pt>
                <c:pt idx="217">
                  <c:v>-63.366</c:v>
                </c:pt>
                <c:pt idx="218">
                  <c:v>-63.264000000000003</c:v>
                </c:pt>
                <c:pt idx="219">
                  <c:v>-63.146999999999998</c:v>
                </c:pt>
                <c:pt idx="220">
                  <c:v>-63.08</c:v>
                </c:pt>
                <c:pt idx="221">
                  <c:v>-63.078000000000003</c:v>
                </c:pt>
                <c:pt idx="222">
                  <c:v>-63.009</c:v>
                </c:pt>
                <c:pt idx="223">
                  <c:v>-62.965000000000003</c:v>
                </c:pt>
                <c:pt idx="224">
                  <c:v>-62.972999999999999</c:v>
                </c:pt>
                <c:pt idx="225">
                  <c:v>-62.856000000000002</c:v>
                </c:pt>
                <c:pt idx="226">
                  <c:v>-62.816000000000003</c:v>
                </c:pt>
                <c:pt idx="227">
                  <c:v>-62.798000000000002</c:v>
                </c:pt>
                <c:pt idx="228">
                  <c:v>-62.808999999999997</c:v>
                </c:pt>
                <c:pt idx="229">
                  <c:v>-62.738999999999997</c:v>
                </c:pt>
                <c:pt idx="230">
                  <c:v>-62.612000000000002</c:v>
                </c:pt>
                <c:pt idx="231">
                  <c:v>-62.531999999999996</c:v>
                </c:pt>
                <c:pt idx="232">
                  <c:v>-62.56</c:v>
                </c:pt>
                <c:pt idx="233">
                  <c:v>-62.475999999999999</c:v>
                </c:pt>
                <c:pt idx="234">
                  <c:v>-62.383000000000003</c:v>
                </c:pt>
                <c:pt idx="235">
                  <c:v>-62.521000000000001</c:v>
                </c:pt>
                <c:pt idx="236">
                  <c:v>-62.353999999999999</c:v>
                </c:pt>
                <c:pt idx="237">
                  <c:v>-62.368000000000002</c:v>
                </c:pt>
                <c:pt idx="238">
                  <c:v>-62.255000000000003</c:v>
                </c:pt>
                <c:pt idx="239">
                  <c:v>-62.284999999999997</c:v>
                </c:pt>
                <c:pt idx="240">
                  <c:v>-62.204999999999998</c:v>
                </c:pt>
                <c:pt idx="241">
                  <c:v>-62.192</c:v>
                </c:pt>
                <c:pt idx="242">
                  <c:v>-62.088999999999999</c:v>
                </c:pt>
                <c:pt idx="243">
                  <c:v>-62.015999999999998</c:v>
                </c:pt>
                <c:pt idx="244">
                  <c:v>-62.058</c:v>
                </c:pt>
                <c:pt idx="245">
                  <c:v>-61.969000000000001</c:v>
                </c:pt>
                <c:pt idx="246">
                  <c:v>-61.84</c:v>
                </c:pt>
                <c:pt idx="247">
                  <c:v>-61.85</c:v>
                </c:pt>
                <c:pt idx="248">
                  <c:v>-61.834000000000003</c:v>
                </c:pt>
                <c:pt idx="249">
                  <c:v>-61.758000000000003</c:v>
                </c:pt>
                <c:pt idx="250">
                  <c:v>-61.648000000000003</c:v>
                </c:pt>
                <c:pt idx="251">
                  <c:v>-61.671999999999997</c:v>
                </c:pt>
                <c:pt idx="252">
                  <c:v>-61.610999999999997</c:v>
                </c:pt>
                <c:pt idx="253">
                  <c:v>-61.482999999999997</c:v>
                </c:pt>
                <c:pt idx="254">
                  <c:v>-61.521999999999998</c:v>
                </c:pt>
                <c:pt idx="255">
                  <c:v>-61.427999999999997</c:v>
                </c:pt>
                <c:pt idx="256">
                  <c:v>-61.49</c:v>
                </c:pt>
                <c:pt idx="257">
                  <c:v>-61.363999999999997</c:v>
                </c:pt>
                <c:pt idx="258">
                  <c:v>-61.308</c:v>
                </c:pt>
                <c:pt idx="259">
                  <c:v>-61.258000000000003</c:v>
                </c:pt>
                <c:pt idx="260">
                  <c:v>-61.21</c:v>
                </c:pt>
                <c:pt idx="261">
                  <c:v>-61.168999999999997</c:v>
                </c:pt>
                <c:pt idx="262">
                  <c:v>-61.11</c:v>
                </c:pt>
                <c:pt idx="263">
                  <c:v>-61.06</c:v>
                </c:pt>
                <c:pt idx="264">
                  <c:v>-60.996000000000002</c:v>
                </c:pt>
                <c:pt idx="265">
                  <c:v>-60.997</c:v>
                </c:pt>
                <c:pt idx="266">
                  <c:v>-60.912999999999997</c:v>
                </c:pt>
                <c:pt idx="267">
                  <c:v>-60.886000000000003</c:v>
                </c:pt>
                <c:pt idx="268">
                  <c:v>-60.793999999999997</c:v>
                </c:pt>
                <c:pt idx="269">
                  <c:v>-60.789000000000001</c:v>
                </c:pt>
                <c:pt idx="270">
                  <c:v>-60.683</c:v>
                </c:pt>
                <c:pt idx="271">
                  <c:v>-60.723999999999997</c:v>
                </c:pt>
                <c:pt idx="272">
                  <c:v>-60.613999999999997</c:v>
                </c:pt>
                <c:pt idx="273">
                  <c:v>-60.587000000000003</c:v>
                </c:pt>
                <c:pt idx="274">
                  <c:v>-60.575000000000003</c:v>
                </c:pt>
                <c:pt idx="275">
                  <c:v>-60.478999999999999</c:v>
                </c:pt>
                <c:pt idx="276">
                  <c:v>-60.494</c:v>
                </c:pt>
                <c:pt idx="277">
                  <c:v>-60.417999999999999</c:v>
                </c:pt>
                <c:pt idx="278">
                  <c:v>-60.384999999999998</c:v>
                </c:pt>
                <c:pt idx="279">
                  <c:v>-60.337000000000003</c:v>
                </c:pt>
                <c:pt idx="280">
                  <c:v>-60.29</c:v>
                </c:pt>
                <c:pt idx="281">
                  <c:v>-60.265000000000001</c:v>
                </c:pt>
                <c:pt idx="282">
                  <c:v>-60.113</c:v>
                </c:pt>
                <c:pt idx="283">
                  <c:v>-60.16</c:v>
                </c:pt>
                <c:pt idx="284">
                  <c:v>-60.094000000000001</c:v>
                </c:pt>
                <c:pt idx="285">
                  <c:v>-60.067999999999998</c:v>
                </c:pt>
                <c:pt idx="286">
                  <c:v>-60.005000000000003</c:v>
                </c:pt>
                <c:pt idx="287">
                  <c:v>-59.954999999999998</c:v>
                </c:pt>
                <c:pt idx="288">
                  <c:v>-59.942</c:v>
                </c:pt>
                <c:pt idx="289">
                  <c:v>-59.854999999999997</c:v>
                </c:pt>
                <c:pt idx="290">
                  <c:v>-59.85</c:v>
                </c:pt>
                <c:pt idx="291">
                  <c:v>-59.781999999999996</c:v>
                </c:pt>
                <c:pt idx="292">
                  <c:v>-59.716999999999999</c:v>
                </c:pt>
                <c:pt idx="293">
                  <c:v>-59.725999999999999</c:v>
                </c:pt>
                <c:pt idx="294">
                  <c:v>-59.606000000000002</c:v>
                </c:pt>
                <c:pt idx="295">
                  <c:v>-59.639000000000003</c:v>
                </c:pt>
                <c:pt idx="296">
                  <c:v>-59.545999999999999</c:v>
                </c:pt>
                <c:pt idx="297">
                  <c:v>-59.53</c:v>
                </c:pt>
                <c:pt idx="298">
                  <c:v>-59.435000000000002</c:v>
                </c:pt>
                <c:pt idx="299">
                  <c:v>-59.448</c:v>
                </c:pt>
                <c:pt idx="300">
                  <c:v>-59.341000000000001</c:v>
                </c:pt>
                <c:pt idx="301">
                  <c:v>-59.348999999999997</c:v>
                </c:pt>
                <c:pt idx="302">
                  <c:v>-59.286999999999999</c:v>
                </c:pt>
                <c:pt idx="303">
                  <c:v>-59.237000000000002</c:v>
                </c:pt>
                <c:pt idx="304">
                  <c:v>-58.783000000000001</c:v>
                </c:pt>
                <c:pt idx="305">
                  <c:v>-58.54</c:v>
                </c:pt>
                <c:pt idx="306">
                  <c:v>-58.901000000000003</c:v>
                </c:pt>
                <c:pt idx="307">
                  <c:v>-58.933</c:v>
                </c:pt>
                <c:pt idx="308">
                  <c:v>-58.851999999999997</c:v>
                </c:pt>
                <c:pt idx="309">
                  <c:v>-58.792000000000002</c:v>
                </c:pt>
                <c:pt idx="310">
                  <c:v>-58.817999999999998</c:v>
                </c:pt>
                <c:pt idx="311">
                  <c:v>-58.786999999999999</c:v>
                </c:pt>
                <c:pt idx="312">
                  <c:v>-58.725000000000001</c:v>
                </c:pt>
                <c:pt idx="313">
                  <c:v>-58.640999999999998</c:v>
                </c:pt>
                <c:pt idx="314">
                  <c:v>-58.628999999999998</c:v>
                </c:pt>
                <c:pt idx="315">
                  <c:v>-58.529000000000003</c:v>
                </c:pt>
                <c:pt idx="316">
                  <c:v>-58.502000000000002</c:v>
                </c:pt>
                <c:pt idx="317">
                  <c:v>-58.447000000000003</c:v>
                </c:pt>
                <c:pt idx="318">
                  <c:v>-58.435000000000002</c:v>
                </c:pt>
                <c:pt idx="319">
                  <c:v>-58.338999999999999</c:v>
                </c:pt>
                <c:pt idx="320">
                  <c:v>-58.319000000000003</c:v>
                </c:pt>
                <c:pt idx="321">
                  <c:v>-58.326999999999998</c:v>
                </c:pt>
                <c:pt idx="322">
                  <c:v>-58.226999999999997</c:v>
                </c:pt>
                <c:pt idx="323">
                  <c:v>-58.070999999999998</c:v>
                </c:pt>
                <c:pt idx="324">
                  <c:v>-58.155999999999999</c:v>
                </c:pt>
                <c:pt idx="325">
                  <c:v>-58.093000000000004</c:v>
                </c:pt>
                <c:pt idx="326">
                  <c:v>-58.017000000000003</c:v>
                </c:pt>
                <c:pt idx="327">
                  <c:v>-57.984999999999999</c:v>
                </c:pt>
                <c:pt idx="328">
                  <c:v>-57.960999999999999</c:v>
                </c:pt>
                <c:pt idx="329">
                  <c:v>-57.914999999999999</c:v>
                </c:pt>
                <c:pt idx="330">
                  <c:v>-57.46</c:v>
                </c:pt>
                <c:pt idx="331">
                  <c:v>-57.238999999999997</c:v>
                </c:pt>
                <c:pt idx="332">
                  <c:v>-57.548000000000002</c:v>
                </c:pt>
                <c:pt idx="333">
                  <c:v>-57.558999999999997</c:v>
                </c:pt>
                <c:pt idx="334">
                  <c:v>-57.59</c:v>
                </c:pt>
                <c:pt idx="335">
                  <c:v>-57.521999999999998</c:v>
                </c:pt>
                <c:pt idx="336">
                  <c:v>-57.466000000000001</c:v>
                </c:pt>
                <c:pt idx="337">
                  <c:v>-57.448</c:v>
                </c:pt>
                <c:pt idx="338">
                  <c:v>-57.423000000000002</c:v>
                </c:pt>
                <c:pt idx="339">
                  <c:v>-57.38</c:v>
                </c:pt>
                <c:pt idx="340">
                  <c:v>-57.323</c:v>
                </c:pt>
                <c:pt idx="341">
                  <c:v>-57.267000000000003</c:v>
                </c:pt>
                <c:pt idx="342">
                  <c:v>-57.243000000000002</c:v>
                </c:pt>
                <c:pt idx="343">
                  <c:v>-57.174999999999997</c:v>
                </c:pt>
                <c:pt idx="344">
                  <c:v>-57.134999999999998</c:v>
                </c:pt>
                <c:pt idx="345">
                  <c:v>-57.113</c:v>
                </c:pt>
                <c:pt idx="346">
                  <c:v>-57.05</c:v>
                </c:pt>
                <c:pt idx="347">
                  <c:v>-57.039000000000001</c:v>
                </c:pt>
                <c:pt idx="348">
                  <c:v>-56.877000000000002</c:v>
                </c:pt>
                <c:pt idx="349">
                  <c:v>-56.917000000000002</c:v>
                </c:pt>
                <c:pt idx="350">
                  <c:v>-56.854999999999997</c:v>
                </c:pt>
                <c:pt idx="351">
                  <c:v>-56.776000000000003</c:v>
                </c:pt>
                <c:pt idx="352">
                  <c:v>-56.787999999999997</c:v>
                </c:pt>
                <c:pt idx="353">
                  <c:v>-56.747999999999998</c:v>
                </c:pt>
                <c:pt idx="354">
                  <c:v>-56.247999999999998</c:v>
                </c:pt>
                <c:pt idx="355">
                  <c:v>-56.076999999999998</c:v>
                </c:pt>
                <c:pt idx="356">
                  <c:v>-56.368000000000002</c:v>
                </c:pt>
                <c:pt idx="357">
                  <c:v>-56.427999999999997</c:v>
                </c:pt>
                <c:pt idx="358">
                  <c:v>-56.448</c:v>
                </c:pt>
                <c:pt idx="359">
                  <c:v>-56.393999999999998</c:v>
                </c:pt>
                <c:pt idx="360">
                  <c:v>-56.280999999999999</c:v>
                </c:pt>
                <c:pt idx="361">
                  <c:v>-56.283000000000001</c:v>
                </c:pt>
                <c:pt idx="362">
                  <c:v>-56.234000000000002</c:v>
                </c:pt>
                <c:pt idx="363">
                  <c:v>-56.161000000000001</c:v>
                </c:pt>
                <c:pt idx="364">
                  <c:v>-56.158000000000001</c:v>
                </c:pt>
                <c:pt idx="365">
                  <c:v>-56.112000000000002</c:v>
                </c:pt>
                <c:pt idx="366">
                  <c:v>-56.094000000000001</c:v>
                </c:pt>
                <c:pt idx="367">
                  <c:v>-55.997</c:v>
                </c:pt>
                <c:pt idx="368">
                  <c:v>-55.963000000000001</c:v>
                </c:pt>
                <c:pt idx="369">
                  <c:v>-55.908000000000001</c:v>
                </c:pt>
                <c:pt idx="370">
                  <c:v>-55.853999999999999</c:v>
                </c:pt>
                <c:pt idx="371">
                  <c:v>-55.863</c:v>
                </c:pt>
                <c:pt idx="372">
                  <c:v>-55.820999999999998</c:v>
                </c:pt>
                <c:pt idx="373">
                  <c:v>-55.783000000000001</c:v>
                </c:pt>
                <c:pt idx="374">
                  <c:v>-55.277000000000001</c:v>
                </c:pt>
                <c:pt idx="375">
                  <c:v>-55.116</c:v>
                </c:pt>
                <c:pt idx="376">
                  <c:v>-55.387</c:v>
                </c:pt>
                <c:pt idx="377">
                  <c:v>-55.448</c:v>
                </c:pt>
                <c:pt idx="378">
                  <c:v>-55.405000000000001</c:v>
                </c:pt>
                <c:pt idx="379">
                  <c:v>-55.43</c:v>
                </c:pt>
                <c:pt idx="380">
                  <c:v>-55.323</c:v>
                </c:pt>
                <c:pt idx="381">
                  <c:v>-55.277999999999999</c:v>
                </c:pt>
                <c:pt idx="382">
                  <c:v>-55.201999999999998</c:v>
                </c:pt>
                <c:pt idx="383">
                  <c:v>-55.207999999999998</c:v>
                </c:pt>
                <c:pt idx="384">
                  <c:v>-55.192999999999998</c:v>
                </c:pt>
                <c:pt idx="385">
                  <c:v>-55.097999999999999</c:v>
                </c:pt>
                <c:pt idx="386">
                  <c:v>-55.070999999999998</c:v>
                </c:pt>
                <c:pt idx="387">
                  <c:v>-55.024999999999999</c:v>
                </c:pt>
                <c:pt idx="388">
                  <c:v>-55.008000000000003</c:v>
                </c:pt>
                <c:pt idx="389">
                  <c:v>-54.901000000000003</c:v>
                </c:pt>
                <c:pt idx="390">
                  <c:v>-54.423999999999999</c:v>
                </c:pt>
                <c:pt idx="391">
                  <c:v>-54.296999999999997</c:v>
                </c:pt>
                <c:pt idx="392">
                  <c:v>-54.642000000000003</c:v>
                </c:pt>
                <c:pt idx="393">
                  <c:v>-54.639000000000003</c:v>
                </c:pt>
                <c:pt idx="394">
                  <c:v>-54.612000000000002</c:v>
                </c:pt>
                <c:pt idx="395">
                  <c:v>-54.561</c:v>
                </c:pt>
                <c:pt idx="396">
                  <c:v>-54.506</c:v>
                </c:pt>
                <c:pt idx="397">
                  <c:v>-54.457999999999998</c:v>
                </c:pt>
                <c:pt idx="398">
                  <c:v>-54.448999999999998</c:v>
                </c:pt>
                <c:pt idx="399">
                  <c:v>-54.384</c:v>
                </c:pt>
                <c:pt idx="400">
                  <c:v>-54.384</c:v>
                </c:pt>
                <c:pt idx="401">
                  <c:v>-54.335000000000001</c:v>
                </c:pt>
                <c:pt idx="402">
                  <c:v>-54.271000000000001</c:v>
                </c:pt>
                <c:pt idx="403">
                  <c:v>-54.22</c:v>
                </c:pt>
                <c:pt idx="404">
                  <c:v>-53.732999999999997</c:v>
                </c:pt>
                <c:pt idx="405">
                  <c:v>-53.572000000000003</c:v>
                </c:pt>
                <c:pt idx="406">
                  <c:v>-53.927999999999997</c:v>
                </c:pt>
                <c:pt idx="407">
                  <c:v>-53.939</c:v>
                </c:pt>
                <c:pt idx="408">
                  <c:v>-53.893999999999998</c:v>
                </c:pt>
                <c:pt idx="409">
                  <c:v>-53.875</c:v>
                </c:pt>
                <c:pt idx="410">
                  <c:v>-53.805999999999997</c:v>
                </c:pt>
                <c:pt idx="411">
                  <c:v>-53.777000000000001</c:v>
                </c:pt>
                <c:pt idx="412">
                  <c:v>-53.692</c:v>
                </c:pt>
                <c:pt idx="413">
                  <c:v>-53.688000000000002</c:v>
                </c:pt>
                <c:pt idx="414">
                  <c:v>-53.652000000000001</c:v>
                </c:pt>
                <c:pt idx="415">
                  <c:v>-53.603000000000002</c:v>
                </c:pt>
                <c:pt idx="416">
                  <c:v>-53.59</c:v>
                </c:pt>
                <c:pt idx="417">
                  <c:v>-53.49</c:v>
                </c:pt>
                <c:pt idx="418">
                  <c:v>-53.463999999999999</c:v>
                </c:pt>
                <c:pt idx="419">
                  <c:v>-53.448999999999998</c:v>
                </c:pt>
                <c:pt idx="420">
                  <c:v>-53.417999999999999</c:v>
                </c:pt>
                <c:pt idx="421">
                  <c:v>-53.314999999999998</c:v>
                </c:pt>
                <c:pt idx="422">
                  <c:v>-52.814999999999998</c:v>
                </c:pt>
                <c:pt idx="423">
                  <c:v>-52.637</c:v>
                </c:pt>
                <c:pt idx="424">
                  <c:v>-53.082000000000001</c:v>
                </c:pt>
                <c:pt idx="425">
                  <c:v>-53.046999999999997</c:v>
                </c:pt>
                <c:pt idx="426">
                  <c:v>-53.06</c:v>
                </c:pt>
                <c:pt idx="427">
                  <c:v>-52.98</c:v>
                </c:pt>
                <c:pt idx="428">
                  <c:v>-52.927999999999997</c:v>
                </c:pt>
                <c:pt idx="429">
                  <c:v>-52.942</c:v>
                </c:pt>
                <c:pt idx="430">
                  <c:v>-52.854999999999997</c:v>
                </c:pt>
                <c:pt idx="431">
                  <c:v>-52.811999999999998</c:v>
                </c:pt>
                <c:pt idx="432">
                  <c:v>-52.777000000000001</c:v>
                </c:pt>
                <c:pt idx="433">
                  <c:v>-52.728999999999999</c:v>
                </c:pt>
                <c:pt idx="434">
                  <c:v>-52.183</c:v>
                </c:pt>
                <c:pt idx="435">
                  <c:v>-52.094000000000001</c:v>
                </c:pt>
                <c:pt idx="436">
                  <c:v>-52.427</c:v>
                </c:pt>
                <c:pt idx="437">
                  <c:v>-52.46</c:v>
                </c:pt>
                <c:pt idx="438">
                  <c:v>-52.399000000000001</c:v>
                </c:pt>
                <c:pt idx="439">
                  <c:v>-52.372</c:v>
                </c:pt>
                <c:pt idx="440">
                  <c:v>-52.305</c:v>
                </c:pt>
                <c:pt idx="441">
                  <c:v>-52.326000000000001</c:v>
                </c:pt>
                <c:pt idx="442">
                  <c:v>-52.247</c:v>
                </c:pt>
                <c:pt idx="443">
                  <c:v>-52.21</c:v>
                </c:pt>
                <c:pt idx="444">
                  <c:v>-52.165999999999997</c:v>
                </c:pt>
                <c:pt idx="445">
                  <c:v>-52.148000000000003</c:v>
                </c:pt>
                <c:pt idx="446">
                  <c:v>-52.088999999999999</c:v>
                </c:pt>
                <c:pt idx="447">
                  <c:v>-52.036999999999999</c:v>
                </c:pt>
                <c:pt idx="448">
                  <c:v>-51.628999999999998</c:v>
                </c:pt>
                <c:pt idx="449">
                  <c:v>-51.42</c:v>
                </c:pt>
                <c:pt idx="450">
                  <c:v>-51.738999999999997</c:v>
                </c:pt>
                <c:pt idx="451">
                  <c:v>-51.789000000000001</c:v>
                </c:pt>
                <c:pt idx="452">
                  <c:v>-51.774999999999999</c:v>
                </c:pt>
                <c:pt idx="453">
                  <c:v>-51.707000000000001</c:v>
                </c:pt>
                <c:pt idx="454">
                  <c:v>-51.686</c:v>
                </c:pt>
                <c:pt idx="455">
                  <c:v>-51.619</c:v>
                </c:pt>
                <c:pt idx="456">
                  <c:v>-51.567999999999998</c:v>
                </c:pt>
                <c:pt idx="457">
                  <c:v>-51.537999999999997</c:v>
                </c:pt>
                <c:pt idx="458">
                  <c:v>-51.500999999999998</c:v>
                </c:pt>
                <c:pt idx="459">
                  <c:v>-51.444000000000003</c:v>
                </c:pt>
                <c:pt idx="460">
                  <c:v>-50.962000000000003</c:v>
                </c:pt>
                <c:pt idx="461">
                  <c:v>-50.856000000000002</c:v>
                </c:pt>
                <c:pt idx="462">
                  <c:v>-51.2</c:v>
                </c:pt>
                <c:pt idx="463">
                  <c:v>-51.207000000000001</c:v>
                </c:pt>
                <c:pt idx="464">
                  <c:v>-51.253999999999998</c:v>
                </c:pt>
                <c:pt idx="465">
                  <c:v>-51.164999999999999</c:v>
                </c:pt>
                <c:pt idx="466">
                  <c:v>-51.033000000000001</c:v>
                </c:pt>
                <c:pt idx="467">
                  <c:v>-51.015000000000001</c:v>
                </c:pt>
                <c:pt idx="468">
                  <c:v>-51.003</c:v>
                </c:pt>
                <c:pt idx="469">
                  <c:v>-50.951999999999998</c:v>
                </c:pt>
                <c:pt idx="470">
                  <c:v>-50.427999999999997</c:v>
                </c:pt>
                <c:pt idx="471">
                  <c:v>-50.329000000000001</c:v>
                </c:pt>
                <c:pt idx="472">
                  <c:v>-50.655000000000001</c:v>
                </c:pt>
                <c:pt idx="473">
                  <c:v>-50.664000000000001</c:v>
                </c:pt>
                <c:pt idx="474">
                  <c:v>-50.652999999999999</c:v>
                </c:pt>
                <c:pt idx="475">
                  <c:v>-50.597000000000001</c:v>
                </c:pt>
                <c:pt idx="476">
                  <c:v>-50.548999999999999</c:v>
                </c:pt>
                <c:pt idx="477">
                  <c:v>-50.494999999999997</c:v>
                </c:pt>
                <c:pt idx="478">
                  <c:v>-50.408999999999999</c:v>
                </c:pt>
                <c:pt idx="479">
                  <c:v>-50.435000000000002</c:v>
                </c:pt>
                <c:pt idx="480">
                  <c:v>-50.41</c:v>
                </c:pt>
                <c:pt idx="481">
                  <c:v>-50.345999999999997</c:v>
                </c:pt>
                <c:pt idx="482">
                  <c:v>-49.850999999999999</c:v>
                </c:pt>
                <c:pt idx="483">
                  <c:v>-49.667000000000002</c:v>
                </c:pt>
                <c:pt idx="484">
                  <c:v>-50.137</c:v>
                </c:pt>
                <c:pt idx="485">
                  <c:v>-50.109000000000002</c:v>
                </c:pt>
                <c:pt idx="486">
                  <c:v>-49.988999999999997</c:v>
                </c:pt>
                <c:pt idx="487">
                  <c:v>-49.948</c:v>
                </c:pt>
                <c:pt idx="488">
                  <c:v>-49.526000000000003</c:v>
                </c:pt>
                <c:pt idx="489">
                  <c:v>-49.427999999999997</c:v>
                </c:pt>
                <c:pt idx="490">
                  <c:v>-49.762999999999998</c:v>
                </c:pt>
                <c:pt idx="491">
                  <c:v>-49.762999999999998</c:v>
                </c:pt>
                <c:pt idx="492">
                  <c:v>-49.679000000000002</c:v>
                </c:pt>
                <c:pt idx="493">
                  <c:v>-49.667999999999999</c:v>
                </c:pt>
                <c:pt idx="494">
                  <c:v>-49.582999999999998</c:v>
                </c:pt>
                <c:pt idx="495">
                  <c:v>-49.606000000000002</c:v>
                </c:pt>
                <c:pt idx="496">
                  <c:v>-49.57</c:v>
                </c:pt>
                <c:pt idx="497">
                  <c:v>-49.49</c:v>
                </c:pt>
                <c:pt idx="498">
                  <c:v>-49.488</c:v>
                </c:pt>
                <c:pt idx="499">
                  <c:v>-49.387</c:v>
                </c:pt>
                <c:pt idx="500">
                  <c:v>-49.37</c:v>
                </c:pt>
                <c:pt idx="501">
                  <c:v>-49.366</c:v>
                </c:pt>
                <c:pt idx="502">
                  <c:v>-48.817999999999998</c:v>
                </c:pt>
                <c:pt idx="503">
                  <c:v>-48.728000000000002</c:v>
                </c:pt>
                <c:pt idx="504">
                  <c:v>-49.06</c:v>
                </c:pt>
                <c:pt idx="505">
                  <c:v>-49.12</c:v>
                </c:pt>
                <c:pt idx="506">
                  <c:v>-49.058999999999997</c:v>
                </c:pt>
                <c:pt idx="507">
                  <c:v>-48.988</c:v>
                </c:pt>
                <c:pt idx="508">
                  <c:v>-48.994</c:v>
                </c:pt>
                <c:pt idx="509">
                  <c:v>-48.869</c:v>
                </c:pt>
                <c:pt idx="510">
                  <c:v>-48.905999999999999</c:v>
                </c:pt>
                <c:pt idx="511">
                  <c:v>-48.847000000000001</c:v>
                </c:pt>
                <c:pt idx="512">
                  <c:v>-48.354999999999997</c:v>
                </c:pt>
                <c:pt idx="513">
                  <c:v>-48.262999999999998</c:v>
                </c:pt>
                <c:pt idx="514">
                  <c:v>-48.593000000000004</c:v>
                </c:pt>
                <c:pt idx="515">
                  <c:v>-48.656999999999996</c:v>
                </c:pt>
                <c:pt idx="516">
                  <c:v>-48.570999999999998</c:v>
                </c:pt>
                <c:pt idx="517">
                  <c:v>-48.468000000000004</c:v>
                </c:pt>
                <c:pt idx="518">
                  <c:v>-48.002000000000002</c:v>
                </c:pt>
                <c:pt idx="519">
                  <c:v>-47.902999999999999</c:v>
                </c:pt>
                <c:pt idx="520">
                  <c:v>-48.259</c:v>
                </c:pt>
                <c:pt idx="521">
                  <c:v>-48.252000000000002</c:v>
                </c:pt>
                <c:pt idx="522">
                  <c:v>-48.241</c:v>
                </c:pt>
                <c:pt idx="523">
                  <c:v>-48.25</c:v>
                </c:pt>
                <c:pt idx="524">
                  <c:v>-48.195</c:v>
                </c:pt>
                <c:pt idx="525">
                  <c:v>-48.097999999999999</c:v>
                </c:pt>
                <c:pt idx="526">
                  <c:v>-48.01</c:v>
                </c:pt>
                <c:pt idx="527">
                  <c:v>-48.029000000000003</c:v>
                </c:pt>
                <c:pt idx="528">
                  <c:v>-48.021999999999998</c:v>
                </c:pt>
                <c:pt idx="529">
                  <c:v>-47.929000000000002</c:v>
                </c:pt>
                <c:pt idx="530">
                  <c:v>-47.426000000000002</c:v>
                </c:pt>
                <c:pt idx="531">
                  <c:v>-47.344999999999999</c:v>
                </c:pt>
                <c:pt idx="532">
                  <c:v>-47.698</c:v>
                </c:pt>
                <c:pt idx="533">
                  <c:v>-47.726999999999997</c:v>
                </c:pt>
                <c:pt idx="534">
                  <c:v>-47.707999999999998</c:v>
                </c:pt>
                <c:pt idx="535">
                  <c:v>-47.573</c:v>
                </c:pt>
                <c:pt idx="536">
                  <c:v>-47.128</c:v>
                </c:pt>
                <c:pt idx="537">
                  <c:v>-47.064999999999998</c:v>
                </c:pt>
                <c:pt idx="538">
                  <c:v>-47.384</c:v>
                </c:pt>
                <c:pt idx="539">
                  <c:v>-47.360999999999997</c:v>
                </c:pt>
                <c:pt idx="540">
                  <c:v>-47.304000000000002</c:v>
                </c:pt>
                <c:pt idx="541">
                  <c:v>-47.246000000000002</c:v>
                </c:pt>
                <c:pt idx="542">
                  <c:v>-47.201999999999998</c:v>
                </c:pt>
                <c:pt idx="543">
                  <c:v>-47.258000000000003</c:v>
                </c:pt>
                <c:pt idx="544">
                  <c:v>-47.167999999999999</c:v>
                </c:pt>
                <c:pt idx="545">
                  <c:v>-47.161000000000001</c:v>
                </c:pt>
                <c:pt idx="546">
                  <c:v>-47.115000000000002</c:v>
                </c:pt>
                <c:pt idx="547">
                  <c:v>-47.002000000000002</c:v>
                </c:pt>
                <c:pt idx="548">
                  <c:v>-46.530999999999999</c:v>
                </c:pt>
                <c:pt idx="549">
                  <c:v>-46.466000000000001</c:v>
                </c:pt>
                <c:pt idx="550">
                  <c:v>-46.798000000000002</c:v>
                </c:pt>
                <c:pt idx="551">
                  <c:v>-46.81</c:v>
                </c:pt>
                <c:pt idx="552">
                  <c:v>-46.825000000000003</c:v>
                </c:pt>
                <c:pt idx="553">
                  <c:v>-46.625</c:v>
                </c:pt>
                <c:pt idx="554">
                  <c:v>-46.167999999999999</c:v>
                </c:pt>
                <c:pt idx="555">
                  <c:v>-46.15</c:v>
                </c:pt>
                <c:pt idx="556">
                  <c:v>-46.526000000000003</c:v>
                </c:pt>
                <c:pt idx="557">
                  <c:v>-46.505000000000003</c:v>
                </c:pt>
                <c:pt idx="558">
                  <c:v>-46.375</c:v>
                </c:pt>
                <c:pt idx="559">
                  <c:v>-46.408000000000001</c:v>
                </c:pt>
                <c:pt idx="560">
                  <c:v>-46.365000000000002</c:v>
                </c:pt>
                <c:pt idx="561">
                  <c:v>-46.302</c:v>
                </c:pt>
                <c:pt idx="562">
                  <c:v>-45.784999999999997</c:v>
                </c:pt>
                <c:pt idx="563">
                  <c:v>-45.753</c:v>
                </c:pt>
                <c:pt idx="564">
                  <c:v>-46.119</c:v>
                </c:pt>
                <c:pt idx="565">
                  <c:v>-46.087000000000003</c:v>
                </c:pt>
                <c:pt idx="566">
                  <c:v>-46.023000000000003</c:v>
                </c:pt>
                <c:pt idx="567">
                  <c:v>-45.988</c:v>
                </c:pt>
                <c:pt idx="568">
                  <c:v>-45.973999999999997</c:v>
                </c:pt>
                <c:pt idx="569">
                  <c:v>-45.932000000000002</c:v>
                </c:pt>
                <c:pt idx="570">
                  <c:v>-45.368000000000002</c:v>
                </c:pt>
                <c:pt idx="571">
                  <c:v>-45.341999999999999</c:v>
                </c:pt>
                <c:pt idx="572">
                  <c:v>-45.713000000000001</c:v>
                </c:pt>
                <c:pt idx="573">
                  <c:v>-45.692999999999998</c:v>
                </c:pt>
                <c:pt idx="574">
                  <c:v>-45.648000000000003</c:v>
                </c:pt>
                <c:pt idx="575">
                  <c:v>-45.575000000000003</c:v>
                </c:pt>
                <c:pt idx="576">
                  <c:v>-45.073</c:v>
                </c:pt>
                <c:pt idx="577">
                  <c:v>-45.048999999999999</c:v>
                </c:pt>
                <c:pt idx="578">
                  <c:v>-45.393999999999998</c:v>
                </c:pt>
                <c:pt idx="579">
                  <c:v>-45.4</c:v>
                </c:pt>
                <c:pt idx="580">
                  <c:v>-45.362000000000002</c:v>
                </c:pt>
                <c:pt idx="581">
                  <c:v>-45.331000000000003</c:v>
                </c:pt>
                <c:pt idx="582">
                  <c:v>-45.273000000000003</c:v>
                </c:pt>
                <c:pt idx="583">
                  <c:v>-45.220999999999997</c:v>
                </c:pt>
                <c:pt idx="584">
                  <c:v>-45.183999999999997</c:v>
                </c:pt>
                <c:pt idx="585">
                  <c:v>-45.073</c:v>
                </c:pt>
                <c:pt idx="586">
                  <c:v>-44.606000000000002</c:v>
                </c:pt>
                <c:pt idx="587">
                  <c:v>-44.604999999999997</c:v>
                </c:pt>
                <c:pt idx="588">
                  <c:v>-44.893000000000001</c:v>
                </c:pt>
                <c:pt idx="589">
                  <c:v>-44.901000000000003</c:v>
                </c:pt>
                <c:pt idx="590">
                  <c:v>-44.841999999999999</c:v>
                </c:pt>
                <c:pt idx="591">
                  <c:v>-44.771000000000001</c:v>
                </c:pt>
                <c:pt idx="592">
                  <c:v>-44.295999999999999</c:v>
                </c:pt>
                <c:pt idx="593">
                  <c:v>-44.290999999999997</c:v>
                </c:pt>
                <c:pt idx="594">
                  <c:v>-44.57</c:v>
                </c:pt>
                <c:pt idx="595">
                  <c:v>-44.604999999999997</c:v>
                </c:pt>
                <c:pt idx="596">
                  <c:v>-44.563000000000002</c:v>
                </c:pt>
                <c:pt idx="597">
                  <c:v>-44.432000000000002</c:v>
                </c:pt>
                <c:pt idx="598">
                  <c:v>-43.956000000000003</c:v>
                </c:pt>
                <c:pt idx="599">
                  <c:v>-43.96</c:v>
                </c:pt>
                <c:pt idx="600">
                  <c:v>-44.289000000000001</c:v>
                </c:pt>
                <c:pt idx="601">
                  <c:v>-44.290999999999997</c:v>
                </c:pt>
                <c:pt idx="602">
                  <c:v>-44.201000000000001</c:v>
                </c:pt>
                <c:pt idx="603">
                  <c:v>-44.203000000000003</c:v>
                </c:pt>
                <c:pt idx="604">
                  <c:v>-44.17</c:v>
                </c:pt>
                <c:pt idx="605">
                  <c:v>-44.064</c:v>
                </c:pt>
                <c:pt idx="606">
                  <c:v>-43.558999999999997</c:v>
                </c:pt>
                <c:pt idx="607">
                  <c:v>-43.555999999999997</c:v>
                </c:pt>
                <c:pt idx="608">
                  <c:v>-43.904000000000003</c:v>
                </c:pt>
                <c:pt idx="609">
                  <c:v>-43.915999999999997</c:v>
                </c:pt>
                <c:pt idx="610">
                  <c:v>-43.872999999999998</c:v>
                </c:pt>
                <c:pt idx="611">
                  <c:v>-43.722999999999999</c:v>
                </c:pt>
                <c:pt idx="612">
                  <c:v>-43.283000000000001</c:v>
                </c:pt>
                <c:pt idx="613">
                  <c:v>-43.341000000000001</c:v>
                </c:pt>
                <c:pt idx="614">
                  <c:v>-43.652000000000001</c:v>
                </c:pt>
                <c:pt idx="615">
                  <c:v>-43.618000000000002</c:v>
                </c:pt>
                <c:pt idx="616">
                  <c:v>-43.524999999999999</c:v>
                </c:pt>
                <c:pt idx="617">
                  <c:v>-43.402999999999999</c:v>
                </c:pt>
                <c:pt idx="618">
                  <c:v>-43.045000000000002</c:v>
                </c:pt>
                <c:pt idx="619">
                  <c:v>-43.054000000000002</c:v>
                </c:pt>
                <c:pt idx="620">
                  <c:v>-43.308999999999997</c:v>
                </c:pt>
                <c:pt idx="621">
                  <c:v>-43.32</c:v>
                </c:pt>
                <c:pt idx="622">
                  <c:v>-43.241999999999997</c:v>
                </c:pt>
                <c:pt idx="623">
                  <c:v>-43.238</c:v>
                </c:pt>
                <c:pt idx="624">
                  <c:v>-43.164000000000001</c:v>
                </c:pt>
                <c:pt idx="625">
                  <c:v>-43.011000000000003</c:v>
                </c:pt>
                <c:pt idx="626">
                  <c:v>-42.569000000000003</c:v>
                </c:pt>
                <c:pt idx="627">
                  <c:v>-42.607999999999997</c:v>
                </c:pt>
                <c:pt idx="628">
                  <c:v>-42.899000000000001</c:v>
                </c:pt>
                <c:pt idx="629">
                  <c:v>-42.92</c:v>
                </c:pt>
                <c:pt idx="630">
                  <c:v>-42.896999999999998</c:v>
                </c:pt>
                <c:pt idx="631">
                  <c:v>-42.753999999999998</c:v>
                </c:pt>
                <c:pt idx="632">
                  <c:v>-42.298999999999999</c:v>
                </c:pt>
                <c:pt idx="633">
                  <c:v>-42.308999999999997</c:v>
                </c:pt>
                <c:pt idx="634">
                  <c:v>-42.628999999999998</c:v>
                </c:pt>
                <c:pt idx="635">
                  <c:v>-42.594999999999999</c:v>
                </c:pt>
                <c:pt idx="636">
                  <c:v>-42.582000000000001</c:v>
                </c:pt>
                <c:pt idx="637">
                  <c:v>-42.433999999999997</c:v>
                </c:pt>
                <c:pt idx="638">
                  <c:v>-41.978999999999999</c:v>
                </c:pt>
                <c:pt idx="639">
                  <c:v>-42.015000000000001</c:v>
                </c:pt>
                <c:pt idx="640">
                  <c:v>-42.317</c:v>
                </c:pt>
                <c:pt idx="641">
                  <c:v>-42.302</c:v>
                </c:pt>
                <c:pt idx="642">
                  <c:v>-42.277000000000001</c:v>
                </c:pt>
                <c:pt idx="643">
                  <c:v>-42.154000000000003</c:v>
                </c:pt>
                <c:pt idx="644">
                  <c:v>-41.701999999999998</c:v>
                </c:pt>
                <c:pt idx="645">
                  <c:v>-41.762999999999998</c:v>
                </c:pt>
                <c:pt idx="646">
                  <c:v>-42.014000000000003</c:v>
                </c:pt>
                <c:pt idx="647">
                  <c:v>-42.057000000000002</c:v>
                </c:pt>
                <c:pt idx="648">
                  <c:v>-42.024999999999999</c:v>
                </c:pt>
                <c:pt idx="649">
                  <c:v>-41.832999999999998</c:v>
                </c:pt>
                <c:pt idx="650">
                  <c:v>-41.341999999999999</c:v>
                </c:pt>
                <c:pt idx="651">
                  <c:v>-41.47</c:v>
                </c:pt>
                <c:pt idx="652">
                  <c:v>-41.701999999999998</c:v>
                </c:pt>
                <c:pt idx="653">
                  <c:v>-41.726999999999997</c:v>
                </c:pt>
                <c:pt idx="654">
                  <c:v>-41.680999999999997</c:v>
                </c:pt>
                <c:pt idx="655">
                  <c:v>-41.488999999999997</c:v>
                </c:pt>
                <c:pt idx="656">
                  <c:v>-41.073999999999998</c:v>
                </c:pt>
                <c:pt idx="657">
                  <c:v>-41.171999999999997</c:v>
                </c:pt>
                <c:pt idx="658">
                  <c:v>-41.43</c:v>
                </c:pt>
                <c:pt idx="659">
                  <c:v>-41.386000000000003</c:v>
                </c:pt>
                <c:pt idx="660">
                  <c:v>-41.384</c:v>
                </c:pt>
                <c:pt idx="661">
                  <c:v>-41.228000000000002</c:v>
                </c:pt>
                <c:pt idx="662">
                  <c:v>-40.771000000000001</c:v>
                </c:pt>
                <c:pt idx="663">
                  <c:v>-40.895000000000003</c:v>
                </c:pt>
                <c:pt idx="664">
                  <c:v>-41.124000000000002</c:v>
                </c:pt>
                <c:pt idx="665">
                  <c:v>-41.146999999999998</c:v>
                </c:pt>
                <c:pt idx="666">
                  <c:v>-41.045000000000002</c:v>
                </c:pt>
                <c:pt idx="667">
                  <c:v>-40.826999999999998</c:v>
                </c:pt>
                <c:pt idx="668">
                  <c:v>-40.497999999999998</c:v>
                </c:pt>
                <c:pt idx="669">
                  <c:v>-40.622</c:v>
                </c:pt>
                <c:pt idx="670">
                  <c:v>-40.848999999999997</c:v>
                </c:pt>
                <c:pt idx="671">
                  <c:v>-40.847000000000001</c:v>
                </c:pt>
                <c:pt idx="672">
                  <c:v>-40.779000000000003</c:v>
                </c:pt>
                <c:pt idx="673">
                  <c:v>-40.536999999999999</c:v>
                </c:pt>
                <c:pt idx="674">
                  <c:v>-40.201000000000001</c:v>
                </c:pt>
                <c:pt idx="675">
                  <c:v>-40.298999999999999</c:v>
                </c:pt>
                <c:pt idx="676">
                  <c:v>-40.566000000000003</c:v>
                </c:pt>
                <c:pt idx="677">
                  <c:v>-40.337000000000003</c:v>
                </c:pt>
                <c:pt idx="678">
                  <c:v>-40.015999999999998</c:v>
                </c:pt>
                <c:pt idx="679">
                  <c:v>-40.177</c:v>
                </c:pt>
                <c:pt idx="680">
                  <c:v>-40.332000000000001</c:v>
                </c:pt>
                <c:pt idx="681">
                  <c:v>-40.371000000000002</c:v>
                </c:pt>
                <c:pt idx="682">
                  <c:v>-40.280999999999999</c:v>
                </c:pt>
                <c:pt idx="683">
                  <c:v>-40.098999999999997</c:v>
                </c:pt>
                <c:pt idx="684">
                  <c:v>-39.744999999999997</c:v>
                </c:pt>
                <c:pt idx="685">
                  <c:v>-39.851999999999997</c:v>
                </c:pt>
                <c:pt idx="686">
                  <c:v>-40.006999999999998</c:v>
                </c:pt>
                <c:pt idx="687">
                  <c:v>-40.040999999999997</c:v>
                </c:pt>
                <c:pt idx="688">
                  <c:v>-40.012999999999998</c:v>
                </c:pt>
                <c:pt idx="689">
                  <c:v>-39.758000000000003</c:v>
                </c:pt>
                <c:pt idx="690">
                  <c:v>-39.314999999999998</c:v>
                </c:pt>
                <c:pt idx="691">
                  <c:v>-39.497999999999998</c:v>
                </c:pt>
                <c:pt idx="692">
                  <c:v>-39.813000000000002</c:v>
                </c:pt>
                <c:pt idx="693">
                  <c:v>-39.524999999999999</c:v>
                </c:pt>
                <c:pt idx="694">
                  <c:v>-39.232999999999997</c:v>
                </c:pt>
                <c:pt idx="695">
                  <c:v>-39.292999999999999</c:v>
                </c:pt>
                <c:pt idx="696">
                  <c:v>-39.569000000000003</c:v>
                </c:pt>
                <c:pt idx="697">
                  <c:v>-39.603999999999999</c:v>
                </c:pt>
                <c:pt idx="698">
                  <c:v>-39.479999999999997</c:v>
                </c:pt>
                <c:pt idx="699">
                  <c:v>-39.228999999999999</c:v>
                </c:pt>
                <c:pt idx="700">
                  <c:v>-38.923999999999999</c:v>
                </c:pt>
                <c:pt idx="701">
                  <c:v>-39.048000000000002</c:v>
                </c:pt>
                <c:pt idx="702">
                  <c:v>-39.261000000000003</c:v>
                </c:pt>
                <c:pt idx="703">
                  <c:v>-39.012</c:v>
                </c:pt>
                <c:pt idx="704">
                  <c:v>-38.683999999999997</c:v>
                </c:pt>
                <c:pt idx="705">
                  <c:v>-38.823999999999998</c:v>
                </c:pt>
                <c:pt idx="706">
                  <c:v>-39.039000000000001</c:v>
                </c:pt>
                <c:pt idx="707">
                  <c:v>-38.76</c:v>
                </c:pt>
                <c:pt idx="708">
                  <c:v>-38.472000000000001</c:v>
                </c:pt>
                <c:pt idx="709">
                  <c:v>-38.670999999999999</c:v>
                </c:pt>
                <c:pt idx="710">
                  <c:v>-38.808</c:v>
                </c:pt>
                <c:pt idx="711">
                  <c:v>-38.783000000000001</c:v>
                </c:pt>
                <c:pt idx="712">
                  <c:v>-38.703000000000003</c:v>
                </c:pt>
                <c:pt idx="713">
                  <c:v>-38.335999999999999</c:v>
                </c:pt>
                <c:pt idx="714">
                  <c:v>-38.179000000000002</c:v>
                </c:pt>
                <c:pt idx="715">
                  <c:v>-38.432000000000002</c:v>
                </c:pt>
                <c:pt idx="716">
                  <c:v>-38.503999999999998</c:v>
                </c:pt>
                <c:pt idx="717">
                  <c:v>-38.287999999999997</c:v>
                </c:pt>
                <c:pt idx="718">
                  <c:v>-37.957000000000001</c:v>
                </c:pt>
                <c:pt idx="719">
                  <c:v>-38.173999999999999</c:v>
                </c:pt>
                <c:pt idx="720">
                  <c:v>-38.371000000000002</c:v>
                </c:pt>
                <c:pt idx="721">
                  <c:v>-38.332999999999998</c:v>
                </c:pt>
                <c:pt idx="722">
                  <c:v>-38.234000000000002</c:v>
                </c:pt>
                <c:pt idx="723">
                  <c:v>-38.03</c:v>
                </c:pt>
                <c:pt idx="724">
                  <c:v>-37.737000000000002</c:v>
                </c:pt>
                <c:pt idx="725">
                  <c:v>-37.908999999999999</c:v>
                </c:pt>
                <c:pt idx="726">
                  <c:v>-38.094000000000001</c:v>
                </c:pt>
                <c:pt idx="727">
                  <c:v>-37.784999999999997</c:v>
                </c:pt>
                <c:pt idx="728">
                  <c:v>-37.478000000000002</c:v>
                </c:pt>
                <c:pt idx="729">
                  <c:v>-37.676000000000002</c:v>
                </c:pt>
                <c:pt idx="730">
                  <c:v>-37.822000000000003</c:v>
                </c:pt>
                <c:pt idx="731">
                  <c:v>-37.584000000000003</c:v>
                </c:pt>
                <c:pt idx="732">
                  <c:v>-37.371000000000002</c:v>
                </c:pt>
                <c:pt idx="733">
                  <c:v>-37.573</c:v>
                </c:pt>
                <c:pt idx="734">
                  <c:v>-37.677999999999997</c:v>
                </c:pt>
                <c:pt idx="735">
                  <c:v>-37.600999999999999</c:v>
                </c:pt>
                <c:pt idx="736">
                  <c:v>-37.631999999999998</c:v>
                </c:pt>
                <c:pt idx="737">
                  <c:v>-37.363</c:v>
                </c:pt>
                <c:pt idx="738">
                  <c:v>-36.975000000000001</c:v>
                </c:pt>
                <c:pt idx="739">
                  <c:v>-37.180999999999997</c:v>
                </c:pt>
                <c:pt idx="740">
                  <c:v>-37.478000000000002</c:v>
                </c:pt>
                <c:pt idx="741">
                  <c:v>-36.936</c:v>
                </c:pt>
                <c:pt idx="742">
                  <c:v>-36.911999999999999</c:v>
                </c:pt>
                <c:pt idx="743">
                  <c:v>-36.789000000000001</c:v>
                </c:pt>
                <c:pt idx="744">
                  <c:v>-36.738</c:v>
                </c:pt>
                <c:pt idx="745">
                  <c:v>-36.770000000000003</c:v>
                </c:pt>
                <c:pt idx="746">
                  <c:v>-36.723999999999997</c:v>
                </c:pt>
                <c:pt idx="747">
                  <c:v>-36.700000000000003</c:v>
                </c:pt>
                <c:pt idx="748">
                  <c:v>-36.716999999999999</c:v>
                </c:pt>
                <c:pt idx="749">
                  <c:v>-36.662999999999997</c:v>
                </c:pt>
                <c:pt idx="750">
                  <c:v>-36.588000000000001</c:v>
                </c:pt>
                <c:pt idx="751">
                  <c:v>-36.587000000000003</c:v>
                </c:pt>
                <c:pt idx="752">
                  <c:v>-36.481000000000002</c:v>
                </c:pt>
                <c:pt idx="753">
                  <c:v>-36.552</c:v>
                </c:pt>
                <c:pt idx="754">
                  <c:v>-36.460999999999999</c:v>
                </c:pt>
                <c:pt idx="755">
                  <c:v>-36.435000000000002</c:v>
                </c:pt>
                <c:pt idx="756">
                  <c:v>-36.520000000000003</c:v>
                </c:pt>
                <c:pt idx="757">
                  <c:v>-36.375</c:v>
                </c:pt>
                <c:pt idx="758">
                  <c:v>-36.347000000000001</c:v>
                </c:pt>
                <c:pt idx="759">
                  <c:v>-36.408000000000001</c:v>
                </c:pt>
                <c:pt idx="760">
                  <c:v>-36.192</c:v>
                </c:pt>
                <c:pt idx="761">
                  <c:v>-36.362000000000002</c:v>
                </c:pt>
                <c:pt idx="762">
                  <c:v>-36.159999999999997</c:v>
                </c:pt>
                <c:pt idx="763">
                  <c:v>-36.271999999999998</c:v>
                </c:pt>
                <c:pt idx="764">
                  <c:v>-36.207999999999998</c:v>
                </c:pt>
                <c:pt idx="765">
                  <c:v>-35.832999999999998</c:v>
                </c:pt>
                <c:pt idx="766">
                  <c:v>-35.585999999999999</c:v>
                </c:pt>
                <c:pt idx="767">
                  <c:v>-35.984999999999999</c:v>
                </c:pt>
                <c:pt idx="768">
                  <c:v>-35.930999999999997</c:v>
                </c:pt>
                <c:pt idx="769">
                  <c:v>-35.530999999999999</c:v>
                </c:pt>
                <c:pt idx="770">
                  <c:v>-35.398000000000003</c:v>
                </c:pt>
                <c:pt idx="771">
                  <c:v>-35.421999999999997</c:v>
                </c:pt>
                <c:pt idx="772">
                  <c:v>-35.393000000000001</c:v>
                </c:pt>
                <c:pt idx="773">
                  <c:v>-35.328000000000003</c:v>
                </c:pt>
                <c:pt idx="774">
                  <c:v>-35.238</c:v>
                </c:pt>
                <c:pt idx="775">
                  <c:v>-35.31</c:v>
                </c:pt>
                <c:pt idx="776">
                  <c:v>-35.228000000000002</c:v>
                </c:pt>
                <c:pt idx="777">
                  <c:v>-35.267000000000003</c:v>
                </c:pt>
                <c:pt idx="778">
                  <c:v>-35.223999999999997</c:v>
                </c:pt>
                <c:pt idx="779">
                  <c:v>-35.198</c:v>
                </c:pt>
                <c:pt idx="780">
                  <c:v>-35.195</c:v>
                </c:pt>
                <c:pt idx="781">
                  <c:v>-35.115000000000002</c:v>
                </c:pt>
                <c:pt idx="782">
                  <c:v>-35.170999999999999</c:v>
                </c:pt>
                <c:pt idx="783">
                  <c:v>-35.011000000000003</c:v>
                </c:pt>
                <c:pt idx="784">
                  <c:v>-35.140999999999998</c:v>
                </c:pt>
                <c:pt idx="785">
                  <c:v>-35.070999999999998</c:v>
                </c:pt>
                <c:pt idx="786">
                  <c:v>-34.953000000000003</c:v>
                </c:pt>
                <c:pt idx="787">
                  <c:v>-34.94</c:v>
                </c:pt>
                <c:pt idx="788">
                  <c:v>-34.960999999999999</c:v>
                </c:pt>
                <c:pt idx="789">
                  <c:v>-34.94</c:v>
                </c:pt>
                <c:pt idx="790">
                  <c:v>-34.832000000000001</c:v>
                </c:pt>
                <c:pt idx="791">
                  <c:v>-34.914000000000001</c:v>
                </c:pt>
                <c:pt idx="792">
                  <c:v>-34.783999999999999</c:v>
                </c:pt>
                <c:pt idx="793">
                  <c:v>-34.552</c:v>
                </c:pt>
                <c:pt idx="794">
                  <c:v>-34.293999999999997</c:v>
                </c:pt>
                <c:pt idx="795">
                  <c:v>-34.216999999999999</c:v>
                </c:pt>
                <c:pt idx="796">
                  <c:v>-34.091999999999999</c:v>
                </c:pt>
                <c:pt idx="797">
                  <c:v>-34.241999999999997</c:v>
                </c:pt>
                <c:pt idx="798">
                  <c:v>-34.201999999999998</c:v>
                </c:pt>
                <c:pt idx="799">
                  <c:v>-34.104999999999997</c:v>
                </c:pt>
                <c:pt idx="800">
                  <c:v>-34.052999999999997</c:v>
                </c:pt>
                <c:pt idx="801">
                  <c:v>-34.091999999999999</c:v>
                </c:pt>
                <c:pt idx="802">
                  <c:v>-34.042999999999999</c:v>
                </c:pt>
                <c:pt idx="803">
                  <c:v>-33.966000000000001</c:v>
                </c:pt>
                <c:pt idx="804">
                  <c:v>-34.052999999999997</c:v>
                </c:pt>
                <c:pt idx="805">
                  <c:v>-33.923000000000002</c:v>
                </c:pt>
                <c:pt idx="806">
                  <c:v>-33.956000000000003</c:v>
                </c:pt>
                <c:pt idx="807">
                  <c:v>-33.881999999999998</c:v>
                </c:pt>
                <c:pt idx="808">
                  <c:v>-33.930999999999997</c:v>
                </c:pt>
                <c:pt idx="809">
                  <c:v>-33.850999999999999</c:v>
                </c:pt>
                <c:pt idx="810">
                  <c:v>-33.835000000000001</c:v>
                </c:pt>
                <c:pt idx="811">
                  <c:v>-33.744999999999997</c:v>
                </c:pt>
                <c:pt idx="812">
                  <c:v>-33.728000000000002</c:v>
                </c:pt>
                <c:pt idx="813">
                  <c:v>-33.380000000000003</c:v>
                </c:pt>
                <c:pt idx="814">
                  <c:v>-33.222999999999999</c:v>
                </c:pt>
                <c:pt idx="815">
                  <c:v>-33.482999999999997</c:v>
                </c:pt>
                <c:pt idx="816">
                  <c:v>-33.634</c:v>
                </c:pt>
                <c:pt idx="817">
                  <c:v>-33.161999999999999</c:v>
                </c:pt>
                <c:pt idx="818">
                  <c:v>-32.930999999999997</c:v>
                </c:pt>
                <c:pt idx="819">
                  <c:v>-32.951000000000001</c:v>
                </c:pt>
                <c:pt idx="820">
                  <c:v>-32.933999999999997</c:v>
                </c:pt>
                <c:pt idx="821">
                  <c:v>-32.887</c:v>
                </c:pt>
                <c:pt idx="822">
                  <c:v>-32.822000000000003</c:v>
                </c:pt>
                <c:pt idx="823">
                  <c:v>-33.034999999999997</c:v>
                </c:pt>
                <c:pt idx="824">
                  <c:v>-32.976999999999997</c:v>
                </c:pt>
                <c:pt idx="825">
                  <c:v>-32.89</c:v>
                </c:pt>
                <c:pt idx="826">
                  <c:v>-32.866999999999997</c:v>
                </c:pt>
                <c:pt idx="827">
                  <c:v>-32.756</c:v>
                </c:pt>
                <c:pt idx="828">
                  <c:v>-32.795000000000002</c:v>
                </c:pt>
                <c:pt idx="829">
                  <c:v>-32.75</c:v>
                </c:pt>
                <c:pt idx="830">
                  <c:v>-32.790999999999997</c:v>
                </c:pt>
                <c:pt idx="831">
                  <c:v>-32.703000000000003</c:v>
                </c:pt>
                <c:pt idx="832">
                  <c:v>-32.615000000000002</c:v>
                </c:pt>
                <c:pt idx="833">
                  <c:v>-32.625</c:v>
                </c:pt>
                <c:pt idx="834">
                  <c:v>-32.536999999999999</c:v>
                </c:pt>
                <c:pt idx="835">
                  <c:v>-32.71</c:v>
                </c:pt>
                <c:pt idx="836">
                  <c:v>-32.548999999999999</c:v>
                </c:pt>
                <c:pt idx="837">
                  <c:v>-32.590000000000003</c:v>
                </c:pt>
                <c:pt idx="838">
                  <c:v>-32.466999999999999</c:v>
                </c:pt>
                <c:pt idx="839">
                  <c:v>-32.081000000000003</c:v>
                </c:pt>
                <c:pt idx="840">
                  <c:v>-32.066000000000003</c:v>
                </c:pt>
                <c:pt idx="841">
                  <c:v>-31.873000000000001</c:v>
                </c:pt>
                <c:pt idx="842">
                  <c:v>-31.948</c:v>
                </c:pt>
                <c:pt idx="843">
                  <c:v>-31.942</c:v>
                </c:pt>
                <c:pt idx="844">
                  <c:v>-31.923999999999999</c:v>
                </c:pt>
                <c:pt idx="845">
                  <c:v>-31.887</c:v>
                </c:pt>
                <c:pt idx="846">
                  <c:v>-31.759</c:v>
                </c:pt>
                <c:pt idx="847">
                  <c:v>-31.841999999999999</c:v>
                </c:pt>
                <c:pt idx="848">
                  <c:v>-31.777999999999999</c:v>
                </c:pt>
                <c:pt idx="849">
                  <c:v>-31.76</c:v>
                </c:pt>
                <c:pt idx="850">
                  <c:v>-31.669</c:v>
                </c:pt>
                <c:pt idx="851">
                  <c:v>-31.704999999999998</c:v>
                </c:pt>
                <c:pt idx="852">
                  <c:v>-31.577999999999999</c:v>
                </c:pt>
                <c:pt idx="853">
                  <c:v>-31.751000000000001</c:v>
                </c:pt>
                <c:pt idx="854">
                  <c:v>-31.530999999999999</c:v>
                </c:pt>
                <c:pt idx="855">
                  <c:v>-31.565999999999999</c:v>
                </c:pt>
                <c:pt idx="856">
                  <c:v>-31.521000000000001</c:v>
                </c:pt>
                <c:pt idx="857">
                  <c:v>-31.623000000000001</c:v>
                </c:pt>
                <c:pt idx="858">
                  <c:v>-31.550999999999998</c:v>
                </c:pt>
                <c:pt idx="859">
                  <c:v>-30.93</c:v>
                </c:pt>
                <c:pt idx="860">
                  <c:v>-30.972999999999999</c:v>
                </c:pt>
                <c:pt idx="861">
                  <c:v>-30.952999999999999</c:v>
                </c:pt>
                <c:pt idx="862">
                  <c:v>-30.888999999999999</c:v>
                </c:pt>
                <c:pt idx="863">
                  <c:v>-30.85</c:v>
                </c:pt>
                <c:pt idx="864">
                  <c:v>-30.827999999999999</c:v>
                </c:pt>
                <c:pt idx="865">
                  <c:v>-30.728000000000002</c:v>
                </c:pt>
                <c:pt idx="866">
                  <c:v>-30.815000000000001</c:v>
                </c:pt>
                <c:pt idx="867">
                  <c:v>-30.763999999999999</c:v>
                </c:pt>
                <c:pt idx="868">
                  <c:v>-30.806999999999999</c:v>
                </c:pt>
                <c:pt idx="869">
                  <c:v>-30.788</c:v>
                </c:pt>
                <c:pt idx="870">
                  <c:v>-30.782</c:v>
                </c:pt>
                <c:pt idx="871">
                  <c:v>-30.777000000000001</c:v>
                </c:pt>
                <c:pt idx="872">
                  <c:v>-30.622</c:v>
                </c:pt>
                <c:pt idx="873">
                  <c:v>-30.79</c:v>
                </c:pt>
                <c:pt idx="874">
                  <c:v>-30.728000000000002</c:v>
                </c:pt>
                <c:pt idx="875">
                  <c:v>-30.573</c:v>
                </c:pt>
                <c:pt idx="876">
                  <c:v>-30.547999999999998</c:v>
                </c:pt>
                <c:pt idx="877">
                  <c:v>-30.19</c:v>
                </c:pt>
                <c:pt idx="878">
                  <c:v>-29.933</c:v>
                </c:pt>
                <c:pt idx="879">
                  <c:v>-30.081</c:v>
                </c:pt>
                <c:pt idx="880">
                  <c:v>-29.952999999999999</c:v>
                </c:pt>
                <c:pt idx="881">
                  <c:v>-29.934999999999999</c:v>
                </c:pt>
                <c:pt idx="882">
                  <c:v>-29.946000000000002</c:v>
                </c:pt>
                <c:pt idx="883">
                  <c:v>-29.943999999999999</c:v>
                </c:pt>
                <c:pt idx="884">
                  <c:v>-29.96</c:v>
                </c:pt>
                <c:pt idx="885">
                  <c:v>-29.882999999999999</c:v>
                </c:pt>
                <c:pt idx="886">
                  <c:v>-29.841999999999999</c:v>
                </c:pt>
                <c:pt idx="887">
                  <c:v>-29.742999999999999</c:v>
                </c:pt>
                <c:pt idx="888">
                  <c:v>-29.815000000000001</c:v>
                </c:pt>
                <c:pt idx="889">
                  <c:v>-29.823</c:v>
                </c:pt>
                <c:pt idx="890">
                  <c:v>-29.75</c:v>
                </c:pt>
                <c:pt idx="891">
                  <c:v>-29.710999999999999</c:v>
                </c:pt>
                <c:pt idx="892">
                  <c:v>-29.745999999999999</c:v>
                </c:pt>
                <c:pt idx="893">
                  <c:v>-29.631</c:v>
                </c:pt>
                <c:pt idx="894">
                  <c:v>-29.7</c:v>
                </c:pt>
                <c:pt idx="895">
                  <c:v>-29.632000000000001</c:v>
                </c:pt>
                <c:pt idx="896">
                  <c:v>-29.652999999999999</c:v>
                </c:pt>
                <c:pt idx="897">
                  <c:v>-29.138000000000002</c:v>
                </c:pt>
                <c:pt idx="898">
                  <c:v>-29.056000000000001</c:v>
                </c:pt>
                <c:pt idx="899">
                  <c:v>-29.097999999999999</c:v>
                </c:pt>
                <c:pt idx="900">
                  <c:v>-29.023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4A-49EC-8F5D-DB96A00B4FD3}"/>
            </c:ext>
          </c:extLst>
        </c:ser>
        <c:ser>
          <c:idx val="2"/>
          <c:order val="2"/>
          <c:tx>
            <c:v>14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forward val="1"/>
            <c:backward val="1"/>
            <c:dispRSqr val="0"/>
            <c:dispEq val="0"/>
          </c:trendline>
          <c:xVal>
            <c:numRef>
              <c:f>'1'!$G$6:$G$46</c:f>
              <c:numCache>
                <c:formatCode>General</c:formatCode>
                <c:ptCount val="41"/>
                <c:pt idx="0">
                  <c:v>49.5</c:v>
                </c:pt>
                <c:pt idx="1">
                  <c:v>49.55</c:v>
                </c:pt>
                <c:pt idx="2">
                  <c:v>49.6</c:v>
                </c:pt>
                <c:pt idx="3">
                  <c:v>49.65</c:v>
                </c:pt>
                <c:pt idx="4">
                  <c:v>49.699999999999996</c:v>
                </c:pt>
                <c:pt idx="5">
                  <c:v>49.75</c:v>
                </c:pt>
                <c:pt idx="6">
                  <c:v>49.8</c:v>
                </c:pt>
                <c:pt idx="7">
                  <c:v>49.85</c:v>
                </c:pt>
                <c:pt idx="8">
                  <c:v>49.9</c:v>
                </c:pt>
                <c:pt idx="9">
                  <c:v>49.949999999999996</c:v>
                </c:pt>
                <c:pt idx="10">
                  <c:v>50</c:v>
                </c:pt>
                <c:pt idx="11">
                  <c:v>50.05</c:v>
                </c:pt>
                <c:pt idx="12">
                  <c:v>50.1</c:v>
                </c:pt>
                <c:pt idx="13">
                  <c:v>50.15</c:v>
                </c:pt>
                <c:pt idx="14">
                  <c:v>50.199999999999996</c:v>
                </c:pt>
                <c:pt idx="15">
                  <c:v>50.25</c:v>
                </c:pt>
                <c:pt idx="16">
                  <c:v>50.3</c:v>
                </c:pt>
                <c:pt idx="17">
                  <c:v>50.35</c:v>
                </c:pt>
                <c:pt idx="18">
                  <c:v>50.4</c:v>
                </c:pt>
                <c:pt idx="19">
                  <c:v>50.449999999999996</c:v>
                </c:pt>
                <c:pt idx="20">
                  <c:v>50.5</c:v>
                </c:pt>
                <c:pt idx="21">
                  <c:v>50.55</c:v>
                </c:pt>
                <c:pt idx="22">
                  <c:v>50.6</c:v>
                </c:pt>
                <c:pt idx="23">
                  <c:v>50.65</c:v>
                </c:pt>
                <c:pt idx="24">
                  <c:v>50.699999999999996</c:v>
                </c:pt>
                <c:pt idx="25">
                  <c:v>50.75</c:v>
                </c:pt>
                <c:pt idx="26">
                  <c:v>50.8</c:v>
                </c:pt>
                <c:pt idx="27">
                  <c:v>50.85</c:v>
                </c:pt>
                <c:pt idx="28">
                  <c:v>50.9</c:v>
                </c:pt>
                <c:pt idx="29">
                  <c:v>50.949999999999996</c:v>
                </c:pt>
                <c:pt idx="30">
                  <c:v>51</c:v>
                </c:pt>
                <c:pt idx="31">
                  <c:v>51.05</c:v>
                </c:pt>
                <c:pt idx="32">
                  <c:v>51.1</c:v>
                </c:pt>
                <c:pt idx="33">
                  <c:v>51.15</c:v>
                </c:pt>
                <c:pt idx="34">
                  <c:v>51.199999999999996</c:v>
                </c:pt>
                <c:pt idx="35">
                  <c:v>51.25</c:v>
                </c:pt>
                <c:pt idx="36">
                  <c:v>51.3</c:v>
                </c:pt>
                <c:pt idx="37">
                  <c:v>51.35</c:v>
                </c:pt>
                <c:pt idx="38">
                  <c:v>51.4</c:v>
                </c:pt>
                <c:pt idx="39">
                  <c:v>51.449999999999996</c:v>
                </c:pt>
                <c:pt idx="40">
                  <c:v>51.5</c:v>
                </c:pt>
              </c:numCache>
            </c:numRef>
          </c:xVal>
          <c:yVal>
            <c:numRef>
              <c:f>'1'!$H$6:$H$46</c:f>
              <c:numCache>
                <c:formatCode>General</c:formatCode>
                <c:ptCount val="41"/>
                <c:pt idx="0">
                  <c:v>-19.401</c:v>
                </c:pt>
                <c:pt idx="1">
                  <c:v>-17.792999999999999</c:v>
                </c:pt>
                <c:pt idx="2">
                  <c:v>-17.454999999999998</c:v>
                </c:pt>
                <c:pt idx="3">
                  <c:v>-15.811</c:v>
                </c:pt>
                <c:pt idx="4">
                  <c:v>-15.459</c:v>
                </c:pt>
                <c:pt idx="5">
                  <c:v>-13.868</c:v>
                </c:pt>
                <c:pt idx="6">
                  <c:v>-13.515000000000001</c:v>
                </c:pt>
                <c:pt idx="7">
                  <c:v>-11.923</c:v>
                </c:pt>
                <c:pt idx="8">
                  <c:v>-11.627000000000001</c:v>
                </c:pt>
                <c:pt idx="9">
                  <c:v>-9.9039999999999999</c:v>
                </c:pt>
                <c:pt idx="10">
                  <c:v>-9.7050000000000001</c:v>
                </c:pt>
                <c:pt idx="11">
                  <c:v>-7.9480000000000004</c:v>
                </c:pt>
                <c:pt idx="12">
                  <c:v>-7.5819999999999999</c:v>
                </c:pt>
                <c:pt idx="13">
                  <c:v>-5.9939999999999998</c:v>
                </c:pt>
                <c:pt idx="14">
                  <c:v>-5.702</c:v>
                </c:pt>
                <c:pt idx="15">
                  <c:v>-4.1379999999999999</c:v>
                </c:pt>
                <c:pt idx="16">
                  <c:v>-3.75</c:v>
                </c:pt>
                <c:pt idx="17">
                  <c:v>-2.2269999999999999</c:v>
                </c:pt>
                <c:pt idx="18">
                  <c:v>-1.704</c:v>
                </c:pt>
                <c:pt idx="19">
                  <c:v>0.14399999999999999</c:v>
                </c:pt>
                <c:pt idx="20">
                  <c:v>0.77900000000000003</c:v>
                </c:pt>
                <c:pt idx="21">
                  <c:v>2.206</c:v>
                </c:pt>
                <c:pt idx="22">
                  <c:v>2.476</c:v>
                </c:pt>
                <c:pt idx="23">
                  <c:v>4.1909999999999998</c:v>
                </c:pt>
                <c:pt idx="24">
                  <c:v>4.6079999999999997</c:v>
                </c:pt>
                <c:pt idx="25">
                  <c:v>6.0720000000000001</c:v>
                </c:pt>
                <c:pt idx="26">
                  <c:v>6.4089999999999998</c:v>
                </c:pt>
                <c:pt idx="27">
                  <c:v>7.9189999999999996</c:v>
                </c:pt>
                <c:pt idx="28">
                  <c:v>8.3260000000000005</c:v>
                </c:pt>
                <c:pt idx="29">
                  <c:v>9.8710000000000004</c:v>
                </c:pt>
                <c:pt idx="30">
                  <c:v>10.287000000000001</c:v>
                </c:pt>
                <c:pt idx="31">
                  <c:v>11.819000000000001</c:v>
                </c:pt>
                <c:pt idx="32">
                  <c:v>12.304</c:v>
                </c:pt>
                <c:pt idx="33">
                  <c:v>13.792</c:v>
                </c:pt>
                <c:pt idx="34">
                  <c:v>14.292</c:v>
                </c:pt>
                <c:pt idx="35">
                  <c:v>15.817</c:v>
                </c:pt>
                <c:pt idx="36">
                  <c:v>16.289000000000001</c:v>
                </c:pt>
                <c:pt idx="37">
                  <c:v>17.783000000000001</c:v>
                </c:pt>
                <c:pt idx="38">
                  <c:v>18.224</c:v>
                </c:pt>
                <c:pt idx="39">
                  <c:v>19.834</c:v>
                </c:pt>
                <c:pt idx="40">
                  <c:v>20.257000000000001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4A-49EC-8F5D-DB96A00B4FD3}"/>
            </c:ext>
          </c:extLst>
        </c:ser>
        <c:ser>
          <c:idx val="3"/>
          <c:order val="3"/>
          <c:tx>
            <c:v>16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backward val="6"/>
            <c:dispRSqr val="0"/>
            <c:dispEq val="0"/>
          </c:trendline>
          <c:xVal>
            <c:numRef>
              <c:f>'1'!$J$6:$J$945</c:f>
              <c:numCache>
                <c:formatCode>General</c:formatCode>
                <c:ptCount val="940"/>
                <c:pt idx="0">
                  <c:v>53</c:v>
                </c:pt>
                <c:pt idx="1">
                  <c:v>53.05</c:v>
                </c:pt>
                <c:pt idx="2">
                  <c:v>53.1</c:v>
                </c:pt>
                <c:pt idx="3">
                  <c:v>53.15</c:v>
                </c:pt>
                <c:pt idx="4">
                  <c:v>53.199999999999996</c:v>
                </c:pt>
                <c:pt idx="5">
                  <c:v>53.25</c:v>
                </c:pt>
                <c:pt idx="6">
                  <c:v>53.3</c:v>
                </c:pt>
                <c:pt idx="7">
                  <c:v>53.35</c:v>
                </c:pt>
                <c:pt idx="8">
                  <c:v>53.4</c:v>
                </c:pt>
                <c:pt idx="9">
                  <c:v>53.449999999999996</c:v>
                </c:pt>
                <c:pt idx="10">
                  <c:v>53.5</c:v>
                </c:pt>
                <c:pt idx="11">
                  <c:v>53.55</c:v>
                </c:pt>
                <c:pt idx="12">
                  <c:v>53.6</c:v>
                </c:pt>
                <c:pt idx="13">
                  <c:v>53.65</c:v>
                </c:pt>
                <c:pt idx="14">
                  <c:v>53.699999999999996</c:v>
                </c:pt>
                <c:pt idx="15">
                  <c:v>53.75</c:v>
                </c:pt>
                <c:pt idx="16">
                  <c:v>53.8</c:v>
                </c:pt>
                <c:pt idx="17">
                  <c:v>53.85</c:v>
                </c:pt>
                <c:pt idx="18">
                  <c:v>53.9</c:v>
                </c:pt>
                <c:pt idx="19">
                  <c:v>53.949999999999996</c:v>
                </c:pt>
                <c:pt idx="20">
                  <c:v>54</c:v>
                </c:pt>
                <c:pt idx="21">
                  <c:v>54.05</c:v>
                </c:pt>
                <c:pt idx="22">
                  <c:v>54.1</c:v>
                </c:pt>
                <c:pt idx="23">
                  <c:v>54.15</c:v>
                </c:pt>
                <c:pt idx="24">
                  <c:v>54.199999999999996</c:v>
                </c:pt>
                <c:pt idx="25">
                  <c:v>54.25</c:v>
                </c:pt>
                <c:pt idx="26">
                  <c:v>54.3</c:v>
                </c:pt>
                <c:pt idx="27">
                  <c:v>54.35</c:v>
                </c:pt>
                <c:pt idx="28">
                  <c:v>54.4</c:v>
                </c:pt>
                <c:pt idx="29">
                  <c:v>54.449999999999996</c:v>
                </c:pt>
                <c:pt idx="30">
                  <c:v>54.5</c:v>
                </c:pt>
                <c:pt idx="31">
                  <c:v>54.55</c:v>
                </c:pt>
                <c:pt idx="32">
                  <c:v>54.6</c:v>
                </c:pt>
                <c:pt idx="33">
                  <c:v>54.65</c:v>
                </c:pt>
                <c:pt idx="34">
                  <c:v>54.699999999999996</c:v>
                </c:pt>
                <c:pt idx="35">
                  <c:v>54.75</c:v>
                </c:pt>
                <c:pt idx="36">
                  <c:v>54.8</c:v>
                </c:pt>
                <c:pt idx="37">
                  <c:v>54.85</c:v>
                </c:pt>
                <c:pt idx="38">
                  <c:v>54.9</c:v>
                </c:pt>
                <c:pt idx="39">
                  <c:v>54.949999999999996</c:v>
                </c:pt>
                <c:pt idx="40">
                  <c:v>55</c:v>
                </c:pt>
                <c:pt idx="41">
                  <c:v>55.05</c:v>
                </c:pt>
                <c:pt idx="42">
                  <c:v>55.1</c:v>
                </c:pt>
                <c:pt idx="43">
                  <c:v>55.15</c:v>
                </c:pt>
                <c:pt idx="44">
                  <c:v>55.199999999999996</c:v>
                </c:pt>
                <c:pt idx="45">
                  <c:v>55.25</c:v>
                </c:pt>
                <c:pt idx="46">
                  <c:v>55.3</c:v>
                </c:pt>
                <c:pt idx="47">
                  <c:v>55.35</c:v>
                </c:pt>
                <c:pt idx="48">
                  <c:v>55.4</c:v>
                </c:pt>
                <c:pt idx="49">
                  <c:v>55.449999999999996</c:v>
                </c:pt>
                <c:pt idx="50">
                  <c:v>55.5</c:v>
                </c:pt>
                <c:pt idx="51">
                  <c:v>55.55</c:v>
                </c:pt>
                <c:pt idx="52">
                  <c:v>55.6</c:v>
                </c:pt>
                <c:pt idx="53">
                  <c:v>55.65</c:v>
                </c:pt>
                <c:pt idx="54">
                  <c:v>55.699999999999996</c:v>
                </c:pt>
                <c:pt idx="55">
                  <c:v>55.75</c:v>
                </c:pt>
                <c:pt idx="56">
                  <c:v>55.8</c:v>
                </c:pt>
                <c:pt idx="57">
                  <c:v>55.85</c:v>
                </c:pt>
                <c:pt idx="58">
                  <c:v>55.9</c:v>
                </c:pt>
                <c:pt idx="59">
                  <c:v>55.949999999999996</c:v>
                </c:pt>
                <c:pt idx="60">
                  <c:v>56</c:v>
                </c:pt>
                <c:pt idx="61">
                  <c:v>56.05</c:v>
                </c:pt>
                <c:pt idx="62">
                  <c:v>56.1</c:v>
                </c:pt>
                <c:pt idx="63">
                  <c:v>56.15</c:v>
                </c:pt>
                <c:pt idx="64">
                  <c:v>56.199999999999996</c:v>
                </c:pt>
                <c:pt idx="65">
                  <c:v>56.25</c:v>
                </c:pt>
                <c:pt idx="66">
                  <c:v>56.3</c:v>
                </c:pt>
                <c:pt idx="67">
                  <c:v>56.35</c:v>
                </c:pt>
                <c:pt idx="68">
                  <c:v>56.4</c:v>
                </c:pt>
                <c:pt idx="69">
                  <c:v>56.449999999999996</c:v>
                </c:pt>
                <c:pt idx="70">
                  <c:v>56.5</c:v>
                </c:pt>
                <c:pt idx="71">
                  <c:v>56.55</c:v>
                </c:pt>
                <c:pt idx="72">
                  <c:v>56.6</c:v>
                </c:pt>
                <c:pt idx="73">
                  <c:v>56.65</c:v>
                </c:pt>
                <c:pt idx="74">
                  <c:v>56.699999999999996</c:v>
                </c:pt>
                <c:pt idx="75">
                  <c:v>56.75</c:v>
                </c:pt>
                <c:pt idx="76">
                  <c:v>56.8</c:v>
                </c:pt>
                <c:pt idx="77">
                  <c:v>56.85</c:v>
                </c:pt>
                <c:pt idx="78">
                  <c:v>56.9</c:v>
                </c:pt>
                <c:pt idx="79">
                  <c:v>56.949999999999996</c:v>
                </c:pt>
                <c:pt idx="80">
                  <c:v>57</c:v>
                </c:pt>
                <c:pt idx="81">
                  <c:v>57.05</c:v>
                </c:pt>
                <c:pt idx="82">
                  <c:v>57.1</c:v>
                </c:pt>
                <c:pt idx="83">
                  <c:v>57.15</c:v>
                </c:pt>
                <c:pt idx="84">
                  <c:v>57.199999999999996</c:v>
                </c:pt>
                <c:pt idx="85">
                  <c:v>57.25</c:v>
                </c:pt>
                <c:pt idx="86">
                  <c:v>57.3</c:v>
                </c:pt>
                <c:pt idx="87">
                  <c:v>57.35</c:v>
                </c:pt>
                <c:pt idx="88">
                  <c:v>57.4</c:v>
                </c:pt>
                <c:pt idx="89">
                  <c:v>57.449999999999996</c:v>
                </c:pt>
                <c:pt idx="90">
                  <c:v>57.5</c:v>
                </c:pt>
                <c:pt idx="91">
                  <c:v>57.55</c:v>
                </c:pt>
                <c:pt idx="92">
                  <c:v>57.6</c:v>
                </c:pt>
                <c:pt idx="93">
                  <c:v>57.65</c:v>
                </c:pt>
                <c:pt idx="94">
                  <c:v>57.699999999999996</c:v>
                </c:pt>
                <c:pt idx="95">
                  <c:v>57.75</c:v>
                </c:pt>
                <c:pt idx="96">
                  <c:v>57.8</c:v>
                </c:pt>
                <c:pt idx="97">
                  <c:v>57.85</c:v>
                </c:pt>
                <c:pt idx="98">
                  <c:v>57.9</c:v>
                </c:pt>
                <c:pt idx="99">
                  <c:v>57.949999999999996</c:v>
                </c:pt>
                <c:pt idx="100">
                  <c:v>58</c:v>
                </c:pt>
                <c:pt idx="101">
                  <c:v>58.05</c:v>
                </c:pt>
                <c:pt idx="102">
                  <c:v>58.1</c:v>
                </c:pt>
                <c:pt idx="103">
                  <c:v>58.15</c:v>
                </c:pt>
                <c:pt idx="104">
                  <c:v>58.199999999999996</c:v>
                </c:pt>
                <c:pt idx="105">
                  <c:v>58.25</c:v>
                </c:pt>
                <c:pt idx="106">
                  <c:v>58.3</c:v>
                </c:pt>
                <c:pt idx="107">
                  <c:v>58.35</c:v>
                </c:pt>
                <c:pt idx="108">
                  <c:v>58.4</c:v>
                </c:pt>
                <c:pt idx="109">
                  <c:v>58.449999999999996</c:v>
                </c:pt>
                <c:pt idx="110">
                  <c:v>58.5</c:v>
                </c:pt>
                <c:pt idx="111">
                  <c:v>58.55</c:v>
                </c:pt>
                <c:pt idx="112">
                  <c:v>58.6</c:v>
                </c:pt>
                <c:pt idx="113">
                  <c:v>58.65</c:v>
                </c:pt>
                <c:pt idx="114">
                  <c:v>58.699999999999996</c:v>
                </c:pt>
                <c:pt idx="115">
                  <c:v>58.75</c:v>
                </c:pt>
                <c:pt idx="116">
                  <c:v>58.8</c:v>
                </c:pt>
                <c:pt idx="117">
                  <c:v>58.85</c:v>
                </c:pt>
                <c:pt idx="118">
                  <c:v>58.9</c:v>
                </c:pt>
                <c:pt idx="119">
                  <c:v>58.949999999999996</c:v>
                </c:pt>
                <c:pt idx="120">
                  <c:v>59</c:v>
                </c:pt>
                <c:pt idx="121">
                  <c:v>59.05</c:v>
                </c:pt>
                <c:pt idx="122">
                  <c:v>59.1</c:v>
                </c:pt>
                <c:pt idx="123">
                  <c:v>59.15</c:v>
                </c:pt>
                <c:pt idx="124">
                  <c:v>59.199999999999996</c:v>
                </c:pt>
                <c:pt idx="125">
                  <c:v>59.25</c:v>
                </c:pt>
                <c:pt idx="126">
                  <c:v>59.3</c:v>
                </c:pt>
                <c:pt idx="127">
                  <c:v>59.35</c:v>
                </c:pt>
                <c:pt idx="128">
                  <c:v>59.4</c:v>
                </c:pt>
                <c:pt idx="129">
                  <c:v>59.449999999999996</c:v>
                </c:pt>
                <c:pt idx="130">
                  <c:v>59.5</c:v>
                </c:pt>
                <c:pt idx="131">
                  <c:v>59.55</c:v>
                </c:pt>
                <c:pt idx="132">
                  <c:v>59.6</c:v>
                </c:pt>
                <c:pt idx="133">
                  <c:v>59.65</c:v>
                </c:pt>
                <c:pt idx="134">
                  <c:v>59.699999999999996</c:v>
                </c:pt>
                <c:pt idx="135">
                  <c:v>59.75</c:v>
                </c:pt>
                <c:pt idx="136">
                  <c:v>59.8</c:v>
                </c:pt>
                <c:pt idx="137">
                  <c:v>59.849999999999994</c:v>
                </c:pt>
                <c:pt idx="138">
                  <c:v>59.9</c:v>
                </c:pt>
                <c:pt idx="139">
                  <c:v>59.949999999999996</c:v>
                </c:pt>
                <c:pt idx="140">
                  <c:v>60</c:v>
                </c:pt>
                <c:pt idx="141">
                  <c:v>60.05</c:v>
                </c:pt>
                <c:pt idx="142">
                  <c:v>60.099999999999994</c:v>
                </c:pt>
                <c:pt idx="143">
                  <c:v>60.15</c:v>
                </c:pt>
                <c:pt idx="144">
                  <c:v>60.199999999999996</c:v>
                </c:pt>
                <c:pt idx="145">
                  <c:v>60.25</c:v>
                </c:pt>
                <c:pt idx="146">
                  <c:v>60.3</c:v>
                </c:pt>
                <c:pt idx="147">
                  <c:v>60.349999999999994</c:v>
                </c:pt>
                <c:pt idx="148">
                  <c:v>60.4</c:v>
                </c:pt>
                <c:pt idx="149">
                  <c:v>60.449999999999996</c:v>
                </c:pt>
                <c:pt idx="150">
                  <c:v>60.5</c:v>
                </c:pt>
                <c:pt idx="151">
                  <c:v>60.55</c:v>
                </c:pt>
                <c:pt idx="152">
                  <c:v>60.599999999999994</c:v>
                </c:pt>
                <c:pt idx="153">
                  <c:v>60.65</c:v>
                </c:pt>
                <c:pt idx="154">
                  <c:v>60.699999999999996</c:v>
                </c:pt>
                <c:pt idx="155">
                  <c:v>60.75</c:v>
                </c:pt>
                <c:pt idx="156">
                  <c:v>60.8</c:v>
                </c:pt>
                <c:pt idx="157">
                  <c:v>60.849999999999994</c:v>
                </c:pt>
                <c:pt idx="158">
                  <c:v>60.9</c:v>
                </c:pt>
                <c:pt idx="159">
                  <c:v>60.949999999999996</c:v>
                </c:pt>
                <c:pt idx="160">
                  <c:v>61</c:v>
                </c:pt>
                <c:pt idx="161">
                  <c:v>61.05</c:v>
                </c:pt>
                <c:pt idx="162">
                  <c:v>61.099999999999994</c:v>
                </c:pt>
                <c:pt idx="163">
                  <c:v>61.15</c:v>
                </c:pt>
                <c:pt idx="164">
                  <c:v>61.199999999999996</c:v>
                </c:pt>
                <c:pt idx="165">
                  <c:v>61.25</c:v>
                </c:pt>
                <c:pt idx="166">
                  <c:v>61.3</c:v>
                </c:pt>
                <c:pt idx="167">
                  <c:v>61.349999999999994</c:v>
                </c:pt>
                <c:pt idx="168">
                  <c:v>61.4</c:v>
                </c:pt>
                <c:pt idx="169">
                  <c:v>61.449999999999996</c:v>
                </c:pt>
                <c:pt idx="170">
                  <c:v>61.5</c:v>
                </c:pt>
                <c:pt idx="171">
                  <c:v>61.55</c:v>
                </c:pt>
                <c:pt idx="172">
                  <c:v>61.599999999999994</c:v>
                </c:pt>
                <c:pt idx="173">
                  <c:v>61.65</c:v>
                </c:pt>
                <c:pt idx="174">
                  <c:v>61.699999999999996</c:v>
                </c:pt>
                <c:pt idx="175">
                  <c:v>61.75</c:v>
                </c:pt>
                <c:pt idx="176">
                  <c:v>61.8</c:v>
                </c:pt>
                <c:pt idx="177">
                  <c:v>61.849999999999994</c:v>
                </c:pt>
                <c:pt idx="178">
                  <c:v>61.9</c:v>
                </c:pt>
                <c:pt idx="179">
                  <c:v>61.949999999999996</c:v>
                </c:pt>
                <c:pt idx="180">
                  <c:v>62</c:v>
                </c:pt>
                <c:pt idx="181">
                  <c:v>62.05</c:v>
                </c:pt>
                <c:pt idx="182">
                  <c:v>62.099999999999994</c:v>
                </c:pt>
                <c:pt idx="183">
                  <c:v>62.15</c:v>
                </c:pt>
                <c:pt idx="184">
                  <c:v>62.199999999999996</c:v>
                </c:pt>
                <c:pt idx="185">
                  <c:v>62.25</c:v>
                </c:pt>
                <c:pt idx="186">
                  <c:v>62.3</c:v>
                </c:pt>
                <c:pt idx="187">
                  <c:v>62.349999999999994</c:v>
                </c:pt>
                <c:pt idx="188">
                  <c:v>62.4</c:v>
                </c:pt>
                <c:pt idx="189">
                  <c:v>62.449999999999996</c:v>
                </c:pt>
                <c:pt idx="190">
                  <c:v>62.5</c:v>
                </c:pt>
                <c:pt idx="191">
                  <c:v>62.55</c:v>
                </c:pt>
                <c:pt idx="192">
                  <c:v>62.599999999999994</c:v>
                </c:pt>
                <c:pt idx="193">
                  <c:v>62.65</c:v>
                </c:pt>
                <c:pt idx="194">
                  <c:v>62.699999999999996</c:v>
                </c:pt>
                <c:pt idx="195">
                  <c:v>62.75</c:v>
                </c:pt>
                <c:pt idx="196">
                  <c:v>62.8</c:v>
                </c:pt>
                <c:pt idx="197">
                  <c:v>62.849999999999994</c:v>
                </c:pt>
                <c:pt idx="198">
                  <c:v>62.9</c:v>
                </c:pt>
                <c:pt idx="199">
                  <c:v>62.949999999999996</c:v>
                </c:pt>
                <c:pt idx="200">
                  <c:v>63</c:v>
                </c:pt>
                <c:pt idx="201">
                  <c:v>63.05</c:v>
                </c:pt>
                <c:pt idx="202">
                  <c:v>63.099999999999994</c:v>
                </c:pt>
                <c:pt idx="203">
                  <c:v>63.15</c:v>
                </c:pt>
                <c:pt idx="204">
                  <c:v>63.199999999999996</c:v>
                </c:pt>
                <c:pt idx="205">
                  <c:v>63.25</c:v>
                </c:pt>
                <c:pt idx="206">
                  <c:v>63.3</c:v>
                </c:pt>
                <c:pt idx="207">
                  <c:v>63.349999999999994</c:v>
                </c:pt>
                <c:pt idx="208">
                  <c:v>63.4</c:v>
                </c:pt>
                <c:pt idx="209">
                  <c:v>63.449999999999996</c:v>
                </c:pt>
                <c:pt idx="210">
                  <c:v>63.5</c:v>
                </c:pt>
                <c:pt idx="211">
                  <c:v>63.55</c:v>
                </c:pt>
                <c:pt idx="212">
                  <c:v>63.599999999999994</c:v>
                </c:pt>
                <c:pt idx="213">
                  <c:v>63.65</c:v>
                </c:pt>
                <c:pt idx="214">
                  <c:v>63.699999999999996</c:v>
                </c:pt>
                <c:pt idx="215">
                  <c:v>63.75</c:v>
                </c:pt>
                <c:pt idx="216">
                  <c:v>63.8</c:v>
                </c:pt>
                <c:pt idx="217">
                  <c:v>63.849999999999994</c:v>
                </c:pt>
                <c:pt idx="218">
                  <c:v>63.9</c:v>
                </c:pt>
                <c:pt idx="219">
                  <c:v>63.949999999999996</c:v>
                </c:pt>
                <c:pt idx="220">
                  <c:v>64</c:v>
                </c:pt>
                <c:pt idx="221">
                  <c:v>64.05</c:v>
                </c:pt>
                <c:pt idx="222">
                  <c:v>64.099999999999994</c:v>
                </c:pt>
                <c:pt idx="223">
                  <c:v>64.149999999999991</c:v>
                </c:pt>
                <c:pt idx="224">
                  <c:v>64.2</c:v>
                </c:pt>
                <c:pt idx="225">
                  <c:v>64.25</c:v>
                </c:pt>
                <c:pt idx="226">
                  <c:v>64.3</c:v>
                </c:pt>
                <c:pt idx="227">
                  <c:v>64.349999999999994</c:v>
                </c:pt>
                <c:pt idx="228">
                  <c:v>64.399999999999991</c:v>
                </c:pt>
                <c:pt idx="229">
                  <c:v>64.45</c:v>
                </c:pt>
                <c:pt idx="230">
                  <c:v>64.5</c:v>
                </c:pt>
                <c:pt idx="231">
                  <c:v>64.55</c:v>
                </c:pt>
                <c:pt idx="232">
                  <c:v>64.599999999999994</c:v>
                </c:pt>
                <c:pt idx="233">
                  <c:v>64.649999999999991</c:v>
                </c:pt>
                <c:pt idx="234">
                  <c:v>64.7</c:v>
                </c:pt>
                <c:pt idx="235">
                  <c:v>64.75</c:v>
                </c:pt>
                <c:pt idx="236">
                  <c:v>64.8</c:v>
                </c:pt>
                <c:pt idx="237">
                  <c:v>64.849999999999994</c:v>
                </c:pt>
                <c:pt idx="238">
                  <c:v>64.899999999999991</c:v>
                </c:pt>
                <c:pt idx="239">
                  <c:v>64.95</c:v>
                </c:pt>
                <c:pt idx="240">
                  <c:v>65</c:v>
                </c:pt>
                <c:pt idx="241">
                  <c:v>65.05</c:v>
                </c:pt>
                <c:pt idx="242">
                  <c:v>65.099999999999994</c:v>
                </c:pt>
                <c:pt idx="243">
                  <c:v>65.149999999999991</c:v>
                </c:pt>
                <c:pt idx="244">
                  <c:v>65.2</c:v>
                </c:pt>
                <c:pt idx="245">
                  <c:v>65.25</c:v>
                </c:pt>
                <c:pt idx="246">
                  <c:v>65.3</c:v>
                </c:pt>
                <c:pt idx="247">
                  <c:v>65.349999999999994</c:v>
                </c:pt>
                <c:pt idx="248">
                  <c:v>65.399999999999991</c:v>
                </c:pt>
                <c:pt idx="249">
                  <c:v>65.45</c:v>
                </c:pt>
                <c:pt idx="250">
                  <c:v>65.5</c:v>
                </c:pt>
                <c:pt idx="251">
                  <c:v>65.55</c:v>
                </c:pt>
                <c:pt idx="252">
                  <c:v>65.599999999999994</c:v>
                </c:pt>
                <c:pt idx="253">
                  <c:v>65.649999999999991</c:v>
                </c:pt>
                <c:pt idx="254">
                  <c:v>65.7</c:v>
                </c:pt>
                <c:pt idx="255">
                  <c:v>65.75</c:v>
                </c:pt>
                <c:pt idx="256">
                  <c:v>65.8</c:v>
                </c:pt>
                <c:pt idx="257">
                  <c:v>65.849999999999994</c:v>
                </c:pt>
                <c:pt idx="258">
                  <c:v>65.899999999999991</c:v>
                </c:pt>
                <c:pt idx="259">
                  <c:v>65.95</c:v>
                </c:pt>
                <c:pt idx="260">
                  <c:v>66</c:v>
                </c:pt>
                <c:pt idx="261">
                  <c:v>66.05</c:v>
                </c:pt>
                <c:pt idx="262">
                  <c:v>66.099999999999994</c:v>
                </c:pt>
                <c:pt idx="263">
                  <c:v>66.149999999999991</c:v>
                </c:pt>
                <c:pt idx="264">
                  <c:v>66.2</c:v>
                </c:pt>
                <c:pt idx="265">
                  <c:v>66.25</c:v>
                </c:pt>
                <c:pt idx="266">
                  <c:v>66.3</c:v>
                </c:pt>
                <c:pt idx="267">
                  <c:v>66.349999999999994</c:v>
                </c:pt>
                <c:pt idx="268">
                  <c:v>66.399999999999991</c:v>
                </c:pt>
                <c:pt idx="269">
                  <c:v>66.45</c:v>
                </c:pt>
                <c:pt idx="270">
                  <c:v>66.5</c:v>
                </c:pt>
                <c:pt idx="271">
                  <c:v>66.55</c:v>
                </c:pt>
                <c:pt idx="272">
                  <c:v>66.599999999999994</c:v>
                </c:pt>
                <c:pt idx="273">
                  <c:v>66.649999999999991</c:v>
                </c:pt>
                <c:pt idx="274">
                  <c:v>66.7</c:v>
                </c:pt>
                <c:pt idx="275">
                  <c:v>66.75</c:v>
                </c:pt>
                <c:pt idx="276">
                  <c:v>66.8</c:v>
                </c:pt>
                <c:pt idx="277">
                  <c:v>66.849999999999994</c:v>
                </c:pt>
                <c:pt idx="278">
                  <c:v>66.899999999999991</c:v>
                </c:pt>
                <c:pt idx="279">
                  <c:v>66.95</c:v>
                </c:pt>
                <c:pt idx="280">
                  <c:v>67</c:v>
                </c:pt>
                <c:pt idx="281">
                  <c:v>67.05</c:v>
                </c:pt>
                <c:pt idx="282">
                  <c:v>67.099999999999994</c:v>
                </c:pt>
                <c:pt idx="283">
                  <c:v>67.149999999999991</c:v>
                </c:pt>
                <c:pt idx="284">
                  <c:v>67.2</c:v>
                </c:pt>
                <c:pt idx="285">
                  <c:v>67.25</c:v>
                </c:pt>
                <c:pt idx="286">
                  <c:v>67.3</c:v>
                </c:pt>
                <c:pt idx="287">
                  <c:v>67.349999999999994</c:v>
                </c:pt>
                <c:pt idx="288">
                  <c:v>67.399999999999991</c:v>
                </c:pt>
                <c:pt idx="289">
                  <c:v>67.45</c:v>
                </c:pt>
                <c:pt idx="290">
                  <c:v>67.5</c:v>
                </c:pt>
                <c:pt idx="291">
                  <c:v>67.55</c:v>
                </c:pt>
                <c:pt idx="292">
                  <c:v>67.599999999999994</c:v>
                </c:pt>
                <c:pt idx="293">
                  <c:v>67.649999999999991</c:v>
                </c:pt>
                <c:pt idx="294">
                  <c:v>67.7</c:v>
                </c:pt>
                <c:pt idx="295">
                  <c:v>67.75</c:v>
                </c:pt>
                <c:pt idx="296">
                  <c:v>67.8</c:v>
                </c:pt>
                <c:pt idx="297">
                  <c:v>67.849999999999994</c:v>
                </c:pt>
                <c:pt idx="298">
                  <c:v>67.899999999999991</c:v>
                </c:pt>
                <c:pt idx="299">
                  <c:v>67.95</c:v>
                </c:pt>
                <c:pt idx="300">
                  <c:v>68</c:v>
                </c:pt>
                <c:pt idx="301">
                  <c:v>68.05</c:v>
                </c:pt>
                <c:pt idx="302">
                  <c:v>68.099999999999994</c:v>
                </c:pt>
                <c:pt idx="303">
                  <c:v>68.149999999999991</c:v>
                </c:pt>
                <c:pt idx="304">
                  <c:v>68.2</c:v>
                </c:pt>
                <c:pt idx="305">
                  <c:v>68.25</c:v>
                </c:pt>
                <c:pt idx="306">
                  <c:v>68.3</c:v>
                </c:pt>
                <c:pt idx="307">
                  <c:v>68.349999999999994</c:v>
                </c:pt>
                <c:pt idx="308">
                  <c:v>68.399999999999991</c:v>
                </c:pt>
                <c:pt idx="309">
                  <c:v>68.45</c:v>
                </c:pt>
                <c:pt idx="310">
                  <c:v>68.5</c:v>
                </c:pt>
                <c:pt idx="311">
                  <c:v>68.55</c:v>
                </c:pt>
                <c:pt idx="312">
                  <c:v>68.599999999999994</c:v>
                </c:pt>
                <c:pt idx="313">
                  <c:v>68.649999999999991</c:v>
                </c:pt>
                <c:pt idx="314">
                  <c:v>68.7</c:v>
                </c:pt>
                <c:pt idx="315">
                  <c:v>68.75</c:v>
                </c:pt>
                <c:pt idx="316">
                  <c:v>68.8</c:v>
                </c:pt>
                <c:pt idx="317">
                  <c:v>68.849999999999994</c:v>
                </c:pt>
                <c:pt idx="318">
                  <c:v>68.899999999999991</c:v>
                </c:pt>
                <c:pt idx="319">
                  <c:v>68.95</c:v>
                </c:pt>
                <c:pt idx="320">
                  <c:v>69</c:v>
                </c:pt>
                <c:pt idx="321">
                  <c:v>69.05</c:v>
                </c:pt>
                <c:pt idx="322">
                  <c:v>69.099999999999994</c:v>
                </c:pt>
                <c:pt idx="323">
                  <c:v>69.149999999999991</c:v>
                </c:pt>
                <c:pt idx="324">
                  <c:v>69.2</c:v>
                </c:pt>
                <c:pt idx="325">
                  <c:v>69.25</c:v>
                </c:pt>
                <c:pt idx="326">
                  <c:v>69.3</c:v>
                </c:pt>
                <c:pt idx="327">
                  <c:v>69.349999999999994</c:v>
                </c:pt>
                <c:pt idx="328">
                  <c:v>69.399999999999991</c:v>
                </c:pt>
                <c:pt idx="329">
                  <c:v>69.45</c:v>
                </c:pt>
                <c:pt idx="330">
                  <c:v>69.5</c:v>
                </c:pt>
                <c:pt idx="331">
                  <c:v>69.55</c:v>
                </c:pt>
                <c:pt idx="332">
                  <c:v>69.599999999999994</c:v>
                </c:pt>
                <c:pt idx="333">
                  <c:v>69.649999999999991</c:v>
                </c:pt>
                <c:pt idx="334">
                  <c:v>69.7</c:v>
                </c:pt>
                <c:pt idx="335">
                  <c:v>69.75</c:v>
                </c:pt>
                <c:pt idx="336">
                  <c:v>69.8</c:v>
                </c:pt>
                <c:pt idx="337">
                  <c:v>69.849999999999994</c:v>
                </c:pt>
                <c:pt idx="338">
                  <c:v>69.899999999999991</c:v>
                </c:pt>
                <c:pt idx="339">
                  <c:v>69.95</c:v>
                </c:pt>
                <c:pt idx="340">
                  <c:v>70</c:v>
                </c:pt>
                <c:pt idx="341">
                  <c:v>70.05</c:v>
                </c:pt>
                <c:pt idx="342">
                  <c:v>70.099999999999994</c:v>
                </c:pt>
                <c:pt idx="343">
                  <c:v>70.149999999999991</c:v>
                </c:pt>
                <c:pt idx="344">
                  <c:v>70.2</c:v>
                </c:pt>
                <c:pt idx="345">
                  <c:v>70.25</c:v>
                </c:pt>
                <c:pt idx="346">
                  <c:v>70.3</c:v>
                </c:pt>
                <c:pt idx="347">
                  <c:v>70.349999999999994</c:v>
                </c:pt>
                <c:pt idx="348">
                  <c:v>70.399999999999991</c:v>
                </c:pt>
                <c:pt idx="349">
                  <c:v>70.45</c:v>
                </c:pt>
                <c:pt idx="350">
                  <c:v>70.5</c:v>
                </c:pt>
                <c:pt idx="351">
                  <c:v>70.55</c:v>
                </c:pt>
                <c:pt idx="352">
                  <c:v>70.599999999999994</c:v>
                </c:pt>
                <c:pt idx="353">
                  <c:v>70.649999999999991</c:v>
                </c:pt>
                <c:pt idx="354">
                  <c:v>70.7</c:v>
                </c:pt>
                <c:pt idx="355">
                  <c:v>70.75</c:v>
                </c:pt>
                <c:pt idx="356">
                  <c:v>70.8</c:v>
                </c:pt>
                <c:pt idx="357">
                  <c:v>70.849999999999994</c:v>
                </c:pt>
                <c:pt idx="358">
                  <c:v>70.899999999999991</c:v>
                </c:pt>
                <c:pt idx="359">
                  <c:v>70.95</c:v>
                </c:pt>
                <c:pt idx="360">
                  <c:v>71</c:v>
                </c:pt>
                <c:pt idx="361">
                  <c:v>71.05</c:v>
                </c:pt>
                <c:pt idx="362">
                  <c:v>71.099999999999994</c:v>
                </c:pt>
                <c:pt idx="363">
                  <c:v>71.149999999999991</c:v>
                </c:pt>
                <c:pt idx="364">
                  <c:v>71.2</c:v>
                </c:pt>
                <c:pt idx="365">
                  <c:v>71.25</c:v>
                </c:pt>
                <c:pt idx="366">
                  <c:v>71.3</c:v>
                </c:pt>
                <c:pt idx="367">
                  <c:v>71.349999999999994</c:v>
                </c:pt>
                <c:pt idx="368">
                  <c:v>71.399999999999991</c:v>
                </c:pt>
                <c:pt idx="369">
                  <c:v>71.45</c:v>
                </c:pt>
                <c:pt idx="370">
                  <c:v>71.5</c:v>
                </c:pt>
                <c:pt idx="371">
                  <c:v>71.55</c:v>
                </c:pt>
                <c:pt idx="372">
                  <c:v>71.599999999999994</c:v>
                </c:pt>
                <c:pt idx="373">
                  <c:v>71.649999999999991</c:v>
                </c:pt>
                <c:pt idx="374">
                  <c:v>71.7</c:v>
                </c:pt>
                <c:pt idx="375">
                  <c:v>71.75</c:v>
                </c:pt>
                <c:pt idx="376">
                  <c:v>71.8</c:v>
                </c:pt>
                <c:pt idx="377">
                  <c:v>71.849999999999994</c:v>
                </c:pt>
                <c:pt idx="378">
                  <c:v>71.899999999999991</c:v>
                </c:pt>
                <c:pt idx="379">
                  <c:v>71.95</c:v>
                </c:pt>
                <c:pt idx="380">
                  <c:v>72</c:v>
                </c:pt>
                <c:pt idx="381">
                  <c:v>72.05</c:v>
                </c:pt>
                <c:pt idx="382">
                  <c:v>72.099999999999994</c:v>
                </c:pt>
                <c:pt idx="383">
                  <c:v>72.149999999999991</c:v>
                </c:pt>
                <c:pt idx="384">
                  <c:v>72.2</c:v>
                </c:pt>
                <c:pt idx="385">
                  <c:v>72.25</c:v>
                </c:pt>
                <c:pt idx="386">
                  <c:v>72.3</c:v>
                </c:pt>
                <c:pt idx="387">
                  <c:v>72.349999999999994</c:v>
                </c:pt>
                <c:pt idx="388">
                  <c:v>72.399999999999991</c:v>
                </c:pt>
                <c:pt idx="389">
                  <c:v>72.45</c:v>
                </c:pt>
                <c:pt idx="390">
                  <c:v>72.5</c:v>
                </c:pt>
                <c:pt idx="391">
                  <c:v>72.55</c:v>
                </c:pt>
                <c:pt idx="392">
                  <c:v>72.599999999999994</c:v>
                </c:pt>
                <c:pt idx="393">
                  <c:v>72.649999999999991</c:v>
                </c:pt>
                <c:pt idx="394">
                  <c:v>72.7</c:v>
                </c:pt>
                <c:pt idx="395">
                  <c:v>72.75</c:v>
                </c:pt>
                <c:pt idx="396">
                  <c:v>72.8</c:v>
                </c:pt>
                <c:pt idx="397">
                  <c:v>72.849999999999994</c:v>
                </c:pt>
                <c:pt idx="398">
                  <c:v>72.899999999999991</c:v>
                </c:pt>
                <c:pt idx="399">
                  <c:v>72.95</c:v>
                </c:pt>
                <c:pt idx="400">
                  <c:v>73</c:v>
                </c:pt>
                <c:pt idx="401">
                  <c:v>73.05</c:v>
                </c:pt>
                <c:pt idx="402">
                  <c:v>73.099999999999994</c:v>
                </c:pt>
                <c:pt idx="403">
                  <c:v>73.149999999999991</c:v>
                </c:pt>
                <c:pt idx="404">
                  <c:v>73.2</c:v>
                </c:pt>
                <c:pt idx="405">
                  <c:v>73.25</c:v>
                </c:pt>
                <c:pt idx="406">
                  <c:v>73.3</c:v>
                </c:pt>
                <c:pt idx="407">
                  <c:v>73.349999999999994</c:v>
                </c:pt>
                <c:pt idx="408">
                  <c:v>73.399999999999991</c:v>
                </c:pt>
                <c:pt idx="409">
                  <c:v>73.45</c:v>
                </c:pt>
                <c:pt idx="410">
                  <c:v>73.5</c:v>
                </c:pt>
                <c:pt idx="411">
                  <c:v>73.55</c:v>
                </c:pt>
                <c:pt idx="412">
                  <c:v>73.599999999999994</c:v>
                </c:pt>
                <c:pt idx="413">
                  <c:v>73.649999999999991</c:v>
                </c:pt>
                <c:pt idx="414">
                  <c:v>73.7</c:v>
                </c:pt>
                <c:pt idx="415">
                  <c:v>73.75</c:v>
                </c:pt>
                <c:pt idx="416">
                  <c:v>73.8</c:v>
                </c:pt>
                <c:pt idx="417">
                  <c:v>73.849999999999994</c:v>
                </c:pt>
                <c:pt idx="418">
                  <c:v>73.899999999999991</c:v>
                </c:pt>
                <c:pt idx="419">
                  <c:v>73.95</c:v>
                </c:pt>
                <c:pt idx="420">
                  <c:v>74</c:v>
                </c:pt>
                <c:pt idx="421">
                  <c:v>74.05</c:v>
                </c:pt>
                <c:pt idx="422">
                  <c:v>74.099999999999994</c:v>
                </c:pt>
                <c:pt idx="423">
                  <c:v>74.149999999999991</c:v>
                </c:pt>
                <c:pt idx="424">
                  <c:v>74.2</c:v>
                </c:pt>
                <c:pt idx="425">
                  <c:v>74.25</c:v>
                </c:pt>
                <c:pt idx="426">
                  <c:v>74.3</c:v>
                </c:pt>
                <c:pt idx="427">
                  <c:v>74.349999999999994</c:v>
                </c:pt>
                <c:pt idx="428">
                  <c:v>74.399999999999991</c:v>
                </c:pt>
                <c:pt idx="429">
                  <c:v>74.45</c:v>
                </c:pt>
                <c:pt idx="430">
                  <c:v>74.5</c:v>
                </c:pt>
                <c:pt idx="431">
                  <c:v>74.55</c:v>
                </c:pt>
                <c:pt idx="432">
                  <c:v>74.599999999999994</c:v>
                </c:pt>
                <c:pt idx="433">
                  <c:v>74.649999999999991</c:v>
                </c:pt>
                <c:pt idx="434">
                  <c:v>74.7</c:v>
                </c:pt>
                <c:pt idx="435">
                  <c:v>74.75</c:v>
                </c:pt>
                <c:pt idx="436">
                  <c:v>74.8</c:v>
                </c:pt>
                <c:pt idx="437">
                  <c:v>74.849999999999994</c:v>
                </c:pt>
                <c:pt idx="438">
                  <c:v>74.899999999999991</c:v>
                </c:pt>
                <c:pt idx="439">
                  <c:v>74.95</c:v>
                </c:pt>
                <c:pt idx="440">
                  <c:v>75</c:v>
                </c:pt>
                <c:pt idx="441">
                  <c:v>75.05</c:v>
                </c:pt>
                <c:pt idx="442">
                  <c:v>75.099999999999994</c:v>
                </c:pt>
                <c:pt idx="443">
                  <c:v>75.149999999999991</c:v>
                </c:pt>
                <c:pt idx="444">
                  <c:v>75.2</c:v>
                </c:pt>
                <c:pt idx="445">
                  <c:v>75.25</c:v>
                </c:pt>
                <c:pt idx="446">
                  <c:v>75.3</c:v>
                </c:pt>
                <c:pt idx="447">
                  <c:v>75.349999999999994</c:v>
                </c:pt>
                <c:pt idx="448">
                  <c:v>75.399999999999991</c:v>
                </c:pt>
                <c:pt idx="449">
                  <c:v>75.45</c:v>
                </c:pt>
                <c:pt idx="450">
                  <c:v>75.5</c:v>
                </c:pt>
                <c:pt idx="451">
                  <c:v>75.55</c:v>
                </c:pt>
                <c:pt idx="452">
                  <c:v>75.599999999999994</c:v>
                </c:pt>
                <c:pt idx="453">
                  <c:v>75.649999999999991</c:v>
                </c:pt>
                <c:pt idx="454">
                  <c:v>75.7</c:v>
                </c:pt>
                <c:pt idx="455">
                  <c:v>75.75</c:v>
                </c:pt>
                <c:pt idx="456">
                  <c:v>75.8</c:v>
                </c:pt>
                <c:pt idx="457">
                  <c:v>75.849999999999994</c:v>
                </c:pt>
                <c:pt idx="458">
                  <c:v>75.899999999999991</c:v>
                </c:pt>
                <c:pt idx="459">
                  <c:v>75.95</c:v>
                </c:pt>
                <c:pt idx="460">
                  <c:v>76</c:v>
                </c:pt>
                <c:pt idx="461">
                  <c:v>76.05</c:v>
                </c:pt>
                <c:pt idx="462">
                  <c:v>76.099999999999994</c:v>
                </c:pt>
                <c:pt idx="463">
                  <c:v>76.149999999999991</c:v>
                </c:pt>
                <c:pt idx="464">
                  <c:v>76.2</c:v>
                </c:pt>
                <c:pt idx="465">
                  <c:v>76.25</c:v>
                </c:pt>
                <c:pt idx="466">
                  <c:v>76.3</c:v>
                </c:pt>
                <c:pt idx="467">
                  <c:v>76.349999999999994</c:v>
                </c:pt>
                <c:pt idx="468">
                  <c:v>76.399999999999991</c:v>
                </c:pt>
                <c:pt idx="469">
                  <c:v>76.45</c:v>
                </c:pt>
                <c:pt idx="470">
                  <c:v>76.5</c:v>
                </c:pt>
                <c:pt idx="471">
                  <c:v>76.55</c:v>
                </c:pt>
                <c:pt idx="472">
                  <c:v>76.599999999999994</c:v>
                </c:pt>
                <c:pt idx="473">
                  <c:v>76.649999999999991</c:v>
                </c:pt>
                <c:pt idx="474">
                  <c:v>76.7</c:v>
                </c:pt>
                <c:pt idx="475">
                  <c:v>76.75</c:v>
                </c:pt>
                <c:pt idx="476">
                  <c:v>76.8</c:v>
                </c:pt>
                <c:pt idx="477">
                  <c:v>76.849999999999994</c:v>
                </c:pt>
                <c:pt idx="478">
                  <c:v>76.899999999999991</c:v>
                </c:pt>
                <c:pt idx="479">
                  <c:v>76.95</c:v>
                </c:pt>
                <c:pt idx="480">
                  <c:v>77</c:v>
                </c:pt>
                <c:pt idx="481">
                  <c:v>77.05</c:v>
                </c:pt>
                <c:pt idx="482">
                  <c:v>77.099999999999994</c:v>
                </c:pt>
                <c:pt idx="483">
                  <c:v>77.149999999999991</c:v>
                </c:pt>
                <c:pt idx="484">
                  <c:v>77.2</c:v>
                </c:pt>
                <c:pt idx="485">
                  <c:v>77.25</c:v>
                </c:pt>
                <c:pt idx="486">
                  <c:v>77.3</c:v>
                </c:pt>
                <c:pt idx="487">
                  <c:v>77.349999999999994</c:v>
                </c:pt>
                <c:pt idx="488">
                  <c:v>77.399999999999991</c:v>
                </c:pt>
                <c:pt idx="489">
                  <c:v>77.45</c:v>
                </c:pt>
                <c:pt idx="490">
                  <c:v>77.5</c:v>
                </c:pt>
                <c:pt idx="491">
                  <c:v>77.55</c:v>
                </c:pt>
                <c:pt idx="492">
                  <c:v>77.599999999999994</c:v>
                </c:pt>
                <c:pt idx="493">
                  <c:v>77.649999999999991</c:v>
                </c:pt>
                <c:pt idx="494">
                  <c:v>77.7</c:v>
                </c:pt>
                <c:pt idx="495">
                  <c:v>77.75</c:v>
                </c:pt>
                <c:pt idx="496">
                  <c:v>77.8</c:v>
                </c:pt>
                <c:pt idx="497">
                  <c:v>77.849999999999994</c:v>
                </c:pt>
                <c:pt idx="498">
                  <c:v>77.899999999999991</c:v>
                </c:pt>
                <c:pt idx="499">
                  <c:v>77.95</c:v>
                </c:pt>
                <c:pt idx="500">
                  <c:v>78</c:v>
                </c:pt>
                <c:pt idx="501">
                  <c:v>78.05</c:v>
                </c:pt>
                <c:pt idx="502">
                  <c:v>78.099999999999994</c:v>
                </c:pt>
                <c:pt idx="503">
                  <c:v>78.149999999999991</c:v>
                </c:pt>
                <c:pt idx="504">
                  <c:v>78.2</c:v>
                </c:pt>
                <c:pt idx="505">
                  <c:v>78.25</c:v>
                </c:pt>
                <c:pt idx="506">
                  <c:v>78.3</c:v>
                </c:pt>
                <c:pt idx="507">
                  <c:v>78.349999999999994</c:v>
                </c:pt>
                <c:pt idx="508">
                  <c:v>78.399999999999991</c:v>
                </c:pt>
                <c:pt idx="509">
                  <c:v>78.45</c:v>
                </c:pt>
                <c:pt idx="510">
                  <c:v>78.5</c:v>
                </c:pt>
                <c:pt idx="511">
                  <c:v>78.55</c:v>
                </c:pt>
                <c:pt idx="512">
                  <c:v>78.599999999999994</c:v>
                </c:pt>
                <c:pt idx="513">
                  <c:v>78.649999999999991</c:v>
                </c:pt>
                <c:pt idx="514">
                  <c:v>78.7</c:v>
                </c:pt>
                <c:pt idx="515">
                  <c:v>78.75</c:v>
                </c:pt>
                <c:pt idx="516">
                  <c:v>78.8</c:v>
                </c:pt>
                <c:pt idx="517">
                  <c:v>78.849999999999994</c:v>
                </c:pt>
                <c:pt idx="518">
                  <c:v>78.899999999999991</c:v>
                </c:pt>
                <c:pt idx="519">
                  <c:v>78.95</c:v>
                </c:pt>
                <c:pt idx="520">
                  <c:v>79</c:v>
                </c:pt>
                <c:pt idx="521">
                  <c:v>79.05</c:v>
                </c:pt>
                <c:pt idx="522">
                  <c:v>79.099999999999994</c:v>
                </c:pt>
                <c:pt idx="523">
                  <c:v>79.149999999999991</c:v>
                </c:pt>
                <c:pt idx="524">
                  <c:v>79.2</c:v>
                </c:pt>
                <c:pt idx="525">
                  <c:v>79.25</c:v>
                </c:pt>
                <c:pt idx="526">
                  <c:v>79.3</c:v>
                </c:pt>
                <c:pt idx="527">
                  <c:v>79.349999999999994</c:v>
                </c:pt>
                <c:pt idx="528">
                  <c:v>79.399999999999991</c:v>
                </c:pt>
                <c:pt idx="529">
                  <c:v>79.45</c:v>
                </c:pt>
                <c:pt idx="530">
                  <c:v>79.5</c:v>
                </c:pt>
                <c:pt idx="531">
                  <c:v>79.55</c:v>
                </c:pt>
                <c:pt idx="532">
                  <c:v>79.599999999999994</c:v>
                </c:pt>
                <c:pt idx="533">
                  <c:v>79.649999999999991</c:v>
                </c:pt>
                <c:pt idx="534">
                  <c:v>79.7</c:v>
                </c:pt>
                <c:pt idx="535">
                  <c:v>79.75</c:v>
                </c:pt>
                <c:pt idx="536">
                  <c:v>79.8</c:v>
                </c:pt>
                <c:pt idx="537">
                  <c:v>79.849999999999994</c:v>
                </c:pt>
                <c:pt idx="538">
                  <c:v>79.899999999999991</c:v>
                </c:pt>
                <c:pt idx="539">
                  <c:v>79.95</c:v>
                </c:pt>
                <c:pt idx="540">
                  <c:v>80</c:v>
                </c:pt>
                <c:pt idx="541">
                  <c:v>80.05</c:v>
                </c:pt>
                <c:pt idx="542">
                  <c:v>80.099999999999994</c:v>
                </c:pt>
                <c:pt idx="543">
                  <c:v>80.149999999999991</c:v>
                </c:pt>
                <c:pt idx="544">
                  <c:v>80.2</c:v>
                </c:pt>
                <c:pt idx="545">
                  <c:v>80.25</c:v>
                </c:pt>
                <c:pt idx="546">
                  <c:v>80.3</c:v>
                </c:pt>
                <c:pt idx="547">
                  <c:v>80.349999999999994</c:v>
                </c:pt>
                <c:pt idx="548">
                  <c:v>80.399999999999991</c:v>
                </c:pt>
                <c:pt idx="549">
                  <c:v>80.45</c:v>
                </c:pt>
                <c:pt idx="550">
                  <c:v>80.5</c:v>
                </c:pt>
                <c:pt idx="551">
                  <c:v>80.55</c:v>
                </c:pt>
                <c:pt idx="552">
                  <c:v>80.599999999999994</c:v>
                </c:pt>
                <c:pt idx="553">
                  <c:v>80.649999999999991</c:v>
                </c:pt>
                <c:pt idx="554">
                  <c:v>80.7</c:v>
                </c:pt>
                <c:pt idx="555">
                  <c:v>80.75</c:v>
                </c:pt>
                <c:pt idx="556">
                  <c:v>80.8</c:v>
                </c:pt>
                <c:pt idx="557">
                  <c:v>80.849999999999994</c:v>
                </c:pt>
                <c:pt idx="558">
                  <c:v>80.899999999999991</c:v>
                </c:pt>
                <c:pt idx="559">
                  <c:v>80.95</c:v>
                </c:pt>
                <c:pt idx="560">
                  <c:v>81</c:v>
                </c:pt>
                <c:pt idx="561">
                  <c:v>81.05</c:v>
                </c:pt>
                <c:pt idx="562">
                  <c:v>81.099999999999994</c:v>
                </c:pt>
                <c:pt idx="563">
                  <c:v>81.149999999999991</c:v>
                </c:pt>
                <c:pt idx="564">
                  <c:v>81.2</c:v>
                </c:pt>
                <c:pt idx="565">
                  <c:v>81.25</c:v>
                </c:pt>
                <c:pt idx="566">
                  <c:v>81.3</c:v>
                </c:pt>
                <c:pt idx="567">
                  <c:v>81.349999999999994</c:v>
                </c:pt>
                <c:pt idx="568">
                  <c:v>81.399999999999991</c:v>
                </c:pt>
                <c:pt idx="569">
                  <c:v>81.45</c:v>
                </c:pt>
                <c:pt idx="570">
                  <c:v>81.5</c:v>
                </c:pt>
                <c:pt idx="571">
                  <c:v>81.55</c:v>
                </c:pt>
                <c:pt idx="572">
                  <c:v>81.599999999999994</c:v>
                </c:pt>
                <c:pt idx="573">
                  <c:v>81.649999999999991</c:v>
                </c:pt>
                <c:pt idx="574">
                  <c:v>81.7</c:v>
                </c:pt>
                <c:pt idx="575">
                  <c:v>81.75</c:v>
                </c:pt>
                <c:pt idx="576">
                  <c:v>81.8</c:v>
                </c:pt>
                <c:pt idx="577">
                  <c:v>81.849999999999994</c:v>
                </c:pt>
                <c:pt idx="578">
                  <c:v>81.899999999999991</c:v>
                </c:pt>
                <c:pt idx="579">
                  <c:v>81.95</c:v>
                </c:pt>
                <c:pt idx="580">
                  <c:v>82</c:v>
                </c:pt>
                <c:pt idx="581">
                  <c:v>82.05</c:v>
                </c:pt>
                <c:pt idx="582">
                  <c:v>82.1</c:v>
                </c:pt>
                <c:pt idx="583">
                  <c:v>82.149999999999991</c:v>
                </c:pt>
                <c:pt idx="584">
                  <c:v>82.2</c:v>
                </c:pt>
                <c:pt idx="585">
                  <c:v>82.25</c:v>
                </c:pt>
                <c:pt idx="586">
                  <c:v>82.3</c:v>
                </c:pt>
                <c:pt idx="587">
                  <c:v>82.35</c:v>
                </c:pt>
                <c:pt idx="588">
                  <c:v>82.399999999999991</c:v>
                </c:pt>
                <c:pt idx="589">
                  <c:v>82.45</c:v>
                </c:pt>
                <c:pt idx="590">
                  <c:v>82.5</c:v>
                </c:pt>
                <c:pt idx="591">
                  <c:v>82.55</c:v>
                </c:pt>
                <c:pt idx="592">
                  <c:v>82.6</c:v>
                </c:pt>
                <c:pt idx="593">
                  <c:v>82.649999999999991</c:v>
                </c:pt>
                <c:pt idx="594">
                  <c:v>82.7</c:v>
                </c:pt>
                <c:pt idx="595">
                  <c:v>82.75</c:v>
                </c:pt>
                <c:pt idx="596">
                  <c:v>82.8</c:v>
                </c:pt>
                <c:pt idx="597">
                  <c:v>82.85</c:v>
                </c:pt>
                <c:pt idx="598">
                  <c:v>82.899999999999991</c:v>
                </c:pt>
                <c:pt idx="599">
                  <c:v>82.95</c:v>
                </c:pt>
                <c:pt idx="600">
                  <c:v>83</c:v>
                </c:pt>
                <c:pt idx="601">
                  <c:v>83.05</c:v>
                </c:pt>
                <c:pt idx="602">
                  <c:v>83.1</c:v>
                </c:pt>
                <c:pt idx="603">
                  <c:v>83.149999999999991</c:v>
                </c:pt>
                <c:pt idx="604">
                  <c:v>83.2</c:v>
                </c:pt>
                <c:pt idx="605">
                  <c:v>83.25</c:v>
                </c:pt>
                <c:pt idx="606">
                  <c:v>83.3</c:v>
                </c:pt>
                <c:pt idx="607">
                  <c:v>83.35</c:v>
                </c:pt>
                <c:pt idx="608">
                  <c:v>83.399999999999991</c:v>
                </c:pt>
                <c:pt idx="609">
                  <c:v>83.45</c:v>
                </c:pt>
                <c:pt idx="610">
                  <c:v>83.5</c:v>
                </c:pt>
                <c:pt idx="611">
                  <c:v>83.55</c:v>
                </c:pt>
                <c:pt idx="612">
                  <c:v>83.6</c:v>
                </c:pt>
                <c:pt idx="613">
                  <c:v>83.649999999999991</c:v>
                </c:pt>
                <c:pt idx="614">
                  <c:v>83.7</c:v>
                </c:pt>
                <c:pt idx="615">
                  <c:v>83.75</c:v>
                </c:pt>
                <c:pt idx="616">
                  <c:v>83.8</c:v>
                </c:pt>
                <c:pt idx="617">
                  <c:v>83.85</c:v>
                </c:pt>
                <c:pt idx="618">
                  <c:v>83.899999999999991</c:v>
                </c:pt>
                <c:pt idx="619">
                  <c:v>83.95</c:v>
                </c:pt>
                <c:pt idx="620">
                  <c:v>84</c:v>
                </c:pt>
                <c:pt idx="621">
                  <c:v>84.05</c:v>
                </c:pt>
                <c:pt idx="622">
                  <c:v>84.1</c:v>
                </c:pt>
                <c:pt idx="623">
                  <c:v>84.149999999999991</c:v>
                </c:pt>
                <c:pt idx="624">
                  <c:v>84.2</c:v>
                </c:pt>
                <c:pt idx="625">
                  <c:v>84.25</c:v>
                </c:pt>
                <c:pt idx="626">
                  <c:v>84.3</c:v>
                </c:pt>
                <c:pt idx="627">
                  <c:v>84.35</c:v>
                </c:pt>
                <c:pt idx="628">
                  <c:v>84.399999999999991</c:v>
                </c:pt>
                <c:pt idx="629">
                  <c:v>84.45</c:v>
                </c:pt>
                <c:pt idx="630">
                  <c:v>84.5</c:v>
                </c:pt>
                <c:pt idx="631">
                  <c:v>84.55</c:v>
                </c:pt>
                <c:pt idx="632">
                  <c:v>84.6</c:v>
                </c:pt>
                <c:pt idx="633">
                  <c:v>84.649999999999991</c:v>
                </c:pt>
                <c:pt idx="634">
                  <c:v>84.7</c:v>
                </c:pt>
                <c:pt idx="635">
                  <c:v>84.75</c:v>
                </c:pt>
                <c:pt idx="636">
                  <c:v>84.8</c:v>
                </c:pt>
                <c:pt idx="637">
                  <c:v>84.85</c:v>
                </c:pt>
                <c:pt idx="638">
                  <c:v>84.899999999999991</c:v>
                </c:pt>
                <c:pt idx="639">
                  <c:v>84.95</c:v>
                </c:pt>
                <c:pt idx="640">
                  <c:v>85</c:v>
                </c:pt>
                <c:pt idx="641">
                  <c:v>85.05</c:v>
                </c:pt>
                <c:pt idx="642">
                  <c:v>85.1</c:v>
                </c:pt>
                <c:pt idx="643">
                  <c:v>85.149999999999991</c:v>
                </c:pt>
                <c:pt idx="644">
                  <c:v>85.2</c:v>
                </c:pt>
                <c:pt idx="645">
                  <c:v>85.25</c:v>
                </c:pt>
                <c:pt idx="646">
                  <c:v>85.3</c:v>
                </c:pt>
                <c:pt idx="647">
                  <c:v>85.35</c:v>
                </c:pt>
                <c:pt idx="648">
                  <c:v>85.399999999999991</c:v>
                </c:pt>
                <c:pt idx="649">
                  <c:v>85.449999999999989</c:v>
                </c:pt>
                <c:pt idx="650">
                  <c:v>85.5</c:v>
                </c:pt>
                <c:pt idx="651">
                  <c:v>85.55</c:v>
                </c:pt>
                <c:pt idx="652">
                  <c:v>85.6</c:v>
                </c:pt>
                <c:pt idx="653">
                  <c:v>85.649999999999991</c:v>
                </c:pt>
                <c:pt idx="654">
                  <c:v>85.699999999999989</c:v>
                </c:pt>
                <c:pt idx="655">
                  <c:v>85.75</c:v>
                </c:pt>
                <c:pt idx="656">
                  <c:v>85.8</c:v>
                </c:pt>
                <c:pt idx="657">
                  <c:v>85.85</c:v>
                </c:pt>
                <c:pt idx="658">
                  <c:v>85.899999999999991</c:v>
                </c:pt>
                <c:pt idx="659">
                  <c:v>85.949999999999989</c:v>
                </c:pt>
                <c:pt idx="660">
                  <c:v>86</c:v>
                </c:pt>
                <c:pt idx="661">
                  <c:v>86.05</c:v>
                </c:pt>
                <c:pt idx="662">
                  <c:v>86.1</c:v>
                </c:pt>
                <c:pt idx="663">
                  <c:v>86.149999999999991</c:v>
                </c:pt>
                <c:pt idx="664">
                  <c:v>86.199999999999989</c:v>
                </c:pt>
                <c:pt idx="665">
                  <c:v>86.25</c:v>
                </c:pt>
                <c:pt idx="666">
                  <c:v>86.3</c:v>
                </c:pt>
                <c:pt idx="667">
                  <c:v>86.35</c:v>
                </c:pt>
                <c:pt idx="668">
                  <c:v>86.399999999999991</c:v>
                </c:pt>
                <c:pt idx="669">
                  <c:v>86.449999999999989</c:v>
                </c:pt>
                <c:pt idx="670">
                  <c:v>86.5</c:v>
                </c:pt>
                <c:pt idx="671">
                  <c:v>86.55</c:v>
                </c:pt>
                <c:pt idx="672">
                  <c:v>86.6</c:v>
                </c:pt>
                <c:pt idx="673">
                  <c:v>86.649999999999991</c:v>
                </c:pt>
                <c:pt idx="674">
                  <c:v>86.699999999999989</c:v>
                </c:pt>
                <c:pt idx="675">
                  <c:v>86.75</c:v>
                </c:pt>
                <c:pt idx="676">
                  <c:v>86.8</c:v>
                </c:pt>
                <c:pt idx="677">
                  <c:v>86.85</c:v>
                </c:pt>
                <c:pt idx="678">
                  <c:v>86.899999999999991</c:v>
                </c:pt>
                <c:pt idx="679">
                  <c:v>86.949999999999989</c:v>
                </c:pt>
                <c:pt idx="680">
                  <c:v>87</c:v>
                </c:pt>
                <c:pt idx="681">
                  <c:v>87.05</c:v>
                </c:pt>
                <c:pt idx="682">
                  <c:v>87.1</c:v>
                </c:pt>
                <c:pt idx="683">
                  <c:v>87.149999999999991</c:v>
                </c:pt>
                <c:pt idx="684">
                  <c:v>87.199999999999989</c:v>
                </c:pt>
                <c:pt idx="685">
                  <c:v>87.25</c:v>
                </c:pt>
                <c:pt idx="686">
                  <c:v>87.3</c:v>
                </c:pt>
                <c:pt idx="687">
                  <c:v>87.35</c:v>
                </c:pt>
                <c:pt idx="688">
                  <c:v>87.399999999999991</c:v>
                </c:pt>
                <c:pt idx="689">
                  <c:v>87.449999999999989</c:v>
                </c:pt>
                <c:pt idx="690">
                  <c:v>87.5</c:v>
                </c:pt>
                <c:pt idx="691">
                  <c:v>87.55</c:v>
                </c:pt>
                <c:pt idx="692">
                  <c:v>87.6</c:v>
                </c:pt>
                <c:pt idx="693">
                  <c:v>87.649999999999991</c:v>
                </c:pt>
                <c:pt idx="694">
                  <c:v>87.699999999999989</c:v>
                </c:pt>
                <c:pt idx="695">
                  <c:v>87.75</c:v>
                </c:pt>
                <c:pt idx="696">
                  <c:v>87.8</c:v>
                </c:pt>
                <c:pt idx="697">
                  <c:v>87.85</c:v>
                </c:pt>
                <c:pt idx="698">
                  <c:v>87.899999999999991</c:v>
                </c:pt>
                <c:pt idx="699">
                  <c:v>87.949999999999989</c:v>
                </c:pt>
                <c:pt idx="700">
                  <c:v>88</c:v>
                </c:pt>
                <c:pt idx="701">
                  <c:v>88.05</c:v>
                </c:pt>
                <c:pt idx="702">
                  <c:v>88.1</c:v>
                </c:pt>
                <c:pt idx="703">
                  <c:v>88.149999999999991</c:v>
                </c:pt>
                <c:pt idx="704">
                  <c:v>88.199999999999989</c:v>
                </c:pt>
                <c:pt idx="705">
                  <c:v>88.25</c:v>
                </c:pt>
                <c:pt idx="706">
                  <c:v>88.3</c:v>
                </c:pt>
                <c:pt idx="707">
                  <c:v>88.35</c:v>
                </c:pt>
                <c:pt idx="708">
                  <c:v>88.399999999999991</c:v>
                </c:pt>
                <c:pt idx="709">
                  <c:v>88.449999999999989</c:v>
                </c:pt>
                <c:pt idx="710">
                  <c:v>88.5</c:v>
                </c:pt>
                <c:pt idx="711">
                  <c:v>88.55</c:v>
                </c:pt>
                <c:pt idx="712">
                  <c:v>88.6</c:v>
                </c:pt>
                <c:pt idx="713">
                  <c:v>88.649999999999991</c:v>
                </c:pt>
                <c:pt idx="714">
                  <c:v>88.699999999999989</c:v>
                </c:pt>
                <c:pt idx="715">
                  <c:v>88.75</c:v>
                </c:pt>
                <c:pt idx="716">
                  <c:v>88.8</c:v>
                </c:pt>
                <c:pt idx="717">
                  <c:v>88.85</c:v>
                </c:pt>
                <c:pt idx="718">
                  <c:v>88.899999999999991</c:v>
                </c:pt>
                <c:pt idx="719">
                  <c:v>88.949999999999989</c:v>
                </c:pt>
                <c:pt idx="720">
                  <c:v>89</c:v>
                </c:pt>
                <c:pt idx="721">
                  <c:v>89.05</c:v>
                </c:pt>
                <c:pt idx="722">
                  <c:v>89.1</c:v>
                </c:pt>
                <c:pt idx="723">
                  <c:v>89.149999999999991</c:v>
                </c:pt>
                <c:pt idx="724">
                  <c:v>89.199999999999989</c:v>
                </c:pt>
                <c:pt idx="725">
                  <c:v>89.25</c:v>
                </c:pt>
                <c:pt idx="726">
                  <c:v>89.3</c:v>
                </c:pt>
                <c:pt idx="727">
                  <c:v>89.35</c:v>
                </c:pt>
                <c:pt idx="728">
                  <c:v>89.399999999999991</c:v>
                </c:pt>
                <c:pt idx="729">
                  <c:v>89.449999999999989</c:v>
                </c:pt>
                <c:pt idx="730">
                  <c:v>89.5</c:v>
                </c:pt>
                <c:pt idx="731">
                  <c:v>89.55</c:v>
                </c:pt>
                <c:pt idx="732">
                  <c:v>89.6</c:v>
                </c:pt>
                <c:pt idx="733">
                  <c:v>89.649999999999991</c:v>
                </c:pt>
                <c:pt idx="734">
                  <c:v>89.699999999999989</c:v>
                </c:pt>
                <c:pt idx="735">
                  <c:v>89.75</c:v>
                </c:pt>
                <c:pt idx="736">
                  <c:v>89.8</c:v>
                </c:pt>
                <c:pt idx="737">
                  <c:v>89.85</c:v>
                </c:pt>
                <c:pt idx="738">
                  <c:v>89.899999999999991</c:v>
                </c:pt>
                <c:pt idx="739">
                  <c:v>89.949999999999989</c:v>
                </c:pt>
                <c:pt idx="740">
                  <c:v>90</c:v>
                </c:pt>
                <c:pt idx="741">
                  <c:v>90.05</c:v>
                </c:pt>
                <c:pt idx="742">
                  <c:v>90.1</c:v>
                </c:pt>
                <c:pt idx="743">
                  <c:v>90.149999999999991</c:v>
                </c:pt>
                <c:pt idx="744">
                  <c:v>90.199999999999989</c:v>
                </c:pt>
                <c:pt idx="745">
                  <c:v>90.25</c:v>
                </c:pt>
                <c:pt idx="746">
                  <c:v>90.3</c:v>
                </c:pt>
                <c:pt idx="747">
                  <c:v>90.35</c:v>
                </c:pt>
                <c:pt idx="748">
                  <c:v>90.399999999999991</c:v>
                </c:pt>
                <c:pt idx="749">
                  <c:v>90.449999999999989</c:v>
                </c:pt>
                <c:pt idx="750">
                  <c:v>90.5</c:v>
                </c:pt>
                <c:pt idx="751">
                  <c:v>90.55</c:v>
                </c:pt>
                <c:pt idx="752">
                  <c:v>90.6</c:v>
                </c:pt>
                <c:pt idx="753">
                  <c:v>90.649999999999991</c:v>
                </c:pt>
                <c:pt idx="754">
                  <c:v>90.699999999999989</c:v>
                </c:pt>
                <c:pt idx="755">
                  <c:v>90.75</c:v>
                </c:pt>
                <c:pt idx="756">
                  <c:v>90.8</c:v>
                </c:pt>
                <c:pt idx="757">
                  <c:v>90.85</c:v>
                </c:pt>
                <c:pt idx="758">
                  <c:v>90.899999999999991</c:v>
                </c:pt>
                <c:pt idx="759">
                  <c:v>90.949999999999989</c:v>
                </c:pt>
                <c:pt idx="760">
                  <c:v>91</c:v>
                </c:pt>
                <c:pt idx="761">
                  <c:v>91.05</c:v>
                </c:pt>
                <c:pt idx="762">
                  <c:v>91.1</c:v>
                </c:pt>
                <c:pt idx="763">
                  <c:v>91.149999999999991</c:v>
                </c:pt>
                <c:pt idx="764">
                  <c:v>91.199999999999989</c:v>
                </c:pt>
                <c:pt idx="765">
                  <c:v>91.25</c:v>
                </c:pt>
                <c:pt idx="766">
                  <c:v>91.3</c:v>
                </c:pt>
                <c:pt idx="767">
                  <c:v>91.35</c:v>
                </c:pt>
                <c:pt idx="768">
                  <c:v>91.399999999999991</c:v>
                </c:pt>
                <c:pt idx="769">
                  <c:v>91.449999999999989</c:v>
                </c:pt>
                <c:pt idx="770">
                  <c:v>91.5</c:v>
                </c:pt>
                <c:pt idx="771">
                  <c:v>91.55</c:v>
                </c:pt>
                <c:pt idx="772">
                  <c:v>91.6</c:v>
                </c:pt>
                <c:pt idx="773">
                  <c:v>91.649999999999991</c:v>
                </c:pt>
                <c:pt idx="774">
                  <c:v>91.699999999999989</c:v>
                </c:pt>
                <c:pt idx="775">
                  <c:v>91.75</c:v>
                </c:pt>
                <c:pt idx="776">
                  <c:v>91.8</c:v>
                </c:pt>
                <c:pt idx="777">
                  <c:v>91.85</c:v>
                </c:pt>
                <c:pt idx="778">
                  <c:v>91.899999999999991</c:v>
                </c:pt>
                <c:pt idx="779">
                  <c:v>91.949999999999989</c:v>
                </c:pt>
                <c:pt idx="780">
                  <c:v>92</c:v>
                </c:pt>
                <c:pt idx="781">
                  <c:v>92.05</c:v>
                </c:pt>
                <c:pt idx="782">
                  <c:v>92.1</c:v>
                </c:pt>
                <c:pt idx="783">
                  <c:v>92.149999999999991</c:v>
                </c:pt>
                <c:pt idx="784">
                  <c:v>92.199999999999989</c:v>
                </c:pt>
                <c:pt idx="785">
                  <c:v>92.25</c:v>
                </c:pt>
                <c:pt idx="786">
                  <c:v>92.3</c:v>
                </c:pt>
                <c:pt idx="787">
                  <c:v>92.35</c:v>
                </c:pt>
                <c:pt idx="788">
                  <c:v>92.399999999999991</c:v>
                </c:pt>
                <c:pt idx="789">
                  <c:v>92.449999999999989</c:v>
                </c:pt>
                <c:pt idx="790">
                  <c:v>92.5</c:v>
                </c:pt>
                <c:pt idx="791">
                  <c:v>92.55</c:v>
                </c:pt>
                <c:pt idx="792">
                  <c:v>92.6</c:v>
                </c:pt>
                <c:pt idx="793">
                  <c:v>92.649999999999991</c:v>
                </c:pt>
                <c:pt idx="794">
                  <c:v>92.699999999999989</c:v>
                </c:pt>
                <c:pt idx="795">
                  <c:v>92.75</c:v>
                </c:pt>
                <c:pt idx="796">
                  <c:v>92.8</c:v>
                </c:pt>
                <c:pt idx="797">
                  <c:v>92.85</c:v>
                </c:pt>
                <c:pt idx="798">
                  <c:v>92.899999999999991</c:v>
                </c:pt>
                <c:pt idx="799">
                  <c:v>92.949999999999989</c:v>
                </c:pt>
                <c:pt idx="800">
                  <c:v>93</c:v>
                </c:pt>
                <c:pt idx="801">
                  <c:v>93.05</c:v>
                </c:pt>
                <c:pt idx="802">
                  <c:v>93.1</c:v>
                </c:pt>
                <c:pt idx="803">
                  <c:v>93.149999999999991</c:v>
                </c:pt>
                <c:pt idx="804">
                  <c:v>93.199999999999989</c:v>
                </c:pt>
                <c:pt idx="805">
                  <c:v>93.25</c:v>
                </c:pt>
                <c:pt idx="806">
                  <c:v>93.3</c:v>
                </c:pt>
                <c:pt idx="807">
                  <c:v>93.35</c:v>
                </c:pt>
                <c:pt idx="808">
                  <c:v>93.399999999999991</c:v>
                </c:pt>
                <c:pt idx="809">
                  <c:v>93.449999999999989</c:v>
                </c:pt>
                <c:pt idx="810">
                  <c:v>93.5</c:v>
                </c:pt>
                <c:pt idx="811">
                  <c:v>93.55</c:v>
                </c:pt>
                <c:pt idx="812">
                  <c:v>93.6</c:v>
                </c:pt>
                <c:pt idx="813">
                  <c:v>93.649999999999991</c:v>
                </c:pt>
                <c:pt idx="814">
                  <c:v>93.699999999999989</c:v>
                </c:pt>
                <c:pt idx="815">
                  <c:v>93.75</c:v>
                </c:pt>
                <c:pt idx="816">
                  <c:v>93.8</c:v>
                </c:pt>
                <c:pt idx="817">
                  <c:v>93.85</c:v>
                </c:pt>
                <c:pt idx="818">
                  <c:v>93.899999999999991</c:v>
                </c:pt>
                <c:pt idx="819">
                  <c:v>93.949999999999989</c:v>
                </c:pt>
                <c:pt idx="820">
                  <c:v>94</c:v>
                </c:pt>
                <c:pt idx="821">
                  <c:v>94.05</c:v>
                </c:pt>
                <c:pt idx="822">
                  <c:v>94.1</c:v>
                </c:pt>
                <c:pt idx="823">
                  <c:v>94.149999999999991</c:v>
                </c:pt>
                <c:pt idx="824">
                  <c:v>94.199999999999989</c:v>
                </c:pt>
                <c:pt idx="825">
                  <c:v>94.25</c:v>
                </c:pt>
                <c:pt idx="826">
                  <c:v>94.3</c:v>
                </c:pt>
                <c:pt idx="827">
                  <c:v>94.35</c:v>
                </c:pt>
                <c:pt idx="828">
                  <c:v>94.399999999999991</c:v>
                </c:pt>
                <c:pt idx="829">
                  <c:v>94.449999999999989</c:v>
                </c:pt>
                <c:pt idx="830">
                  <c:v>94.5</c:v>
                </c:pt>
                <c:pt idx="831">
                  <c:v>94.55</c:v>
                </c:pt>
                <c:pt idx="832">
                  <c:v>94.6</c:v>
                </c:pt>
                <c:pt idx="833">
                  <c:v>94.649999999999991</c:v>
                </c:pt>
                <c:pt idx="834">
                  <c:v>94.699999999999989</c:v>
                </c:pt>
                <c:pt idx="835">
                  <c:v>94.75</c:v>
                </c:pt>
                <c:pt idx="836">
                  <c:v>94.8</c:v>
                </c:pt>
                <c:pt idx="837">
                  <c:v>94.85</c:v>
                </c:pt>
                <c:pt idx="838">
                  <c:v>94.899999999999991</c:v>
                </c:pt>
                <c:pt idx="839">
                  <c:v>94.949999999999989</c:v>
                </c:pt>
                <c:pt idx="840">
                  <c:v>95</c:v>
                </c:pt>
                <c:pt idx="841">
                  <c:v>95.05</c:v>
                </c:pt>
                <c:pt idx="842">
                  <c:v>95.1</c:v>
                </c:pt>
                <c:pt idx="843">
                  <c:v>95.149999999999991</c:v>
                </c:pt>
                <c:pt idx="844">
                  <c:v>95.199999999999989</c:v>
                </c:pt>
                <c:pt idx="845">
                  <c:v>95.25</c:v>
                </c:pt>
                <c:pt idx="846">
                  <c:v>95.3</c:v>
                </c:pt>
                <c:pt idx="847">
                  <c:v>95.35</c:v>
                </c:pt>
                <c:pt idx="848">
                  <c:v>95.399999999999991</c:v>
                </c:pt>
                <c:pt idx="849">
                  <c:v>95.449999999999989</c:v>
                </c:pt>
                <c:pt idx="850">
                  <c:v>95.5</c:v>
                </c:pt>
                <c:pt idx="851">
                  <c:v>95.55</c:v>
                </c:pt>
                <c:pt idx="852">
                  <c:v>95.6</c:v>
                </c:pt>
                <c:pt idx="853">
                  <c:v>95.649999999999991</c:v>
                </c:pt>
                <c:pt idx="854">
                  <c:v>95.699999999999989</c:v>
                </c:pt>
                <c:pt idx="855">
                  <c:v>95.75</c:v>
                </c:pt>
                <c:pt idx="856">
                  <c:v>95.8</c:v>
                </c:pt>
                <c:pt idx="857">
                  <c:v>95.85</c:v>
                </c:pt>
                <c:pt idx="858">
                  <c:v>95.899999999999991</c:v>
                </c:pt>
                <c:pt idx="859">
                  <c:v>95.949999999999989</c:v>
                </c:pt>
                <c:pt idx="860">
                  <c:v>96</c:v>
                </c:pt>
                <c:pt idx="861">
                  <c:v>96.05</c:v>
                </c:pt>
                <c:pt idx="862">
                  <c:v>96.1</c:v>
                </c:pt>
                <c:pt idx="863">
                  <c:v>96.149999999999991</c:v>
                </c:pt>
                <c:pt idx="864">
                  <c:v>96.199999999999989</c:v>
                </c:pt>
                <c:pt idx="865">
                  <c:v>96.25</c:v>
                </c:pt>
                <c:pt idx="866">
                  <c:v>96.3</c:v>
                </c:pt>
                <c:pt idx="867">
                  <c:v>96.35</c:v>
                </c:pt>
                <c:pt idx="868">
                  <c:v>96.399999999999991</c:v>
                </c:pt>
                <c:pt idx="869">
                  <c:v>96.449999999999989</c:v>
                </c:pt>
                <c:pt idx="870">
                  <c:v>96.5</c:v>
                </c:pt>
                <c:pt idx="871">
                  <c:v>96.55</c:v>
                </c:pt>
                <c:pt idx="872">
                  <c:v>96.6</c:v>
                </c:pt>
                <c:pt idx="873">
                  <c:v>96.649999999999991</c:v>
                </c:pt>
                <c:pt idx="874">
                  <c:v>96.699999999999989</c:v>
                </c:pt>
                <c:pt idx="875">
                  <c:v>96.75</c:v>
                </c:pt>
                <c:pt idx="876">
                  <c:v>96.8</c:v>
                </c:pt>
                <c:pt idx="877">
                  <c:v>96.85</c:v>
                </c:pt>
                <c:pt idx="878">
                  <c:v>96.899999999999991</c:v>
                </c:pt>
                <c:pt idx="879">
                  <c:v>96.949999999999989</c:v>
                </c:pt>
                <c:pt idx="880">
                  <c:v>97</c:v>
                </c:pt>
                <c:pt idx="881">
                  <c:v>97.05</c:v>
                </c:pt>
                <c:pt idx="882">
                  <c:v>97.1</c:v>
                </c:pt>
                <c:pt idx="883">
                  <c:v>97.149999999999991</c:v>
                </c:pt>
                <c:pt idx="884">
                  <c:v>97.199999999999989</c:v>
                </c:pt>
                <c:pt idx="885">
                  <c:v>97.25</c:v>
                </c:pt>
                <c:pt idx="886">
                  <c:v>97.3</c:v>
                </c:pt>
                <c:pt idx="887">
                  <c:v>97.35</c:v>
                </c:pt>
                <c:pt idx="888">
                  <c:v>97.399999999999991</c:v>
                </c:pt>
                <c:pt idx="889">
                  <c:v>97.449999999999989</c:v>
                </c:pt>
                <c:pt idx="890">
                  <c:v>97.5</c:v>
                </c:pt>
                <c:pt idx="891">
                  <c:v>97.55</c:v>
                </c:pt>
                <c:pt idx="892">
                  <c:v>97.6</c:v>
                </c:pt>
                <c:pt idx="893">
                  <c:v>97.649999999999991</c:v>
                </c:pt>
                <c:pt idx="894">
                  <c:v>97.699999999999989</c:v>
                </c:pt>
                <c:pt idx="895">
                  <c:v>97.75</c:v>
                </c:pt>
                <c:pt idx="896">
                  <c:v>97.8</c:v>
                </c:pt>
                <c:pt idx="897">
                  <c:v>97.85</c:v>
                </c:pt>
                <c:pt idx="898">
                  <c:v>97.899999999999991</c:v>
                </c:pt>
                <c:pt idx="899">
                  <c:v>97.949999999999989</c:v>
                </c:pt>
                <c:pt idx="900">
                  <c:v>98</c:v>
                </c:pt>
                <c:pt idx="901">
                  <c:v>98.05</c:v>
                </c:pt>
                <c:pt idx="902">
                  <c:v>98.1</c:v>
                </c:pt>
                <c:pt idx="903">
                  <c:v>98.149999999999991</c:v>
                </c:pt>
                <c:pt idx="904">
                  <c:v>98.199999999999989</c:v>
                </c:pt>
                <c:pt idx="905">
                  <c:v>98.25</c:v>
                </c:pt>
                <c:pt idx="906">
                  <c:v>98.3</c:v>
                </c:pt>
                <c:pt idx="907">
                  <c:v>98.35</c:v>
                </c:pt>
                <c:pt idx="908">
                  <c:v>98.399999999999991</c:v>
                </c:pt>
                <c:pt idx="909">
                  <c:v>98.449999999999989</c:v>
                </c:pt>
                <c:pt idx="910">
                  <c:v>98.5</c:v>
                </c:pt>
                <c:pt idx="911">
                  <c:v>98.55</c:v>
                </c:pt>
                <c:pt idx="912">
                  <c:v>98.6</c:v>
                </c:pt>
                <c:pt idx="913">
                  <c:v>98.649999999999991</c:v>
                </c:pt>
                <c:pt idx="914">
                  <c:v>98.699999999999989</c:v>
                </c:pt>
                <c:pt idx="915">
                  <c:v>98.75</c:v>
                </c:pt>
                <c:pt idx="916">
                  <c:v>98.8</c:v>
                </c:pt>
                <c:pt idx="917">
                  <c:v>98.85</c:v>
                </c:pt>
                <c:pt idx="918">
                  <c:v>98.899999999999991</c:v>
                </c:pt>
                <c:pt idx="919">
                  <c:v>98.949999999999989</c:v>
                </c:pt>
                <c:pt idx="920">
                  <c:v>99</c:v>
                </c:pt>
                <c:pt idx="921">
                  <c:v>99.05</c:v>
                </c:pt>
                <c:pt idx="922">
                  <c:v>99.1</c:v>
                </c:pt>
                <c:pt idx="923">
                  <c:v>99.149999999999991</c:v>
                </c:pt>
                <c:pt idx="924">
                  <c:v>99.199999999999989</c:v>
                </c:pt>
                <c:pt idx="925">
                  <c:v>99.25</c:v>
                </c:pt>
                <c:pt idx="926">
                  <c:v>99.3</c:v>
                </c:pt>
                <c:pt idx="927">
                  <c:v>99.35</c:v>
                </c:pt>
                <c:pt idx="928">
                  <c:v>99.399999999999991</c:v>
                </c:pt>
                <c:pt idx="929">
                  <c:v>99.449999999999989</c:v>
                </c:pt>
                <c:pt idx="930">
                  <c:v>99.5</c:v>
                </c:pt>
                <c:pt idx="931">
                  <c:v>99.55</c:v>
                </c:pt>
                <c:pt idx="932">
                  <c:v>99.6</c:v>
                </c:pt>
                <c:pt idx="933">
                  <c:v>99.649999999999991</c:v>
                </c:pt>
                <c:pt idx="934">
                  <c:v>99.699999999999989</c:v>
                </c:pt>
                <c:pt idx="935">
                  <c:v>99.75</c:v>
                </c:pt>
                <c:pt idx="936">
                  <c:v>99.8</c:v>
                </c:pt>
                <c:pt idx="937">
                  <c:v>99.85</c:v>
                </c:pt>
                <c:pt idx="938">
                  <c:v>99.899999999999991</c:v>
                </c:pt>
                <c:pt idx="939">
                  <c:v>99.95</c:v>
                </c:pt>
              </c:numCache>
            </c:numRef>
          </c:xVal>
          <c:yVal>
            <c:numRef>
              <c:f>'1'!$K$6:$K$945</c:f>
              <c:numCache>
                <c:formatCode>General</c:formatCode>
                <c:ptCount val="940"/>
                <c:pt idx="0">
                  <c:v>26.327000000000002</c:v>
                </c:pt>
                <c:pt idx="1">
                  <c:v>26.277999999999999</c:v>
                </c:pt>
                <c:pt idx="2">
                  <c:v>26.242000000000001</c:v>
                </c:pt>
                <c:pt idx="3">
                  <c:v>26.696000000000002</c:v>
                </c:pt>
                <c:pt idx="4">
                  <c:v>26.597999999999999</c:v>
                </c:pt>
                <c:pt idx="5">
                  <c:v>26.606000000000002</c:v>
                </c:pt>
                <c:pt idx="6">
                  <c:v>26.623999999999999</c:v>
                </c:pt>
                <c:pt idx="7">
                  <c:v>26.922000000000001</c:v>
                </c:pt>
                <c:pt idx="8">
                  <c:v>26.847000000000001</c:v>
                </c:pt>
                <c:pt idx="9">
                  <c:v>26.876999999999999</c:v>
                </c:pt>
                <c:pt idx="10">
                  <c:v>26.753</c:v>
                </c:pt>
                <c:pt idx="11">
                  <c:v>26.966999999999999</c:v>
                </c:pt>
                <c:pt idx="12">
                  <c:v>26.754999999999999</c:v>
                </c:pt>
                <c:pt idx="13">
                  <c:v>27.172000000000001</c:v>
                </c:pt>
                <c:pt idx="14">
                  <c:v>27.173999999999999</c:v>
                </c:pt>
                <c:pt idx="15">
                  <c:v>27.206</c:v>
                </c:pt>
                <c:pt idx="16">
                  <c:v>27.13</c:v>
                </c:pt>
                <c:pt idx="17">
                  <c:v>27.484000000000002</c:v>
                </c:pt>
                <c:pt idx="18">
                  <c:v>27.436</c:v>
                </c:pt>
                <c:pt idx="19">
                  <c:v>27.396999999999998</c:v>
                </c:pt>
                <c:pt idx="20">
                  <c:v>27.298999999999999</c:v>
                </c:pt>
                <c:pt idx="21">
                  <c:v>27.266999999999999</c:v>
                </c:pt>
                <c:pt idx="22">
                  <c:v>27.359000000000002</c:v>
                </c:pt>
                <c:pt idx="23">
                  <c:v>27.64</c:v>
                </c:pt>
                <c:pt idx="24">
                  <c:v>27.652000000000001</c:v>
                </c:pt>
                <c:pt idx="25">
                  <c:v>27.524999999999999</c:v>
                </c:pt>
                <c:pt idx="26">
                  <c:v>27.704000000000001</c:v>
                </c:pt>
                <c:pt idx="27">
                  <c:v>27.841999999999999</c:v>
                </c:pt>
                <c:pt idx="28">
                  <c:v>27.945</c:v>
                </c:pt>
                <c:pt idx="29">
                  <c:v>27.768999999999998</c:v>
                </c:pt>
                <c:pt idx="30">
                  <c:v>27.794</c:v>
                </c:pt>
                <c:pt idx="31">
                  <c:v>27.754999999999999</c:v>
                </c:pt>
                <c:pt idx="32">
                  <c:v>27.95</c:v>
                </c:pt>
                <c:pt idx="33">
                  <c:v>28.292000000000002</c:v>
                </c:pt>
                <c:pt idx="34">
                  <c:v>28.187999999999999</c:v>
                </c:pt>
                <c:pt idx="35">
                  <c:v>28.087</c:v>
                </c:pt>
                <c:pt idx="36">
                  <c:v>28.151</c:v>
                </c:pt>
                <c:pt idx="37">
                  <c:v>28.509</c:v>
                </c:pt>
                <c:pt idx="38">
                  <c:v>28.446000000000002</c:v>
                </c:pt>
                <c:pt idx="39">
                  <c:v>28.355</c:v>
                </c:pt>
                <c:pt idx="40">
                  <c:v>28.329000000000001</c:v>
                </c:pt>
                <c:pt idx="41">
                  <c:v>28.396999999999998</c:v>
                </c:pt>
                <c:pt idx="42">
                  <c:v>28.337</c:v>
                </c:pt>
                <c:pt idx="43">
                  <c:v>28.684999999999999</c:v>
                </c:pt>
                <c:pt idx="44">
                  <c:v>28.588000000000001</c:v>
                </c:pt>
                <c:pt idx="45">
                  <c:v>28.527999999999999</c:v>
                </c:pt>
                <c:pt idx="46">
                  <c:v>28.655999999999999</c:v>
                </c:pt>
                <c:pt idx="47">
                  <c:v>28.879000000000001</c:v>
                </c:pt>
                <c:pt idx="48">
                  <c:v>28.969000000000001</c:v>
                </c:pt>
                <c:pt idx="49">
                  <c:v>28.867999999999999</c:v>
                </c:pt>
                <c:pt idx="50">
                  <c:v>28.882000000000001</c:v>
                </c:pt>
                <c:pt idx="51">
                  <c:v>28.895</c:v>
                </c:pt>
                <c:pt idx="52">
                  <c:v>28.881</c:v>
                </c:pt>
                <c:pt idx="53">
                  <c:v>29.082000000000001</c:v>
                </c:pt>
                <c:pt idx="54">
                  <c:v>29.132000000000001</c:v>
                </c:pt>
                <c:pt idx="55">
                  <c:v>29.023</c:v>
                </c:pt>
                <c:pt idx="56">
                  <c:v>29.125</c:v>
                </c:pt>
                <c:pt idx="57">
                  <c:v>29.372</c:v>
                </c:pt>
                <c:pt idx="58">
                  <c:v>29.4</c:v>
                </c:pt>
                <c:pt idx="59">
                  <c:v>29.373000000000001</c:v>
                </c:pt>
                <c:pt idx="60">
                  <c:v>29.335999999999999</c:v>
                </c:pt>
                <c:pt idx="61">
                  <c:v>29.288</c:v>
                </c:pt>
                <c:pt idx="62">
                  <c:v>29.370999999999999</c:v>
                </c:pt>
                <c:pt idx="63">
                  <c:v>29.626000000000001</c:v>
                </c:pt>
                <c:pt idx="64">
                  <c:v>29.545000000000002</c:v>
                </c:pt>
                <c:pt idx="65">
                  <c:v>29.619</c:v>
                </c:pt>
                <c:pt idx="66">
                  <c:v>29.536000000000001</c:v>
                </c:pt>
                <c:pt idx="67">
                  <c:v>29.878</c:v>
                </c:pt>
                <c:pt idx="68">
                  <c:v>29.891999999999999</c:v>
                </c:pt>
                <c:pt idx="69">
                  <c:v>29.931000000000001</c:v>
                </c:pt>
                <c:pt idx="70">
                  <c:v>29.783000000000001</c:v>
                </c:pt>
                <c:pt idx="71">
                  <c:v>29.838999999999999</c:v>
                </c:pt>
                <c:pt idx="72">
                  <c:v>29.952999999999999</c:v>
                </c:pt>
                <c:pt idx="73">
                  <c:v>30.07</c:v>
                </c:pt>
                <c:pt idx="74">
                  <c:v>30.065999999999999</c:v>
                </c:pt>
                <c:pt idx="75">
                  <c:v>30.100999999999999</c:v>
                </c:pt>
                <c:pt idx="76">
                  <c:v>30.259</c:v>
                </c:pt>
                <c:pt idx="77">
                  <c:v>30.6</c:v>
                </c:pt>
                <c:pt idx="78">
                  <c:v>30.286000000000001</c:v>
                </c:pt>
                <c:pt idx="79">
                  <c:v>30.385999999999999</c:v>
                </c:pt>
                <c:pt idx="80">
                  <c:v>30.36</c:v>
                </c:pt>
                <c:pt idx="81">
                  <c:v>30.690999999999999</c:v>
                </c:pt>
                <c:pt idx="82">
                  <c:v>30.626000000000001</c:v>
                </c:pt>
                <c:pt idx="83">
                  <c:v>30.722000000000001</c:v>
                </c:pt>
                <c:pt idx="84">
                  <c:v>30.382999999999999</c:v>
                </c:pt>
                <c:pt idx="85">
                  <c:v>30.515000000000001</c:v>
                </c:pt>
                <c:pt idx="86">
                  <c:v>30.579000000000001</c:v>
                </c:pt>
                <c:pt idx="87">
                  <c:v>30.954999999999998</c:v>
                </c:pt>
                <c:pt idx="88">
                  <c:v>30.8</c:v>
                </c:pt>
                <c:pt idx="89">
                  <c:v>30.805</c:v>
                </c:pt>
                <c:pt idx="90">
                  <c:v>30.981000000000002</c:v>
                </c:pt>
                <c:pt idx="91">
                  <c:v>31.228999999999999</c:v>
                </c:pt>
                <c:pt idx="92">
                  <c:v>31.137</c:v>
                </c:pt>
                <c:pt idx="93">
                  <c:v>31.004999999999999</c:v>
                </c:pt>
                <c:pt idx="94">
                  <c:v>31.16</c:v>
                </c:pt>
                <c:pt idx="95">
                  <c:v>31.013999999999999</c:v>
                </c:pt>
                <c:pt idx="96">
                  <c:v>31.135999999999999</c:v>
                </c:pt>
                <c:pt idx="97">
                  <c:v>31.279</c:v>
                </c:pt>
                <c:pt idx="98">
                  <c:v>31.382000000000001</c:v>
                </c:pt>
                <c:pt idx="99">
                  <c:v>31.265999999999998</c:v>
                </c:pt>
                <c:pt idx="100">
                  <c:v>31.395</c:v>
                </c:pt>
                <c:pt idx="101">
                  <c:v>31.640999999999998</c:v>
                </c:pt>
                <c:pt idx="102">
                  <c:v>31.568000000000001</c:v>
                </c:pt>
                <c:pt idx="103">
                  <c:v>31.489000000000001</c:v>
                </c:pt>
                <c:pt idx="104">
                  <c:v>31.53</c:v>
                </c:pt>
                <c:pt idx="105">
                  <c:v>31.437999999999999</c:v>
                </c:pt>
                <c:pt idx="106">
                  <c:v>31.54</c:v>
                </c:pt>
                <c:pt idx="107">
                  <c:v>31.844999999999999</c:v>
                </c:pt>
                <c:pt idx="108">
                  <c:v>31.739000000000001</c:v>
                </c:pt>
                <c:pt idx="109">
                  <c:v>31.766999999999999</c:v>
                </c:pt>
                <c:pt idx="110">
                  <c:v>31.873999999999999</c:v>
                </c:pt>
                <c:pt idx="111">
                  <c:v>32.034999999999997</c:v>
                </c:pt>
                <c:pt idx="112">
                  <c:v>32.04</c:v>
                </c:pt>
                <c:pt idx="113">
                  <c:v>31.899000000000001</c:v>
                </c:pt>
                <c:pt idx="114">
                  <c:v>32.215000000000003</c:v>
                </c:pt>
                <c:pt idx="115">
                  <c:v>32.341999999999999</c:v>
                </c:pt>
                <c:pt idx="116">
                  <c:v>32.363999999999997</c:v>
                </c:pt>
                <c:pt idx="117">
                  <c:v>32.270000000000003</c:v>
                </c:pt>
                <c:pt idx="118">
                  <c:v>32.24</c:v>
                </c:pt>
                <c:pt idx="119">
                  <c:v>32.159999999999997</c:v>
                </c:pt>
                <c:pt idx="120">
                  <c:v>32.325000000000003</c:v>
                </c:pt>
                <c:pt idx="121">
                  <c:v>32.619</c:v>
                </c:pt>
                <c:pt idx="122">
                  <c:v>32.503999999999998</c:v>
                </c:pt>
                <c:pt idx="123">
                  <c:v>32.441000000000003</c:v>
                </c:pt>
                <c:pt idx="124">
                  <c:v>32.515000000000001</c:v>
                </c:pt>
                <c:pt idx="125">
                  <c:v>32.838999999999999</c:v>
                </c:pt>
                <c:pt idx="126">
                  <c:v>32.807000000000002</c:v>
                </c:pt>
                <c:pt idx="127">
                  <c:v>32.753</c:v>
                </c:pt>
                <c:pt idx="128">
                  <c:v>32.587000000000003</c:v>
                </c:pt>
                <c:pt idx="129">
                  <c:v>32.619</c:v>
                </c:pt>
                <c:pt idx="130">
                  <c:v>32.811</c:v>
                </c:pt>
                <c:pt idx="131">
                  <c:v>32.933999999999997</c:v>
                </c:pt>
                <c:pt idx="132">
                  <c:v>33.076000000000001</c:v>
                </c:pt>
                <c:pt idx="133">
                  <c:v>32.837000000000003</c:v>
                </c:pt>
                <c:pt idx="134">
                  <c:v>33.076999999999998</c:v>
                </c:pt>
                <c:pt idx="135">
                  <c:v>33.191000000000003</c:v>
                </c:pt>
                <c:pt idx="136">
                  <c:v>33.334000000000003</c:v>
                </c:pt>
                <c:pt idx="137">
                  <c:v>33.073</c:v>
                </c:pt>
                <c:pt idx="138">
                  <c:v>33.408000000000001</c:v>
                </c:pt>
                <c:pt idx="139">
                  <c:v>33.625</c:v>
                </c:pt>
                <c:pt idx="140">
                  <c:v>33.418999999999997</c:v>
                </c:pt>
                <c:pt idx="141">
                  <c:v>33.42</c:v>
                </c:pt>
                <c:pt idx="142">
                  <c:v>33.423999999999999</c:v>
                </c:pt>
                <c:pt idx="143">
                  <c:v>33.438000000000002</c:v>
                </c:pt>
                <c:pt idx="144">
                  <c:v>33.615000000000002</c:v>
                </c:pt>
                <c:pt idx="145">
                  <c:v>33.713000000000001</c:v>
                </c:pt>
                <c:pt idx="146">
                  <c:v>33.694000000000003</c:v>
                </c:pt>
                <c:pt idx="147">
                  <c:v>33.597999999999999</c:v>
                </c:pt>
                <c:pt idx="148">
                  <c:v>33.841999999999999</c:v>
                </c:pt>
                <c:pt idx="149">
                  <c:v>33.994999999999997</c:v>
                </c:pt>
                <c:pt idx="150">
                  <c:v>34.052999999999997</c:v>
                </c:pt>
                <c:pt idx="151">
                  <c:v>33.895000000000003</c:v>
                </c:pt>
                <c:pt idx="152">
                  <c:v>34.030999999999999</c:v>
                </c:pt>
                <c:pt idx="153">
                  <c:v>34.319000000000003</c:v>
                </c:pt>
                <c:pt idx="154">
                  <c:v>34.203000000000003</c:v>
                </c:pt>
                <c:pt idx="155">
                  <c:v>34.128999999999998</c:v>
                </c:pt>
                <c:pt idx="156">
                  <c:v>34.137</c:v>
                </c:pt>
                <c:pt idx="157">
                  <c:v>34.116</c:v>
                </c:pt>
                <c:pt idx="158">
                  <c:v>34.231000000000002</c:v>
                </c:pt>
                <c:pt idx="159">
                  <c:v>34.548999999999999</c:v>
                </c:pt>
                <c:pt idx="160">
                  <c:v>34.317999999999998</c:v>
                </c:pt>
                <c:pt idx="161">
                  <c:v>34.340000000000003</c:v>
                </c:pt>
                <c:pt idx="162">
                  <c:v>34.542999999999999</c:v>
                </c:pt>
                <c:pt idx="163">
                  <c:v>34.686999999999998</c:v>
                </c:pt>
                <c:pt idx="164">
                  <c:v>34.548999999999999</c:v>
                </c:pt>
                <c:pt idx="165">
                  <c:v>34.656999999999996</c:v>
                </c:pt>
                <c:pt idx="166">
                  <c:v>34.594000000000001</c:v>
                </c:pt>
                <c:pt idx="167">
                  <c:v>34.460999999999999</c:v>
                </c:pt>
                <c:pt idx="168">
                  <c:v>34.777999999999999</c:v>
                </c:pt>
                <c:pt idx="169">
                  <c:v>34.863</c:v>
                </c:pt>
                <c:pt idx="170">
                  <c:v>34.798000000000002</c:v>
                </c:pt>
                <c:pt idx="171">
                  <c:v>34.83</c:v>
                </c:pt>
                <c:pt idx="172">
                  <c:v>35.029000000000003</c:v>
                </c:pt>
                <c:pt idx="173">
                  <c:v>35.073</c:v>
                </c:pt>
                <c:pt idx="174">
                  <c:v>35.048999999999999</c:v>
                </c:pt>
                <c:pt idx="175">
                  <c:v>35.073</c:v>
                </c:pt>
                <c:pt idx="176">
                  <c:v>35.371000000000002</c:v>
                </c:pt>
                <c:pt idx="177">
                  <c:v>35.267000000000003</c:v>
                </c:pt>
                <c:pt idx="178">
                  <c:v>35.408999999999999</c:v>
                </c:pt>
                <c:pt idx="179">
                  <c:v>35.329000000000001</c:v>
                </c:pt>
                <c:pt idx="180">
                  <c:v>35.225000000000001</c:v>
                </c:pt>
                <c:pt idx="181">
                  <c:v>35.226999999999997</c:v>
                </c:pt>
                <c:pt idx="182">
                  <c:v>35.521000000000001</c:v>
                </c:pt>
                <c:pt idx="183">
                  <c:v>35.588999999999999</c:v>
                </c:pt>
                <c:pt idx="184">
                  <c:v>35.456000000000003</c:v>
                </c:pt>
                <c:pt idx="185">
                  <c:v>35.470999999999997</c:v>
                </c:pt>
                <c:pt idx="186">
                  <c:v>35.792000000000002</c:v>
                </c:pt>
                <c:pt idx="187">
                  <c:v>35.738999999999997</c:v>
                </c:pt>
                <c:pt idx="188">
                  <c:v>35.78</c:v>
                </c:pt>
                <c:pt idx="189">
                  <c:v>35.75</c:v>
                </c:pt>
                <c:pt idx="190">
                  <c:v>36.043999999999997</c:v>
                </c:pt>
                <c:pt idx="191">
                  <c:v>36.076999999999998</c:v>
                </c:pt>
                <c:pt idx="192">
                  <c:v>36.008000000000003</c:v>
                </c:pt>
                <c:pt idx="193">
                  <c:v>36.021999999999998</c:v>
                </c:pt>
                <c:pt idx="194">
                  <c:v>35.948</c:v>
                </c:pt>
                <c:pt idx="195">
                  <c:v>35.878</c:v>
                </c:pt>
                <c:pt idx="196">
                  <c:v>36.232999999999997</c:v>
                </c:pt>
                <c:pt idx="197">
                  <c:v>36.220999999999997</c:v>
                </c:pt>
                <c:pt idx="198">
                  <c:v>36.192999999999998</c:v>
                </c:pt>
                <c:pt idx="199">
                  <c:v>36.209000000000003</c:v>
                </c:pt>
                <c:pt idx="200">
                  <c:v>36.456000000000003</c:v>
                </c:pt>
                <c:pt idx="201">
                  <c:v>36.478000000000002</c:v>
                </c:pt>
                <c:pt idx="202">
                  <c:v>36.405999999999999</c:v>
                </c:pt>
                <c:pt idx="203">
                  <c:v>36.347999999999999</c:v>
                </c:pt>
                <c:pt idx="204">
                  <c:v>36.715000000000003</c:v>
                </c:pt>
                <c:pt idx="205">
                  <c:v>36.802</c:v>
                </c:pt>
                <c:pt idx="206">
                  <c:v>36.762</c:v>
                </c:pt>
                <c:pt idx="207">
                  <c:v>36.613</c:v>
                </c:pt>
                <c:pt idx="208">
                  <c:v>36.646000000000001</c:v>
                </c:pt>
                <c:pt idx="209">
                  <c:v>36.625</c:v>
                </c:pt>
                <c:pt idx="210">
                  <c:v>36.892000000000003</c:v>
                </c:pt>
                <c:pt idx="211">
                  <c:v>36.85</c:v>
                </c:pt>
                <c:pt idx="212">
                  <c:v>36.887999999999998</c:v>
                </c:pt>
                <c:pt idx="213">
                  <c:v>36.843000000000004</c:v>
                </c:pt>
                <c:pt idx="214">
                  <c:v>37.1</c:v>
                </c:pt>
                <c:pt idx="215">
                  <c:v>37.243000000000002</c:v>
                </c:pt>
                <c:pt idx="216">
                  <c:v>37.171999999999997</c:v>
                </c:pt>
                <c:pt idx="217">
                  <c:v>37.127000000000002</c:v>
                </c:pt>
                <c:pt idx="218">
                  <c:v>37.35</c:v>
                </c:pt>
                <c:pt idx="219">
                  <c:v>37.418999999999997</c:v>
                </c:pt>
                <c:pt idx="220">
                  <c:v>37.380000000000003</c:v>
                </c:pt>
                <c:pt idx="221">
                  <c:v>37.411000000000001</c:v>
                </c:pt>
                <c:pt idx="222">
                  <c:v>37.612000000000002</c:v>
                </c:pt>
                <c:pt idx="223">
                  <c:v>37.673999999999999</c:v>
                </c:pt>
                <c:pt idx="224">
                  <c:v>37.634999999999998</c:v>
                </c:pt>
                <c:pt idx="225">
                  <c:v>37.557000000000002</c:v>
                </c:pt>
                <c:pt idx="226">
                  <c:v>37.537999999999997</c:v>
                </c:pt>
                <c:pt idx="227">
                  <c:v>37.460999999999999</c:v>
                </c:pt>
                <c:pt idx="228">
                  <c:v>37.835999999999999</c:v>
                </c:pt>
                <c:pt idx="229">
                  <c:v>37.898000000000003</c:v>
                </c:pt>
                <c:pt idx="230">
                  <c:v>37.85</c:v>
                </c:pt>
                <c:pt idx="231">
                  <c:v>37.734000000000002</c:v>
                </c:pt>
                <c:pt idx="232">
                  <c:v>38.07</c:v>
                </c:pt>
                <c:pt idx="233">
                  <c:v>38.058999999999997</c:v>
                </c:pt>
                <c:pt idx="234">
                  <c:v>38.08</c:v>
                </c:pt>
                <c:pt idx="235">
                  <c:v>38.029000000000003</c:v>
                </c:pt>
                <c:pt idx="236">
                  <c:v>38.261000000000003</c:v>
                </c:pt>
                <c:pt idx="237">
                  <c:v>38.308</c:v>
                </c:pt>
                <c:pt idx="238">
                  <c:v>38.286999999999999</c:v>
                </c:pt>
                <c:pt idx="239">
                  <c:v>38.283000000000001</c:v>
                </c:pt>
                <c:pt idx="240">
                  <c:v>38.234999999999999</c:v>
                </c:pt>
                <c:pt idx="241">
                  <c:v>38.183999999999997</c:v>
                </c:pt>
                <c:pt idx="242">
                  <c:v>38.473999999999997</c:v>
                </c:pt>
                <c:pt idx="243">
                  <c:v>38.570999999999998</c:v>
                </c:pt>
                <c:pt idx="244">
                  <c:v>38.542000000000002</c:v>
                </c:pt>
                <c:pt idx="245">
                  <c:v>38.512999999999998</c:v>
                </c:pt>
                <c:pt idx="246">
                  <c:v>38.716999999999999</c:v>
                </c:pt>
                <c:pt idx="247">
                  <c:v>38.756999999999998</c:v>
                </c:pt>
                <c:pt idx="248">
                  <c:v>38.750999999999998</c:v>
                </c:pt>
                <c:pt idx="249">
                  <c:v>38.741999999999997</c:v>
                </c:pt>
                <c:pt idx="250">
                  <c:v>38.963000000000001</c:v>
                </c:pt>
                <c:pt idx="251">
                  <c:v>39.066000000000003</c:v>
                </c:pt>
                <c:pt idx="252">
                  <c:v>38.982999999999997</c:v>
                </c:pt>
                <c:pt idx="253">
                  <c:v>38.951999999999998</c:v>
                </c:pt>
                <c:pt idx="254">
                  <c:v>39.298999999999999</c:v>
                </c:pt>
                <c:pt idx="255">
                  <c:v>39.271000000000001</c:v>
                </c:pt>
                <c:pt idx="256">
                  <c:v>39.201000000000001</c:v>
                </c:pt>
                <c:pt idx="257">
                  <c:v>39.203000000000003</c:v>
                </c:pt>
                <c:pt idx="258">
                  <c:v>39.152999999999999</c:v>
                </c:pt>
                <c:pt idx="259">
                  <c:v>39.158000000000001</c:v>
                </c:pt>
                <c:pt idx="260">
                  <c:v>39.439</c:v>
                </c:pt>
                <c:pt idx="261">
                  <c:v>39.406999999999996</c:v>
                </c:pt>
                <c:pt idx="262">
                  <c:v>39.451999999999998</c:v>
                </c:pt>
                <c:pt idx="263">
                  <c:v>39.396000000000001</c:v>
                </c:pt>
                <c:pt idx="264">
                  <c:v>39.704999999999998</c:v>
                </c:pt>
                <c:pt idx="265">
                  <c:v>39.71</c:v>
                </c:pt>
                <c:pt idx="266">
                  <c:v>39.658000000000001</c:v>
                </c:pt>
                <c:pt idx="267">
                  <c:v>39.573999999999998</c:v>
                </c:pt>
                <c:pt idx="268">
                  <c:v>39.944000000000003</c:v>
                </c:pt>
                <c:pt idx="269">
                  <c:v>39.898000000000003</c:v>
                </c:pt>
                <c:pt idx="270">
                  <c:v>39.856000000000002</c:v>
                </c:pt>
                <c:pt idx="271">
                  <c:v>39.834000000000003</c:v>
                </c:pt>
                <c:pt idx="272">
                  <c:v>40.162999999999997</c:v>
                </c:pt>
                <c:pt idx="273">
                  <c:v>40.220999999999997</c:v>
                </c:pt>
                <c:pt idx="274">
                  <c:v>40.134999999999998</c:v>
                </c:pt>
                <c:pt idx="275">
                  <c:v>40.097000000000001</c:v>
                </c:pt>
                <c:pt idx="276">
                  <c:v>40.054000000000002</c:v>
                </c:pt>
                <c:pt idx="277">
                  <c:v>40.003</c:v>
                </c:pt>
                <c:pt idx="278">
                  <c:v>40.307000000000002</c:v>
                </c:pt>
                <c:pt idx="279">
                  <c:v>40.332999999999998</c:v>
                </c:pt>
                <c:pt idx="280">
                  <c:v>40.313000000000002</c:v>
                </c:pt>
                <c:pt idx="281">
                  <c:v>40.241999999999997</c:v>
                </c:pt>
                <c:pt idx="282">
                  <c:v>40.524000000000001</c:v>
                </c:pt>
                <c:pt idx="283">
                  <c:v>40.503999999999998</c:v>
                </c:pt>
                <c:pt idx="284">
                  <c:v>40.508000000000003</c:v>
                </c:pt>
                <c:pt idx="285">
                  <c:v>40.475999999999999</c:v>
                </c:pt>
                <c:pt idx="286">
                  <c:v>40.798000000000002</c:v>
                </c:pt>
                <c:pt idx="287">
                  <c:v>40.820999999999998</c:v>
                </c:pt>
                <c:pt idx="288">
                  <c:v>40.796999999999997</c:v>
                </c:pt>
                <c:pt idx="289">
                  <c:v>40.737000000000002</c:v>
                </c:pt>
                <c:pt idx="290">
                  <c:v>41.058</c:v>
                </c:pt>
                <c:pt idx="291">
                  <c:v>41.093000000000004</c:v>
                </c:pt>
                <c:pt idx="292">
                  <c:v>40.978000000000002</c:v>
                </c:pt>
                <c:pt idx="293">
                  <c:v>40.901000000000003</c:v>
                </c:pt>
                <c:pt idx="294">
                  <c:v>41.006</c:v>
                </c:pt>
                <c:pt idx="295">
                  <c:v>40.896000000000001</c:v>
                </c:pt>
                <c:pt idx="296">
                  <c:v>41.274999999999999</c:v>
                </c:pt>
                <c:pt idx="297">
                  <c:v>41.228999999999999</c:v>
                </c:pt>
                <c:pt idx="298">
                  <c:v>41.238</c:v>
                </c:pt>
                <c:pt idx="299">
                  <c:v>41.113999999999997</c:v>
                </c:pt>
                <c:pt idx="300">
                  <c:v>41.484000000000002</c:v>
                </c:pt>
                <c:pt idx="301">
                  <c:v>41.539000000000001</c:v>
                </c:pt>
                <c:pt idx="302">
                  <c:v>41.45</c:v>
                </c:pt>
                <c:pt idx="303">
                  <c:v>41.354999999999997</c:v>
                </c:pt>
                <c:pt idx="304">
                  <c:v>41.731999999999999</c:v>
                </c:pt>
                <c:pt idx="305">
                  <c:v>41.744</c:v>
                </c:pt>
                <c:pt idx="306">
                  <c:v>41.643999999999998</c:v>
                </c:pt>
                <c:pt idx="307">
                  <c:v>41.646999999999998</c:v>
                </c:pt>
                <c:pt idx="308">
                  <c:v>41.997999999999998</c:v>
                </c:pt>
                <c:pt idx="309">
                  <c:v>41.933</c:v>
                </c:pt>
                <c:pt idx="310">
                  <c:v>41.86</c:v>
                </c:pt>
                <c:pt idx="311">
                  <c:v>41.893999999999998</c:v>
                </c:pt>
                <c:pt idx="312">
                  <c:v>42.162999999999997</c:v>
                </c:pt>
                <c:pt idx="313">
                  <c:v>42.186</c:v>
                </c:pt>
                <c:pt idx="314">
                  <c:v>42.112000000000002</c:v>
                </c:pt>
                <c:pt idx="315">
                  <c:v>42.075000000000003</c:v>
                </c:pt>
                <c:pt idx="316">
                  <c:v>41.978000000000002</c:v>
                </c:pt>
                <c:pt idx="317">
                  <c:v>42.002000000000002</c:v>
                </c:pt>
                <c:pt idx="318">
                  <c:v>42.308</c:v>
                </c:pt>
                <c:pt idx="319">
                  <c:v>42.363</c:v>
                </c:pt>
                <c:pt idx="320">
                  <c:v>42.322000000000003</c:v>
                </c:pt>
                <c:pt idx="321">
                  <c:v>42.243000000000002</c:v>
                </c:pt>
                <c:pt idx="322">
                  <c:v>42.576000000000001</c:v>
                </c:pt>
                <c:pt idx="323">
                  <c:v>42.582999999999998</c:v>
                </c:pt>
                <c:pt idx="324">
                  <c:v>42.515999999999998</c:v>
                </c:pt>
                <c:pt idx="325">
                  <c:v>42.472999999999999</c:v>
                </c:pt>
                <c:pt idx="326">
                  <c:v>42.8</c:v>
                </c:pt>
                <c:pt idx="327">
                  <c:v>42.762</c:v>
                </c:pt>
                <c:pt idx="328">
                  <c:v>42.761000000000003</c:v>
                </c:pt>
                <c:pt idx="329">
                  <c:v>42.667000000000002</c:v>
                </c:pt>
                <c:pt idx="330">
                  <c:v>43.05</c:v>
                </c:pt>
                <c:pt idx="331">
                  <c:v>43.012999999999998</c:v>
                </c:pt>
                <c:pt idx="332">
                  <c:v>42.984000000000002</c:v>
                </c:pt>
                <c:pt idx="333">
                  <c:v>42.893999999999998</c:v>
                </c:pt>
                <c:pt idx="334">
                  <c:v>43.283000000000001</c:v>
                </c:pt>
                <c:pt idx="335">
                  <c:v>43.338000000000001</c:v>
                </c:pt>
                <c:pt idx="336">
                  <c:v>43.25</c:v>
                </c:pt>
                <c:pt idx="337">
                  <c:v>43.127000000000002</c:v>
                </c:pt>
                <c:pt idx="338">
                  <c:v>43.103999999999999</c:v>
                </c:pt>
                <c:pt idx="339">
                  <c:v>43.08</c:v>
                </c:pt>
                <c:pt idx="340">
                  <c:v>43.423999999999999</c:v>
                </c:pt>
                <c:pt idx="341">
                  <c:v>43.414000000000001</c:v>
                </c:pt>
                <c:pt idx="342">
                  <c:v>43.37</c:v>
                </c:pt>
                <c:pt idx="343">
                  <c:v>43.328000000000003</c:v>
                </c:pt>
                <c:pt idx="344">
                  <c:v>43.671999999999997</c:v>
                </c:pt>
                <c:pt idx="345">
                  <c:v>43.628999999999998</c:v>
                </c:pt>
                <c:pt idx="346">
                  <c:v>43.578000000000003</c:v>
                </c:pt>
                <c:pt idx="347">
                  <c:v>43.531999999999996</c:v>
                </c:pt>
                <c:pt idx="348">
                  <c:v>43.898000000000003</c:v>
                </c:pt>
                <c:pt idx="349">
                  <c:v>43.886000000000003</c:v>
                </c:pt>
                <c:pt idx="350">
                  <c:v>43.851999999999997</c:v>
                </c:pt>
                <c:pt idx="351">
                  <c:v>43.801000000000002</c:v>
                </c:pt>
                <c:pt idx="352">
                  <c:v>44.112000000000002</c:v>
                </c:pt>
                <c:pt idx="353">
                  <c:v>44.030999999999999</c:v>
                </c:pt>
                <c:pt idx="354">
                  <c:v>44.054000000000002</c:v>
                </c:pt>
                <c:pt idx="355">
                  <c:v>44.043999999999997</c:v>
                </c:pt>
                <c:pt idx="356">
                  <c:v>44.341000000000001</c:v>
                </c:pt>
                <c:pt idx="357">
                  <c:v>44.4</c:v>
                </c:pt>
                <c:pt idx="358">
                  <c:v>44.304000000000002</c:v>
                </c:pt>
                <c:pt idx="359">
                  <c:v>44.226999999999997</c:v>
                </c:pt>
                <c:pt idx="360">
                  <c:v>44.494999999999997</c:v>
                </c:pt>
                <c:pt idx="361">
                  <c:v>44.558999999999997</c:v>
                </c:pt>
                <c:pt idx="362">
                  <c:v>44.43</c:v>
                </c:pt>
                <c:pt idx="363">
                  <c:v>44.454000000000001</c:v>
                </c:pt>
                <c:pt idx="364">
                  <c:v>44.357999999999997</c:v>
                </c:pt>
                <c:pt idx="365">
                  <c:v>44.362000000000002</c:v>
                </c:pt>
                <c:pt idx="366">
                  <c:v>44.755000000000003</c:v>
                </c:pt>
                <c:pt idx="367">
                  <c:v>44.777000000000001</c:v>
                </c:pt>
                <c:pt idx="368">
                  <c:v>44.716999999999999</c:v>
                </c:pt>
                <c:pt idx="369">
                  <c:v>44.668999999999997</c:v>
                </c:pt>
                <c:pt idx="370">
                  <c:v>44.921999999999997</c:v>
                </c:pt>
                <c:pt idx="371">
                  <c:v>44.959000000000003</c:v>
                </c:pt>
                <c:pt idx="372">
                  <c:v>44.878999999999998</c:v>
                </c:pt>
                <c:pt idx="373">
                  <c:v>44.841000000000001</c:v>
                </c:pt>
                <c:pt idx="374">
                  <c:v>45.204999999999998</c:v>
                </c:pt>
                <c:pt idx="375">
                  <c:v>45.215000000000003</c:v>
                </c:pt>
                <c:pt idx="376">
                  <c:v>45.116</c:v>
                </c:pt>
                <c:pt idx="377">
                  <c:v>45.058999999999997</c:v>
                </c:pt>
                <c:pt idx="378">
                  <c:v>45.533000000000001</c:v>
                </c:pt>
                <c:pt idx="379">
                  <c:v>45.347999999999999</c:v>
                </c:pt>
                <c:pt idx="380">
                  <c:v>45.350999999999999</c:v>
                </c:pt>
                <c:pt idx="381">
                  <c:v>45.305999999999997</c:v>
                </c:pt>
                <c:pt idx="382">
                  <c:v>45.551000000000002</c:v>
                </c:pt>
                <c:pt idx="383">
                  <c:v>45.585999999999999</c:v>
                </c:pt>
                <c:pt idx="384">
                  <c:v>45.606999999999999</c:v>
                </c:pt>
                <c:pt idx="385">
                  <c:v>45.523000000000003</c:v>
                </c:pt>
                <c:pt idx="386">
                  <c:v>45.889000000000003</c:v>
                </c:pt>
                <c:pt idx="387">
                  <c:v>45.838999999999999</c:v>
                </c:pt>
                <c:pt idx="388">
                  <c:v>45.807000000000002</c:v>
                </c:pt>
                <c:pt idx="389">
                  <c:v>45.73</c:v>
                </c:pt>
                <c:pt idx="390">
                  <c:v>46.082999999999998</c:v>
                </c:pt>
                <c:pt idx="391">
                  <c:v>45.966999999999999</c:v>
                </c:pt>
                <c:pt idx="392">
                  <c:v>46.002000000000002</c:v>
                </c:pt>
                <c:pt idx="393">
                  <c:v>45.914000000000001</c:v>
                </c:pt>
                <c:pt idx="394">
                  <c:v>45.88</c:v>
                </c:pt>
                <c:pt idx="395">
                  <c:v>45.887999999999998</c:v>
                </c:pt>
                <c:pt idx="396">
                  <c:v>46.189</c:v>
                </c:pt>
                <c:pt idx="397">
                  <c:v>46.183</c:v>
                </c:pt>
                <c:pt idx="398">
                  <c:v>46.08</c:v>
                </c:pt>
                <c:pt idx="399">
                  <c:v>46.158999999999999</c:v>
                </c:pt>
                <c:pt idx="400">
                  <c:v>46.475999999999999</c:v>
                </c:pt>
                <c:pt idx="401">
                  <c:v>46.408000000000001</c:v>
                </c:pt>
                <c:pt idx="402">
                  <c:v>46.399000000000001</c:v>
                </c:pt>
                <c:pt idx="403">
                  <c:v>46.238</c:v>
                </c:pt>
                <c:pt idx="404">
                  <c:v>46.706000000000003</c:v>
                </c:pt>
                <c:pt idx="405">
                  <c:v>46.645000000000003</c:v>
                </c:pt>
                <c:pt idx="406">
                  <c:v>46.557000000000002</c:v>
                </c:pt>
                <c:pt idx="407">
                  <c:v>46.588999999999999</c:v>
                </c:pt>
                <c:pt idx="408">
                  <c:v>46.854999999999997</c:v>
                </c:pt>
                <c:pt idx="409">
                  <c:v>46.874000000000002</c:v>
                </c:pt>
                <c:pt idx="410">
                  <c:v>46.786999999999999</c:v>
                </c:pt>
                <c:pt idx="411">
                  <c:v>46.804000000000002</c:v>
                </c:pt>
                <c:pt idx="412">
                  <c:v>47.069000000000003</c:v>
                </c:pt>
                <c:pt idx="413">
                  <c:v>47.04</c:v>
                </c:pt>
                <c:pt idx="414">
                  <c:v>46.972000000000001</c:v>
                </c:pt>
                <c:pt idx="415">
                  <c:v>47.036999999999999</c:v>
                </c:pt>
                <c:pt idx="416">
                  <c:v>47.308999999999997</c:v>
                </c:pt>
                <c:pt idx="417">
                  <c:v>47.314999999999998</c:v>
                </c:pt>
                <c:pt idx="418">
                  <c:v>47.177999999999997</c:v>
                </c:pt>
                <c:pt idx="419">
                  <c:v>47.198</c:v>
                </c:pt>
                <c:pt idx="420">
                  <c:v>47.46</c:v>
                </c:pt>
                <c:pt idx="421">
                  <c:v>47.521000000000001</c:v>
                </c:pt>
                <c:pt idx="422">
                  <c:v>47.451999999999998</c:v>
                </c:pt>
                <c:pt idx="423">
                  <c:v>47.451999999999998</c:v>
                </c:pt>
                <c:pt idx="424">
                  <c:v>47.722999999999999</c:v>
                </c:pt>
                <c:pt idx="425">
                  <c:v>47.734999999999999</c:v>
                </c:pt>
                <c:pt idx="426">
                  <c:v>47.673000000000002</c:v>
                </c:pt>
                <c:pt idx="427">
                  <c:v>47.676000000000002</c:v>
                </c:pt>
                <c:pt idx="428">
                  <c:v>47.981000000000002</c:v>
                </c:pt>
                <c:pt idx="429">
                  <c:v>47.886000000000003</c:v>
                </c:pt>
                <c:pt idx="430">
                  <c:v>47.899000000000001</c:v>
                </c:pt>
                <c:pt idx="431">
                  <c:v>47.890999999999998</c:v>
                </c:pt>
                <c:pt idx="432">
                  <c:v>48.225999999999999</c:v>
                </c:pt>
                <c:pt idx="433">
                  <c:v>48.069000000000003</c:v>
                </c:pt>
                <c:pt idx="434">
                  <c:v>48.104999999999997</c:v>
                </c:pt>
                <c:pt idx="435">
                  <c:v>48.006999999999998</c:v>
                </c:pt>
                <c:pt idx="436">
                  <c:v>48.011000000000003</c:v>
                </c:pt>
                <c:pt idx="437">
                  <c:v>48.024999999999999</c:v>
                </c:pt>
                <c:pt idx="438">
                  <c:v>48.351999999999997</c:v>
                </c:pt>
                <c:pt idx="439">
                  <c:v>48.295999999999999</c:v>
                </c:pt>
                <c:pt idx="440">
                  <c:v>48.280999999999999</c:v>
                </c:pt>
                <c:pt idx="441">
                  <c:v>48.197000000000003</c:v>
                </c:pt>
                <c:pt idx="442">
                  <c:v>48.497</c:v>
                </c:pt>
                <c:pt idx="443">
                  <c:v>48.484999999999999</c:v>
                </c:pt>
                <c:pt idx="444">
                  <c:v>48.427999999999997</c:v>
                </c:pt>
                <c:pt idx="445">
                  <c:v>48.466999999999999</c:v>
                </c:pt>
                <c:pt idx="446">
                  <c:v>48.683</c:v>
                </c:pt>
                <c:pt idx="447">
                  <c:v>48.707999999999998</c:v>
                </c:pt>
                <c:pt idx="448">
                  <c:v>48.606999999999999</c:v>
                </c:pt>
                <c:pt idx="449">
                  <c:v>48.698</c:v>
                </c:pt>
                <c:pt idx="450">
                  <c:v>48.902999999999999</c:v>
                </c:pt>
                <c:pt idx="451">
                  <c:v>48.948</c:v>
                </c:pt>
                <c:pt idx="452">
                  <c:v>48.863999999999997</c:v>
                </c:pt>
                <c:pt idx="453">
                  <c:v>48.911999999999999</c:v>
                </c:pt>
                <c:pt idx="454">
                  <c:v>49.082999999999998</c:v>
                </c:pt>
                <c:pt idx="455">
                  <c:v>49.131</c:v>
                </c:pt>
                <c:pt idx="456">
                  <c:v>49.042999999999999</c:v>
                </c:pt>
                <c:pt idx="457">
                  <c:v>49.14</c:v>
                </c:pt>
                <c:pt idx="458">
                  <c:v>49.338999999999999</c:v>
                </c:pt>
                <c:pt idx="459">
                  <c:v>49.314999999999998</c:v>
                </c:pt>
                <c:pt idx="460">
                  <c:v>49.216999999999999</c:v>
                </c:pt>
                <c:pt idx="461">
                  <c:v>49.308</c:v>
                </c:pt>
                <c:pt idx="462">
                  <c:v>49.587000000000003</c:v>
                </c:pt>
                <c:pt idx="463">
                  <c:v>49.527000000000001</c:v>
                </c:pt>
                <c:pt idx="464">
                  <c:v>49.527999999999999</c:v>
                </c:pt>
                <c:pt idx="465">
                  <c:v>49.558999999999997</c:v>
                </c:pt>
                <c:pt idx="466">
                  <c:v>49.758000000000003</c:v>
                </c:pt>
                <c:pt idx="467">
                  <c:v>49.753999999999998</c:v>
                </c:pt>
                <c:pt idx="468">
                  <c:v>49.658999999999999</c:v>
                </c:pt>
                <c:pt idx="469">
                  <c:v>49.744999999999997</c:v>
                </c:pt>
                <c:pt idx="470">
                  <c:v>50.017000000000003</c:v>
                </c:pt>
                <c:pt idx="471">
                  <c:v>49.944000000000003</c:v>
                </c:pt>
                <c:pt idx="472">
                  <c:v>49.896000000000001</c:v>
                </c:pt>
                <c:pt idx="473">
                  <c:v>49.914000000000001</c:v>
                </c:pt>
                <c:pt idx="474">
                  <c:v>50.228999999999999</c:v>
                </c:pt>
                <c:pt idx="475">
                  <c:v>50.113999999999997</c:v>
                </c:pt>
                <c:pt idx="476">
                  <c:v>50.073999999999998</c:v>
                </c:pt>
                <c:pt idx="477">
                  <c:v>50.124000000000002</c:v>
                </c:pt>
                <c:pt idx="478">
                  <c:v>50.392000000000003</c:v>
                </c:pt>
                <c:pt idx="479">
                  <c:v>50.343000000000004</c:v>
                </c:pt>
                <c:pt idx="480">
                  <c:v>50.293999999999997</c:v>
                </c:pt>
                <c:pt idx="481">
                  <c:v>50.356000000000002</c:v>
                </c:pt>
                <c:pt idx="482">
                  <c:v>50.582999999999998</c:v>
                </c:pt>
                <c:pt idx="483">
                  <c:v>50.581000000000003</c:v>
                </c:pt>
                <c:pt idx="484">
                  <c:v>50.494999999999997</c:v>
                </c:pt>
                <c:pt idx="485">
                  <c:v>50.591999999999999</c:v>
                </c:pt>
                <c:pt idx="486">
                  <c:v>50.802</c:v>
                </c:pt>
                <c:pt idx="487">
                  <c:v>50.779000000000003</c:v>
                </c:pt>
                <c:pt idx="488">
                  <c:v>50.68</c:v>
                </c:pt>
                <c:pt idx="489">
                  <c:v>50.783999999999999</c:v>
                </c:pt>
                <c:pt idx="490">
                  <c:v>50.935000000000002</c:v>
                </c:pt>
                <c:pt idx="491">
                  <c:v>50.944000000000003</c:v>
                </c:pt>
                <c:pt idx="492">
                  <c:v>50.944000000000003</c:v>
                </c:pt>
                <c:pt idx="493">
                  <c:v>50.953000000000003</c:v>
                </c:pt>
                <c:pt idx="494">
                  <c:v>51.21</c:v>
                </c:pt>
                <c:pt idx="495">
                  <c:v>51.146000000000001</c:v>
                </c:pt>
                <c:pt idx="496">
                  <c:v>51.103999999999999</c:v>
                </c:pt>
                <c:pt idx="497">
                  <c:v>51.137999999999998</c:v>
                </c:pt>
                <c:pt idx="498">
                  <c:v>51.457000000000001</c:v>
                </c:pt>
                <c:pt idx="499">
                  <c:v>51.375</c:v>
                </c:pt>
                <c:pt idx="500">
                  <c:v>51.338999999999999</c:v>
                </c:pt>
                <c:pt idx="501">
                  <c:v>51.371000000000002</c:v>
                </c:pt>
                <c:pt idx="502">
                  <c:v>51.6</c:v>
                </c:pt>
                <c:pt idx="503">
                  <c:v>51.573999999999998</c:v>
                </c:pt>
                <c:pt idx="504">
                  <c:v>51.47</c:v>
                </c:pt>
                <c:pt idx="505">
                  <c:v>51.613</c:v>
                </c:pt>
                <c:pt idx="506">
                  <c:v>51.802999999999997</c:v>
                </c:pt>
                <c:pt idx="507">
                  <c:v>51.814</c:v>
                </c:pt>
                <c:pt idx="508">
                  <c:v>51.726999999999997</c:v>
                </c:pt>
                <c:pt idx="509">
                  <c:v>51.761000000000003</c:v>
                </c:pt>
                <c:pt idx="510">
                  <c:v>52.027999999999999</c:v>
                </c:pt>
                <c:pt idx="511">
                  <c:v>51.951999999999998</c:v>
                </c:pt>
                <c:pt idx="512">
                  <c:v>51.927999999999997</c:v>
                </c:pt>
                <c:pt idx="513">
                  <c:v>51.948</c:v>
                </c:pt>
                <c:pt idx="514">
                  <c:v>52.197000000000003</c:v>
                </c:pt>
                <c:pt idx="515">
                  <c:v>52.161999999999999</c:v>
                </c:pt>
                <c:pt idx="516">
                  <c:v>52.012999999999998</c:v>
                </c:pt>
                <c:pt idx="517">
                  <c:v>52.192</c:v>
                </c:pt>
                <c:pt idx="518">
                  <c:v>52.4</c:v>
                </c:pt>
                <c:pt idx="519">
                  <c:v>52.362000000000002</c:v>
                </c:pt>
                <c:pt idx="520">
                  <c:v>52.283999999999999</c:v>
                </c:pt>
                <c:pt idx="521">
                  <c:v>52.406999999999996</c:v>
                </c:pt>
                <c:pt idx="522">
                  <c:v>52.59</c:v>
                </c:pt>
                <c:pt idx="523">
                  <c:v>52.609000000000002</c:v>
                </c:pt>
                <c:pt idx="524">
                  <c:v>52.508000000000003</c:v>
                </c:pt>
                <c:pt idx="525">
                  <c:v>52.581000000000003</c:v>
                </c:pt>
                <c:pt idx="526">
                  <c:v>52.807000000000002</c:v>
                </c:pt>
                <c:pt idx="527">
                  <c:v>52.744</c:v>
                </c:pt>
                <c:pt idx="528">
                  <c:v>52.701000000000001</c:v>
                </c:pt>
                <c:pt idx="529">
                  <c:v>52.737000000000002</c:v>
                </c:pt>
                <c:pt idx="530">
                  <c:v>52.982999999999997</c:v>
                </c:pt>
                <c:pt idx="531">
                  <c:v>52.963000000000001</c:v>
                </c:pt>
                <c:pt idx="532">
                  <c:v>52.939</c:v>
                </c:pt>
                <c:pt idx="533">
                  <c:v>53.002000000000002</c:v>
                </c:pt>
                <c:pt idx="534">
                  <c:v>53.244999999999997</c:v>
                </c:pt>
                <c:pt idx="535">
                  <c:v>53.174999999999997</c:v>
                </c:pt>
                <c:pt idx="536">
                  <c:v>53.127000000000002</c:v>
                </c:pt>
                <c:pt idx="537">
                  <c:v>53.186999999999998</c:v>
                </c:pt>
                <c:pt idx="538">
                  <c:v>53.420999999999999</c:v>
                </c:pt>
                <c:pt idx="539">
                  <c:v>53.354999999999997</c:v>
                </c:pt>
                <c:pt idx="540">
                  <c:v>53.313000000000002</c:v>
                </c:pt>
                <c:pt idx="541">
                  <c:v>53.332000000000001</c:v>
                </c:pt>
                <c:pt idx="542">
                  <c:v>53.622</c:v>
                </c:pt>
                <c:pt idx="543">
                  <c:v>53.570999999999998</c:v>
                </c:pt>
                <c:pt idx="544">
                  <c:v>53.436</c:v>
                </c:pt>
                <c:pt idx="545">
                  <c:v>53.567999999999998</c:v>
                </c:pt>
                <c:pt idx="546">
                  <c:v>53.802</c:v>
                </c:pt>
                <c:pt idx="547">
                  <c:v>53.77</c:v>
                </c:pt>
                <c:pt idx="548">
                  <c:v>53.720999999999997</c:v>
                </c:pt>
                <c:pt idx="549">
                  <c:v>53.768000000000001</c:v>
                </c:pt>
                <c:pt idx="550">
                  <c:v>54.021999999999998</c:v>
                </c:pt>
                <c:pt idx="551">
                  <c:v>53.914000000000001</c:v>
                </c:pt>
                <c:pt idx="552">
                  <c:v>53.905999999999999</c:v>
                </c:pt>
                <c:pt idx="553">
                  <c:v>53.962000000000003</c:v>
                </c:pt>
                <c:pt idx="554">
                  <c:v>54.179000000000002</c:v>
                </c:pt>
                <c:pt idx="555">
                  <c:v>54.118000000000002</c:v>
                </c:pt>
                <c:pt idx="556">
                  <c:v>54.128999999999998</c:v>
                </c:pt>
                <c:pt idx="557">
                  <c:v>54.152000000000001</c:v>
                </c:pt>
                <c:pt idx="558">
                  <c:v>54.374000000000002</c:v>
                </c:pt>
                <c:pt idx="559">
                  <c:v>54.314999999999998</c:v>
                </c:pt>
                <c:pt idx="560">
                  <c:v>54.292999999999999</c:v>
                </c:pt>
                <c:pt idx="561">
                  <c:v>54.4</c:v>
                </c:pt>
                <c:pt idx="562">
                  <c:v>54.56</c:v>
                </c:pt>
                <c:pt idx="563">
                  <c:v>54.539000000000001</c:v>
                </c:pt>
                <c:pt idx="564">
                  <c:v>54.494</c:v>
                </c:pt>
                <c:pt idx="565">
                  <c:v>54.579000000000001</c:v>
                </c:pt>
                <c:pt idx="566">
                  <c:v>54.718000000000004</c:v>
                </c:pt>
                <c:pt idx="567">
                  <c:v>54.747999999999998</c:v>
                </c:pt>
                <c:pt idx="568">
                  <c:v>54.656999999999996</c:v>
                </c:pt>
                <c:pt idx="569">
                  <c:v>54.771999999999998</c:v>
                </c:pt>
                <c:pt idx="570">
                  <c:v>54.923000000000002</c:v>
                </c:pt>
                <c:pt idx="571">
                  <c:v>54.895000000000003</c:v>
                </c:pt>
                <c:pt idx="572">
                  <c:v>54.854999999999997</c:v>
                </c:pt>
                <c:pt idx="573">
                  <c:v>54.951000000000001</c:v>
                </c:pt>
                <c:pt idx="574">
                  <c:v>55.133000000000003</c:v>
                </c:pt>
                <c:pt idx="575">
                  <c:v>55.05</c:v>
                </c:pt>
                <c:pt idx="576">
                  <c:v>55.07</c:v>
                </c:pt>
                <c:pt idx="577">
                  <c:v>55.167000000000002</c:v>
                </c:pt>
                <c:pt idx="578">
                  <c:v>55.375999999999998</c:v>
                </c:pt>
                <c:pt idx="579">
                  <c:v>55.325000000000003</c:v>
                </c:pt>
                <c:pt idx="580">
                  <c:v>55.177</c:v>
                </c:pt>
                <c:pt idx="581">
                  <c:v>55.284999999999997</c:v>
                </c:pt>
                <c:pt idx="582">
                  <c:v>55.539000000000001</c:v>
                </c:pt>
                <c:pt idx="583">
                  <c:v>55.435000000000002</c:v>
                </c:pt>
                <c:pt idx="584">
                  <c:v>55.402999999999999</c:v>
                </c:pt>
                <c:pt idx="585">
                  <c:v>55.555999999999997</c:v>
                </c:pt>
                <c:pt idx="586">
                  <c:v>55.761000000000003</c:v>
                </c:pt>
                <c:pt idx="587">
                  <c:v>55.689</c:v>
                </c:pt>
                <c:pt idx="588">
                  <c:v>55.581000000000003</c:v>
                </c:pt>
                <c:pt idx="589">
                  <c:v>55.701999999999998</c:v>
                </c:pt>
                <c:pt idx="590">
                  <c:v>55.893999999999998</c:v>
                </c:pt>
                <c:pt idx="591">
                  <c:v>55.865000000000002</c:v>
                </c:pt>
                <c:pt idx="592">
                  <c:v>55.795999999999999</c:v>
                </c:pt>
                <c:pt idx="593">
                  <c:v>55.915999999999997</c:v>
                </c:pt>
                <c:pt idx="594">
                  <c:v>56.1</c:v>
                </c:pt>
                <c:pt idx="595">
                  <c:v>56.061999999999998</c:v>
                </c:pt>
                <c:pt idx="596">
                  <c:v>55.895000000000003</c:v>
                </c:pt>
                <c:pt idx="597">
                  <c:v>56.142000000000003</c:v>
                </c:pt>
                <c:pt idx="598">
                  <c:v>56.268000000000001</c:v>
                </c:pt>
                <c:pt idx="599">
                  <c:v>56.204999999999998</c:v>
                </c:pt>
                <c:pt idx="600">
                  <c:v>56.21</c:v>
                </c:pt>
                <c:pt idx="601">
                  <c:v>56.331000000000003</c:v>
                </c:pt>
                <c:pt idx="602">
                  <c:v>56.46</c:v>
                </c:pt>
                <c:pt idx="603">
                  <c:v>56.441000000000003</c:v>
                </c:pt>
                <c:pt idx="604">
                  <c:v>56.365000000000002</c:v>
                </c:pt>
                <c:pt idx="605">
                  <c:v>56.481000000000002</c:v>
                </c:pt>
                <c:pt idx="606">
                  <c:v>56.648000000000003</c:v>
                </c:pt>
                <c:pt idx="607">
                  <c:v>56.587000000000003</c:v>
                </c:pt>
                <c:pt idx="608">
                  <c:v>56.515999999999998</c:v>
                </c:pt>
                <c:pt idx="609">
                  <c:v>56.718000000000004</c:v>
                </c:pt>
                <c:pt idx="610">
                  <c:v>56.856999999999999</c:v>
                </c:pt>
                <c:pt idx="611">
                  <c:v>56.744</c:v>
                </c:pt>
                <c:pt idx="612">
                  <c:v>56.688000000000002</c:v>
                </c:pt>
                <c:pt idx="613">
                  <c:v>56.859000000000002</c:v>
                </c:pt>
                <c:pt idx="614">
                  <c:v>57.006999999999998</c:v>
                </c:pt>
                <c:pt idx="615">
                  <c:v>57</c:v>
                </c:pt>
                <c:pt idx="616">
                  <c:v>56.917000000000002</c:v>
                </c:pt>
                <c:pt idx="617">
                  <c:v>57.052</c:v>
                </c:pt>
                <c:pt idx="618">
                  <c:v>57.231999999999999</c:v>
                </c:pt>
                <c:pt idx="619">
                  <c:v>57.209000000000003</c:v>
                </c:pt>
                <c:pt idx="620">
                  <c:v>57.143000000000001</c:v>
                </c:pt>
                <c:pt idx="621">
                  <c:v>57.293999999999997</c:v>
                </c:pt>
                <c:pt idx="622">
                  <c:v>57.44</c:v>
                </c:pt>
                <c:pt idx="623">
                  <c:v>57.369</c:v>
                </c:pt>
                <c:pt idx="624">
                  <c:v>57.29</c:v>
                </c:pt>
                <c:pt idx="625">
                  <c:v>57.45</c:v>
                </c:pt>
                <c:pt idx="626">
                  <c:v>57.606000000000002</c:v>
                </c:pt>
                <c:pt idx="627">
                  <c:v>57.591000000000001</c:v>
                </c:pt>
                <c:pt idx="628">
                  <c:v>57.52</c:v>
                </c:pt>
                <c:pt idx="629">
                  <c:v>57.703000000000003</c:v>
                </c:pt>
                <c:pt idx="630">
                  <c:v>57.814999999999998</c:v>
                </c:pt>
                <c:pt idx="631">
                  <c:v>57.774000000000001</c:v>
                </c:pt>
                <c:pt idx="632">
                  <c:v>57.722000000000001</c:v>
                </c:pt>
                <c:pt idx="633">
                  <c:v>57.9</c:v>
                </c:pt>
                <c:pt idx="634">
                  <c:v>58.055999999999997</c:v>
                </c:pt>
                <c:pt idx="635">
                  <c:v>57.914999999999999</c:v>
                </c:pt>
                <c:pt idx="636">
                  <c:v>57.92</c:v>
                </c:pt>
                <c:pt idx="637">
                  <c:v>58.067999999999998</c:v>
                </c:pt>
                <c:pt idx="638">
                  <c:v>58.188000000000002</c:v>
                </c:pt>
                <c:pt idx="639">
                  <c:v>58.093000000000004</c:v>
                </c:pt>
                <c:pt idx="640">
                  <c:v>58.040999999999997</c:v>
                </c:pt>
                <c:pt idx="641">
                  <c:v>58.252000000000002</c:v>
                </c:pt>
                <c:pt idx="642">
                  <c:v>58.432000000000002</c:v>
                </c:pt>
                <c:pt idx="643">
                  <c:v>58.396000000000001</c:v>
                </c:pt>
                <c:pt idx="644">
                  <c:v>58.372</c:v>
                </c:pt>
                <c:pt idx="645">
                  <c:v>58.401000000000003</c:v>
                </c:pt>
                <c:pt idx="646">
                  <c:v>58.625999999999998</c:v>
                </c:pt>
                <c:pt idx="647">
                  <c:v>58.57</c:v>
                </c:pt>
                <c:pt idx="648">
                  <c:v>58.582000000000001</c:v>
                </c:pt>
                <c:pt idx="649">
                  <c:v>58.652999999999999</c:v>
                </c:pt>
                <c:pt idx="650">
                  <c:v>58.817</c:v>
                </c:pt>
                <c:pt idx="651">
                  <c:v>58.817</c:v>
                </c:pt>
                <c:pt idx="652">
                  <c:v>58.677</c:v>
                </c:pt>
                <c:pt idx="653">
                  <c:v>58.9</c:v>
                </c:pt>
                <c:pt idx="654">
                  <c:v>59.031999999999996</c:v>
                </c:pt>
                <c:pt idx="655">
                  <c:v>59.015000000000001</c:v>
                </c:pt>
                <c:pt idx="656">
                  <c:v>58.87</c:v>
                </c:pt>
                <c:pt idx="657">
                  <c:v>59.094999999999999</c:v>
                </c:pt>
                <c:pt idx="658">
                  <c:v>59.287999999999997</c:v>
                </c:pt>
                <c:pt idx="659">
                  <c:v>59.148000000000003</c:v>
                </c:pt>
                <c:pt idx="660">
                  <c:v>59.09</c:v>
                </c:pt>
                <c:pt idx="661">
                  <c:v>59.238999999999997</c:v>
                </c:pt>
                <c:pt idx="662">
                  <c:v>59.402000000000001</c:v>
                </c:pt>
                <c:pt idx="663">
                  <c:v>59.402999999999999</c:v>
                </c:pt>
                <c:pt idx="664">
                  <c:v>59.305999999999997</c:v>
                </c:pt>
                <c:pt idx="665">
                  <c:v>59.445</c:v>
                </c:pt>
                <c:pt idx="666">
                  <c:v>59.598999999999997</c:v>
                </c:pt>
                <c:pt idx="667">
                  <c:v>59.600999999999999</c:v>
                </c:pt>
                <c:pt idx="668">
                  <c:v>59.542999999999999</c:v>
                </c:pt>
                <c:pt idx="669">
                  <c:v>59.662999999999997</c:v>
                </c:pt>
                <c:pt idx="670">
                  <c:v>59.744</c:v>
                </c:pt>
                <c:pt idx="671">
                  <c:v>59.826999999999998</c:v>
                </c:pt>
                <c:pt idx="672">
                  <c:v>59.637</c:v>
                </c:pt>
                <c:pt idx="673">
                  <c:v>59.845999999999997</c:v>
                </c:pt>
                <c:pt idx="674">
                  <c:v>60.04</c:v>
                </c:pt>
                <c:pt idx="675">
                  <c:v>60.033999999999999</c:v>
                </c:pt>
                <c:pt idx="676">
                  <c:v>59.917000000000002</c:v>
                </c:pt>
                <c:pt idx="677">
                  <c:v>60.002000000000002</c:v>
                </c:pt>
                <c:pt idx="678">
                  <c:v>60.124000000000002</c:v>
                </c:pt>
                <c:pt idx="679">
                  <c:v>60.165999999999997</c:v>
                </c:pt>
                <c:pt idx="680">
                  <c:v>60.118000000000002</c:v>
                </c:pt>
                <c:pt idx="681">
                  <c:v>60.213999999999999</c:v>
                </c:pt>
                <c:pt idx="682">
                  <c:v>60.47</c:v>
                </c:pt>
                <c:pt idx="683">
                  <c:v>60.322000000000003</c:v>
                </c:pt>
                <c:pt idx="684">
                  <c:v>60.37</c:v>
                </c:pt>
                <c:pt idx="685">
                  <c:v>60.46</c:v>
                </c:pt>
                <c:pt idx="686">
                  <c:v>60.55</c:v>
                </c:pt>
                <c:pt idx="687">
                  <c:v>60.533000000000001</c:v>
                </c:pt>
                <c:pt idx="688">
                  <c:v>60.44</c:v>
                </c:pt>
                <c:pt idx="689">
                  <c:v>60.58</c:v>
                </c:pt>
                <c:pt idx="690">
                  <c:v>60.768999999999998</c:v>
                </c:pt>
                <c:pt idx="691">
                  <c:v>60.84</c:v>
                </c:pt>
                <c:pt idx="692">
                  <c:v>60.652999999999999</c:v>
                </c:pt>
                <c:pt idx="693">
                  <c:v>60.758000000000003</c:v>
                </c:pt>
                <c:pt idx="694">
                  <c:v>60.957999999999998</c:v>
                </c:pt>
                <c:pt idx="695">
                  <c:v>60.982999999999997</c:v>
                </c:pt>
                <c:pt idx="696">
                  <c:v>60.854999999999997</c:v>
                </c:pt>
                <c:pt idx="697">
                  <c:v>61.033000000000001</c:v>
                </c:pt>
                <c:pt idx="698">
                  <c:v>61.191000000000003</c:v>
                </c:pt>
                <c:pt idx="699">
                  <c:v>61.051000000000002</c:v>
                </c:pt>
                <c:pt idx="700">
                  <c:v>61.06</c:v>
                </c:pt>
                <c:pt idx="701">
                  <c:v>61.066000000000003</c:v>
                </c:pt>
                <c:pt idx="702">
                  <c:v>61.337000000000003</c:v>
                </c:pt>
                <c:pt idx="703">
                  <c:v>61.432000000000002</c:v>
                </c:pt>
                <c:pt idx="704">
                  <c:v>61.302</c:v>
                </c:pt>
                <c:pt idx="705">
                  <c:v>61.374000000000002</c:v>
                </c:pt>
                <c:pt idx="706">
                  <c:v>61.518000000000001</c:v>
                </c:pt>
                <c:pt idx="707">
                  <c:v>61.48</c:v>
                </c:pt>
                <c:pt idx="708">
                  <c:v>61.558999999999997</c:v>
                </c:pt>
                <c:pt idx="709">
                  <c:v>61.515999999999998</c:v>
                </c:pt>
                <c:pt idx="710">
                  <c:v>61.683999999999997</c:v>
                </c:pt>
                <c:pt idx="711">
                  <c:v>61.787999999999997</c:v>
                </c:pt>
                <c:pt idx="712">
                  <c:v>61.773000000000003</c:v>
                </c:pt>
                <c:pt idx="713">
                  <c:v>61.881</c:v>
                </c:pt>
                <c:pt idx="714">
                  <c:v>62.030999999999999</c:v>
                </c:pt>
                <c:pt idx="715">
                  <c:v>61.886000000000003</c:v>
                </c:pt>
                <c:pt idx="716">
                  <c:v>61.893000000000001</c:v>
                </c:pt>
                <c:pt idx="717">
                  <c:v>62.113</c:v>
                </c:pt>
                <c:pt idx="718">
                  <c:v>62.216999999999999</c:v>
                </c:pt>
                <c:pt idx="719">
                  <c:v>62.16</c:v>
                </c:pt>
                <c:pt idx="720">
                  <c:v>62.17</c:v>
                </c:pt>
                <c:pt idx="721">
                  <c:v>62.203000000000003</c:v>
                </c:pt>
                <c:pt idx="722">
                  <c:v>62.454000000000001</c:v>
                </c:pt>
                <c:pt idx="723">
                  <c:v>62.198999999999998</c:v>
                </c:pt>
                <c:pt idx="724">
                  <c:v>62.293999999999997</c:v>
                </c:pt>
                <c:pt idx="725">
                  <c:v>62.399000000000001</c:v>
                </c:pt>
                <c:pt idx="726">
                  <c:v>62.588999999999999</c:v>
                </c:pt>
                <c:pt idx="727">
                  <c:v>62.482999999999997</c:v>
                </c:pt>
                <c:pt idx="728">
                  <c:v>62.429000000000002</c:v>
                </c:pt>
                <c:pt idx="729">
                  <c:v>62.569000000000003</c:v>
                </c:pt>
                <c:pt idx="730">
                  <c:v>62.73</c:v>
                </c:pt>
                <c:pt idx="731">
                  <c:v>62.753999999999998</c:v>
                </c:pt>
                <c:pt idx="732">
                  <c:v>62.642000000000003</c:v>
                </c:pt>
                <c:pt idx="733">
                  <c:v>62.73</c:v>
                </c:pt>
                <c:pt idx="734">
                  <c:v>62.859000000000002</c:v>
                </c:pt>
                <c:pt idx="735">
                  <c:v>62.954999999999998</c:v>
                </c:pt>
                <c:pt idx="736">
                  <c:v>62.865000000000002</c:v>
                </c:pt>
                <c:pt idx="737">
                  <c:v>63.110999999999997</c:v>
                </c:pt>
                <c:pt idx="738">
                  <c:v>63.103000000000002</c:v>
                </c:pt>
                <c:pt idx="739">
                  <c:v>63.073</c:v>
                </c:pt>
                <c:pt idx="740">
                  <c:v>62.94</c:v>
                </c:pt>
                <c:pt idx="741">
                  <c:v>63.238</c:v>
                </c:pt>
                <c:pt idx="742">
                  <c:v>63.511000000000003</c:v>
                </c:pt>
                <c:pt idx="743">
                  <c:v>63.418999999999997</c:v>
                </c:pt>
                <c:pt idx="744">
                  <c:v>63.244</c:v>
                </c:pt>
                <c:pt idx="745">
                  <c:v>63.39</c:v>
                </c:pt>
                <c:pt idx="746">
                  <c:v>63.564999999999998</c:v>
                </c:pt>
                <c:pt idx="747">
                  <c:v>63.542000000000002</c:v>
                </c:pt>
                <c:pt idx="748">
                  <c:v>63.426000000000002</c:v>
                </c:pt>
                <c:pt idx="749">
                  <c:v>63.564</c:v>
                </c:pt>
                <c:pt idx="750">
                  <c:v>63.683999999999997</c:v>
                </c:pt>
                <c:pt idx="751">
                  <c:v>63.581000000000003</c:v>
                </c:pt>
                <c:pt idx="752">
                  <c:v>63.652999999999999</c:v>
                </c:pt>
                <c:pt idx="753">
                  <c:v>63.655000000000001</c:v>
                </c:pt>
                <c:pt idx="754">
                  <c:v>63.918999999999997</c:v>
                </c:pt>
                <c:pt idx="755">
                  <c:v>63.906999999999996</c:v>
                </c:pt>
                <c:pt idx="756">
                  <c:v>63.863999999999997</c:v>
                </c:pt>
                <c:pt idx="757">
                  <c:v>64.016000000000005</c:v>
                </c:pt>
                <c:pt idx="758">
                  <c:v>64.135000000000005</c:v>
                </c:pt>
                <c:pt idx="759">
                  <c:v>64.128</c:v>
                </c:pt>
                <c:pt idx="760">
                  <c:v>63.954999999999998</c:v>
                </c:pt>
                <c:pt idx="761">
                  <c:v>64.317999999999998</c:v>
                </c:pt>
                <c:pt idx="762">
                  <c:v>64.296000000000006</c:v>
                </c:pt>
                <c:pt idx="763">
                  <c:v>64.344999999999999</c:v>
                </c:pt>
                <c:pt idx="764">
                  <c:v>64.301000000000002</c:v>
                </c:pt>
                <c:pt idx="765">
                  <c:v>64.454999999999998</c:v>
                </c:pt>
                <c:pt idx="766">
                  <c:v>64.575999999999993</c:v>
                </c:pt>
                <c:pt idx="767">
                  <c:v>64.421999999999997</c:v>
                </c:pt>
                <c:pt idx="768">
                  <c:v>64.375</c:v>
                </c:pt>
                <c:pt idx="769">
                  <c:v>64.632000000000005</c:v>
                </c:pt>
                <c:pt idx="770">
                  <c:v>64.724000000000004</c:v>
                </c:pt>
                <c:pt idx="771">
                  <c:v>64.704999999999998</c:v>
                </c:pt>
                <c:pt idx="772">
                  <c:v>64.542000000000002</c:v>
                </c:pt>
                <c:pt idx="773">
                  <c:v>64.706999999999994</c:v>
                </c:pt>
                <c:pt idx="774">
                  <c:v>64.91</c:v>
                </c:pt>
                <c:pt idx="775">
                  <c:v>64.912000000000006</c:v>
                </c:pt>
                <c:pt idx="776">
                  <c:v>64.748000000000005</c:v>
                </c:pt>
                <c:pt idx="777">
                  <c:v>64.936000000000007</c:v>
                </c:pt>
                <c:pt idx="778">
                  <c:v>65.177999999999997</c:v>
                </c:pt>
                <c:pt idx="779">
                  <c:v>65.122</c:v>
                </c:pt>
                <c:pt idx="780">
                  <c:v>65.087000000000003</c:v>
                </c:pt>
                <c:pt idx="781">
                  <c:v>65.203999999999994</c:v>
                </c:pt>
                <c:pt idx="782">
                  <c:v>65.314999999999998</c:v>
                </c:pt>
                <c:pt idx="783">
                  <c:v>65.266000000000005</c:v>
                </c:pt>
                <c:pt idx="784">
                  <c:v>65.225999999999999</c:v>
                </c:pt>
                <c:pt idx="785">
                  <c:v>65.376000000000005</c:v>
                </c:pt>
                <c:pt idx="786">
                  <c:v>65.61</c:v>
                </c:pt>
                <c:pt idx="787">
                  <c:v>65.475999999999999</c:v>
                </c:pt>
                <c:pt idx="788">
                  <c:v>65.444000000000003</c:v>
                </c:pt>
                <c:pt idx="789">
                  <c:v>65.569000000000003</c:v>
                </c:pt>
                <c:pt idx="790">
                  <c:v>65.724000000000004</c:v>
                </c:pt>
                <c:pt idx="791">
                  <c:v>65.700999999999993</c:v>
                </c:pt>
                <c:pt idx="792">
                  <c:v>65.661000000000001</c:v>
                </c:pt>
                <c:pt idx="793">
                  <c:v>65.896000000000001</c:v>
                </c:pt>
                <c:pt idx="794">
                  <c:v>65.951999999999998</c:v>
                </c:pt>
                <c:pt idx="795">
                  <c:v>65.846999999999994</c:v>
                </c:pt>
                <c:pt idx="796">
                  <c:v>65.861999999999995</c:v>
                </c:pt>
                <c:pt idx="797">
                  <c:v>66.055000000000007</c:v>
                </c:pt>
                <c:pt idx="798">
                  <c:v>66.033000000000001</c:v>
                </c:pt>
                <c:pt idx="799">
                  <c:v>66.076999999999998</c:v>
                </c:pt>
                <c:pt idx="800">
                  <c:v>65.948999999999998</c:v>
                </c:pt>
                <c:pt idx="801">
                  <c:v>66.307000000000002</c:v>
                </c:pt>
                <c:pt idx="802">
                  <c:v>66.34</c:v>
                </c:pt>
                <c:pt idx="803">
                  <c:v>66.168000000000006</c:v>
                </c:pt>
                <c:pt idx="804">
                  <c:v>66.25</c:v>
                </c:pt>
                <c:pt idx="805">
                  <c:v>66.367999999999995</c:v>
                </c:pt>
                <c:pt idx="806">
                  <c:v>66.578999999999994</c:v>
                </c:pt>
                <c:pt idx="807">
                  <c:v>66.447000000000003</c:v>
                </c:pt>
                <c:pt idx="808">
                  <c:v>66.373000000000005</c:v>
                </c:pt>
                <c:pt idx="809">
                  <c:v>66.528999999999996</c:v>
                </c:pt>
                <c:pt idx="810">
                  <c:v>66.724000000000004</c:v>
                </c:pt>
                <c:pt idx="811">
                  <c:v>66.656999999999996</c:v>
                </c:pt>
                <c:pt idx="812">
                  <c:v>66.600999999999999</c:v>
                </c:pt>
                <c:pt idx="813">
                  <c:v>66.828999999999994</c:v>
                </c:pt>
                <c:pt idx="814">
                  <c:v>66.900000000000006</c:v>
                </c:pt>
                <c:pt idx="815">
                  <c:v>66.831999999999994</c:v>
                </c:pt>
                <c:pt idx="816">
                  <c:v>66.858000000000004</c:v>
                </c:pt>
                <c:pt idx="817">
                  <c:v>67.018000000000001</c:v>
                </c:pt>
                <c:pt idx="818">
                  <c:v>67.120999999999995</c:v>
                </c:pt>
                <c:pt idx="819">
                  <c:v>67.070999999999998</c:v>
                </c:pt>
                <c:pt idx="820">
                  <c:v>66.94</c:v>
                </c:pt>
                <c:pt idx="821">
                  <c:v>67.23</c:v>
                </c:pt>
                <c:pt idx="822">
                  <c:v>67.347999999999999</c:v>
                </c:pt>
                <c:pt idx="823">
                  <c:v>67.39</c:v>
                </c:pt>
                <c:pt idx="824">
                  <c:v>67.132999999999996</c:v>
                </c:pt>
                <c:pt idx="825">
                  <c:v>67.424999999999997</c:v>
                </c:pt>
                <c:pt idx="826">
                  <c:v>67.524000000000001</c:v>
                </c:pt>
                <c:pt idx="827">
                  <c:v>67.549000000000007</c:v>
                </c:pt>
                <c:pt idx="828">
                  <c:v>67.379000000000005</c:v>
                </c:pt>
                <c:pt idx="829">
                  <c:v>67.611000000000004</c:v>
                </c:pt>
                <c:pt idx="830">
                  <c:v>67.721999999999994</c:v>
                </c:pt>
                <c:pt idx="831">
                  <c:v>67.64</c:v>
                </c:pt>
                <c:pt idx="832">
                  <c:v>67.611000000000004</c:v>
                </c:pt>
                <c:pt idx="833">
                  <c:v>67.856999999999999</c:v>
                </c:pt>
                <c:pt idx="834">
                  <c:v>67.988</c:v>
                </c:pt>
                <c:pt idx="835">
                  <c:v>67.873000000000005</c:v>
                </c:pt>
                <c:pt idx="836">
                  <c:v>67.816999999999993</c:v>
                </c:pt>
                <c:pt idx="837">
                  <c:v>67.997</c:v>
                </c:pt>
                <c:pt idx="838">
                  <c:v>68.168999999999997</c:v>
                </c:pt>
                <c:pt idx="839">
                  <c:v>68.033000000000001</c:v>
                </c:pt>
                <c:pt idx="840">
                  <c:v>68.025000000000006</c:v>
                </c:pt>
                <c:pt idx="841">
                  <c:v>68.203999999999994</c:v>
                </c:pt>
                <c:pt idx="842">
                  <c:v>68.358999999999995</c:v>
                </c:pt>
                <c:pt idx="843">
                  <c:v>68.245999999999995</c:v>
                </c:pt>
                <c:pt idx="844">
                  <c:v>68.22</c:v>
                </c:pt>
                <c:pt idx="845">
                  <c:v>68.427999999999997</c:v>
                </c:pt>
                <c:pt idx="846">
                  <c:v>68.42</c:v>
                </c:pt>
                <c:pt idx="847">
                  <c:v>68.430000000000007</c:v>
                </c:pt>
                <c:pt idx="848">
                  <c:v>68.364999999999995</c:v>
                </c:pt>
                <c:pt idx="849">
                  <c:v>68.63</c:v>
                </c:pt>
                <c:pt idx="850">
                  <c:v>68.763999999999996</c:v>
                </c:pt>
                <c:pt idx="851">
                  <c:v>68.635000000000005</c:v>
                </c:pt>
                <c:pt idx="852">
                  <c:v>68.596000000000004</c:v>
                </c:pt>
                <c:pt idx="853">
                  <c:v>68.819999999999993</c:v>
                </c:pt>
                <c:pt idx="854">
                  <c:v>68.930000000000007</c:v>
                </c:pt>
                <c:pt idx="855">
                  <c:v>68.864000000000004</c:v>
                </c:pt>
                <c:pt idx="856">
                  <c:v>68.715999999999994</c:v>
                </c:pt>
                <c:pt idx="857">
                  <c:v>68.918000000000006</c:v>
                </c:pt>
                <c:pt idx="858">
                  <c:v>69.17</c:v>
                </c:pt>
                <c:pt idx="859">
                  <c:v>69.037999999999997</c:v>
                </c:pt>
                <c:pt idx="860">
                  <c:v>68.954999999999998</c:v>
                </c:pt>
                <c:pt idx="861">
                  <c:v>69.161000000000001</c:v>
                </c:pt>
                <c:pt idx="862">
                  <c:v>69.284000000000006</c:v>
                </c:pt>
                <c:pt idx="863">
                  <c:v>69.322000000000003</c:v>
                </c:pt>
                <c:pt idx="864">
                  <c:v>69.197999999999993</c:v>
                </c:pt>
                <c:pt idx="865">
                  <c:v>69.421999999999997</c:v>
                </c:pt>
                <c:pt idx="866">
                  <c:v>69.542000000000002</c:v>
                </c:pt>
                <c:pt idx="867">
                  <c:v>69.451999999999998</c:v>
                </c:pt>
                <c:pt idx="868">
                  <c:v>69.44</c:v>
                </c:pt>
                <c:pt idx="869">
                  <c:v>69.679000000000002</c:v>
                </c:pt>
                <c:pt idx="870">
                  <c:v>69.733000000000004</c:v>
                </c:pt>
                <c:pt idx="871">
                  <c:v>69.662000000000006</c:v>
                </c:pt>
                <c:pt idx="872">
                  <c:v>69.620999999999995</c:v>
                </c:pt>
                <c:pt idx="873">
                  <c:v>69.822000000000003</c:v>
                </c:pt>
                <c:pt idx="874">
                  <c:v>69.930999999999997</c:v>
                </c:pt>
                <c:pt idx="875">
                  <c:v>69.911000000000001</c:v>
                </c:pt>
                <c:pt idx="876">
                  <c:v>69.756</c:v>
                </c:pt>
                <c:pt idx="877">
                  <c:v>70.040000000000006</c:v>
                </c:pt>
                <c:pt idx="878">
                  <c:v>70.123999999999995</c:v>
                </c:pt>
                <c:pt idx="879">
                  <c:v>70.046000000000006</c:v>
                </c:pt>
                <c:pt idx="880">
                  <c:v>69.989999999999995</c:v>
                </c:pt>
                <c:pt idx="881">
                  <c:v>70.287999999999997</c:v>
                </c:pt>
                <c:pt idx="882">
                  <c:v>70.338999999999999</c:v>
                </c:pt>
                <c:pt idx="883">
                  <c:v>70.272999999999996</c:v>
                </c:pt>
                <c:pt idx="884">
                  <c:v>70.126999999999995</c:v>
                </c:pt>
                <c:pt idx="885">
                  <c:v>70.463999999999999</c:v>
                </c:pt>
                <c:pt idx="886">
                  <c:v>70.548000000000002</c:v>
                </c:pt>
                <c:pt idx="887">
                  <c:v>70.478999999999999</c:v>
                </c:pt>
                <c:pt idx="888">
                  <c:v>70.38</c:v>
                </c:pt>
                <c:pt idx="889">
                  <c:v>70.603999999999999</c:v>
                </c:pt>
                <c:pt idx="890">
                  <c:v>70.741</c:v>
                </c:pt>
                <c:pt idx="891">
                  <c:v>70.653999999999996</c:v>
                </c:pt>
                <c:pt idx="892">
                  <c:v>70.614000000000004</c:v>
                </c:pt>
                <c:pt idx="893">
                  <c:v>70.831000000000003</c:v>
                </c:pt>
                <c:pt idx="894">
                  <c:v>70.936000000000007</c:v>
                </c:pt>
                <c:pt idx="895">
                  <c:v>70.873999999999995</c:v>
                </c:pt>
                <c:pt idx="896">
                  <c:v>70.83</c:v>
                </c:pt>
                <c:pt idx="897">
                  <c:v>71.006</c:v>
                </c:pt>
                <c:pt idx="898">
                  <c:v>71.102000000000004</c:v>
                </c:pt>
                <c:pt idx="899">
                  <c:v>71.099000000000004</c:v>
                </c:pt>
                <c:pt idx="900">
                  <c:v>70.971999999999994</c:v>
                </c:pt>
                <c:pt idx="901">
                  <c:v>71.260000000000005</c:v>
                </c:pt>
                <c:pt idx="902">
                  <c:v>71.256</c:v>
                </c:pt>
                <c:pt idx="903">
                  <c:v>71.278999999999996</c:v>
                </c:pt>
                <c:pt idx="904">
                  <c:v>71.22</c:v>
                </c:pt>
                <c:pt idx="905">
                  <c:v>71.468000000000004</c:v>
                </c:pt>
                <c:pt idx="906">
                  <c:v>71.536000000000001</c:v>
                </c:pt>
                <c:pt idx="907">
                  <c:v>71.488</c:v>
                </c:pt>
                <c:pt idx="908">
                  <c:v>71.353999999999999</c:v>
                </c:pt>
                <c:pt idx="909">
                  <c:v>71.61</c:v>
                </c:pt>
                <c:pt idx="910">
                  <c:v>71.676000000000002</c:v>
                </c:pt>
                <c:pt idx="911">
                  <c:v>71.659000000000006</c:v>
                </c:pt>
                <c:pt idx="912">
                  <c:v>71.564999999999998</c:v>
                </c:pt>
                <c:pt idx="913">
                  <c:v>71.86</c:v>
                </c:pt>
                <c:pt idx="914">
                  <c:v>71.956999999999994</c:v>
                </c:pt>
                <c:pt idx="915">
                  <c:v>71.816000000000003</c:v>
                </c:pt>
                <c:pt idx="916">
                  <c:v>71.731999999999999</c:v>
                </c:pt>
                <c:pt idx="917">
                  <c:v>72.039000000000001</c:v>
                </c:pt>
                <c:pt idx="918">
                  <c:v>72.137</c:v>
                </c:pt>
                <c:pt idx="919">
                  <c:v>72.105999999999995</c:v>
                </c:pt>
                <c:pt idx="920">
                  <c:v>71.977000000000004</c:v>
                </c:pt>
                <c:pt idx="921">
                  <c:v>72.22</c:v>
                </c:pt>
                <c:pt idx="922">
                  <c:v>72.328999999999994</c:v>
                </c:pt>
                <c:pt idx="923">
                  <c:v>72.257000000000005</c:v>
                </c:pt>
                <c:pt idx="924">
                  <c:v>72.165999999999997</c:v>
                </c:pt>
                <c:pt idx="925">
                  <c:v>72.421999999999997</c:v>
                </c:pt>
                <c:pt idx="926">
                  <c:v>72.495000000000005</c:v>
                </c:pt>
                <c:pt idx="927">
                  <c:v>72.495000000000005</c:v>
                </c:pt>
                <c:pt idx="928">
                  <c:v>72.364000000000004</c:v>
                </c:pt>
                <c:pt idx="929">
                  <c:v>72.644999999999996</c:v>
                </c:pt>
                <c:pt idx="930">
                  <c:v>72.691999999999993</c:v>
                </c:pt>
                <c:pt idx="931">
                  <c:v>72.941999999999993</c:v>
                </c:pt>
                <c:pt idx="932">
                  <c:v>72.986999999999995</c:v>
                </c:pt>
                <c:pt idx="933">
                  <c:v>72.885000000000005</c:v>
                </c:pt>
                <c:pt idx="934">
                  <c:v>72.819000000000003</c:v>
                </c:pt>
                <c:pt idx="935">
                  <c:v>73.022999999999996</c:v>
                </c:pt>
                <c:pt idx="936">
                  <c:v>73.075000000000003</c:v>
                </c:pt>
                <c:pt idx="937">
                  <c:v>73.010999999999996</c:v>
                </c:pt>
                <c:pt idx="938">
                  <c:v>72.926000000000002</c:v>
                </c:pt>
                <c:pt idx="939">
                  <c:v>73.171000000000006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4A-49EC-8F5D-DB96A00B4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222576"/>
        <c:axId val="220223136"/>
      </c:scatterChart>
      <c:valAx>
        <c:axId val="220222576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600" b="1">
                    <a:solidFill>
                      <a:schemeClr val="tx1"/>
                    </a:solidFill>
                  </a:rPr>
                  <a:t>Time</a:t>
                </a:r>
                <a:r>
                  <a:rPr lang="en-US" altLang="zh-TW" sz="1600" b="1" baseline="0">
                    <a:solidFill>
                      <a:schemeClr val="tx1"/>
                    </a:solidFill>
                  </a:rPr>
                  <a:t> (msec)</a:t>
                </a:r>
                <a:endParaRPr lang="zh-TW" altLang="en-US" sz="16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0223136"/>
        <c:crossesAt val="-80"/>
        <c:crossBetween val="midCat"/>
      </c:valAx>
      <c:valAx>
        <c:axId val="220223136"/>
        <c:scaling>
          <c:orientation val="minMax"/>
          <c:max val="80"/>
          <c:min val="-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600" b="1">
                    <a:solidFill>
                      <a:schemeClr val="tx1"/>
                    </a:solidFill>
                  </a:rPr>
                  <a:t>X</a:t>
                </a:r>
                <a:r>
                  <a:rPr lang="en-US" altLang="zh-TW" sz="1600" b="1" baseline="0">
                    <a:solidFill>
                      <a:schemeClr val="tx1"/>
                    </a:solidFill>
                  </a:rPr>
                  <a:t> Coordinate (mm)</a:t>
                </a:r>
                <a:endParaRPr lang="zh-TW" altLang="en-US" sz="16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0222576"/>
        <c:crosses val="autoZero"/>
        <c:crossBetween val="midCat"/>
        <c:majorUnit val="20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工作表1!$C$1:$D$1</c:f>
              <c:strCache>
                <c:ptCount val="2"/>
                <c:pt idx="0">
                  <c:v>-80</c:v>
                </c:pt>
                <c:pt idx="1">
                  <c:v>80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  <a:headEnd type="none" w="med" len="med"/>
              <a:tailEnd type="triangle" w="lg" len="lg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工作表1!$C$1:$D$1</c:f>
              <c:numCache>
                <c:formatCode>General</c:formatCode>
                <c:ptCount val="2"/>
                <c:pt idx="0">
                  <c:v>-80</c:v>
                </c:pt>
                <c:pt idx="1">
                  <c:v>80</c:v>
                </c:pt>
              </c:numCache>
            </c:numRef>
          </c:xVal>
          <c:yVal>
            <c:numRef>
              <c:f>工作表1!$C$2:$D$2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22-4908-BCA1-41FA30CAC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467056"/>
        <c:axId val="221467616"/>
      </c:scatterChart>
      <c:valAx>
        <c:axId val="221467056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1467616"/>
        <c:crosses val="autoZero"/>
        <c:crossBetween val="midCat"/>
      </c:valAx>
      <c:valAx>
        <c:axId val="221467616"/>
        <c:scaling>
          <c:orientation val="minMax"/>
          <c:max val="100"/>
          <c:min val="-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1467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bg1"/>
      </a:solidFill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Normalize</a:t>
            </a:r>
            <a:r>
              <a:rPr lang="en-US" altLang="zh-TW" baseline="0"/>
              <a:t>_</a:t>
            </a:r>
            <a:r>
              <a:rPr lang="en-US"/>
              <a:t>Energy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Normalize!$B$8</c:f>
              <c:strCache>
                <c:ptCount val="1"/>
                <c:pt idx="0">
                  <c:v>70MeV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Normalize!$A$10:$A$234</c:f>
              <c:numCache>
                <c:formatCode>General</c:formatCode>
                <c:ptCount val="225"/>
                <c:pt idx="0">
                  <c:v>22.45</c:v>
                </c:pt>
                <c:pt idx="1">
                  <c:v>22.98</c:v>
                </c:pt>
                <c:pt idx="2">
                  <c:v>23.49</c:v>
                </c:pt>
                <c:pt idx="3">
                  <c:v>23.98</c:v>
                </c:pt>
                <c:pt idx="4">
                  <c:v>24.46</c:v>
                </c:pt>
                <c:pt idx="5">
                  <c:v>24.97</c:v>
                </c:pt>
                <c:pt idx="6">
                  <c:v>25.42</c:v>
                </c:pt>
                <c:pt idx="7">
                  <c:v>25.84</c:v>
                </c:pt>
                <c:pt idx="8">
                  <c:v>26.26</c:v>
                </c:pt>
                <c:pt idx="9">
                  <c:v>26.67</c:v>
                </c:pt>
                <c:pt idx="10">
                  <c:v>27.05</c:v>
                </c:pt>
                <c:pt idx="11">
                  <c:v>27.39</c:v>
                </c:pt>
                <c:pt idx="12">
                  <c:v>27.71</c:v>
                </c:pt>
                <c:pt idx="13">
                  <c:v>27.99</c:v>
                </c:pt>
                <c:pt idx="14">
                  <c:v>28.22</c:v>
                </c:pt>
                <c:pt idx="15">
                  <c:v>28.41</c:v>
                </c:pt>
                <c:pt idx="16">
                  <c:v>28.59</c:v>
                </c:pt>
                <c:pt idx="17">
                  <c:v>28.72</c:v>
                </c:pt>
                <c:pt idx="18">
                  <c:v>28.84</c:v>
                </c:pt>
                <c:pt idx="19">
                  <c:v>28.94</c:v>
                </c:pt>
                <c:pt idx="20">
                  <c:v>29.04</c:v>
                </c:pt>
                <c:pt idx="21">
                  <c:v>29.12</c:v>
                </c:pt>
                <c:pt idx="22">
                  <c:v>29.18</c:v>
                </c:pt>
                <c:pt idx="23">
                  <c:v>29.25</c:v>
                </c:pt>
                <c:pt idx="24">
                  <c:v>29.3</c:v>
                </c:pt>
                <c:pt idx="25">
                  <c:v>29.33</c:v>
                </c:pt>
                <c:pt idx="26">
                  <c:v>29.38</c:v>
                </c:pt>
                <c:pt idx="27">
                  <c:v>29.42</c:v>
                </c:pt>
                <c:pt idx="28">
                  <c:v>29.44</c:v>
                </c:pt>
                <c:pt idx="29">
                  <c:v>29.46</c:v>
                </c:pt>
                <c:pt idx="30">
                  <c:v>29.48</c:v>
                </c:pt>
                <c:pt idx="31">
                  <c:v>29.51</c:v>
                </c:pt>
                <c:pt idx="32">
                  <c:v>29.52</c:v>
                </c:pt>
                <c:pt idx="33">
                  <c:v>29.53</c:v>
                </c:pt>
                <c:pt idx="34">
                  <c:v>29.54</c:v>
                </c:pt>
                <c:pt idx="35">
                  <c:v>29.35</c:v>
                </c:pt>
                <c:pt idx="36">
                  <c:v>29.33</c:v>
                </c:pt>
                <c:pt idx="37">
                  <c:v>29.51</c:v>
                </c:pt>
              </c:numCache>
            </c:numRef>
          </c:xVal>
          <c:yVal>
            <c:numRef>
              <c:f>Normalize!$B$10:$B$234</c:f>
              <c:numCache>
                <c:formatCode>General</c:formatCode>
                <c:ptCount val="225"/>
                <c:pt idx="0">
                  <c:v>78.650000000000006</c:v>
                </c:pt>
                <c:pt idx="1">
                  <c:v>80.5</c:v>
                </c:pt>
                <c:pt idx="2">
                  <c:v>82.79</c:v>
                </c:pt>
                <c:pt idx="3">
                  <c:v>84.86</c:v>
                </c:pt>
                <c:pt idx="4">
                  <c:v>87.29</c:v>
                </c:pt>
                <c:pt idx="5">
                  <c:v>89.99</c:v>
                </c:pt>
                <c:pt idx="6">
                  <c:v>91.73</c:v>
                </c:pt>
                <c:pt idx="7">
                  <c:v>93.75</c:v>
                </c:pt>
                <c:pt idx="8">
                  <c:v>95.42</c:v>
                </c:pt>
                <c:pt idx="9">
                  <c:v>97.44</c:v>
                </c:pt>
                <c:pt idx="10">
                  <c:v>98.6</c:v>
                </c:pt>
                <c:pt idx="11">
                  <c:v>99.09</c:v>
                </c:pt>
                <c:pt idx="12">
                  <c:v>100</c:v>
                </c:pt>
                <c:pt idx="13">
                  <c:v>99.57</c:v>
                </c:pt>
                <c:pt idx="14">
                  <c:v>98.81</c:v>
                </c:pt>
                <c:pt idx="15">
                  <c:v>96.76</c:v>
                </c:pt>
                <c:pt idx="16">
                  <c:v>93.31</c:v>
                </c:pt>
                <c:pt idx="17">
                  <c:v>90.76</c:v>
                </c:pt>
                <c:pt idx="18">
                  <c:v>86.26</c:v>
                </c:pt>
                <c:pt idx="19">
                  <c:v>81.349999999999994</c:v>
                </c:pt>
                <c:pt idx="20">
                  <c:v>76.03</c:v>
                </c:pt>
                <c:pt idx="21">
                  <c:v>69.88</c:v>
                </c:pt>
                <c:pt idx="22">
                  <c:v>64.56</c:v>
                </c:pt>
                <c:pt idx="23">
                  <c:v>58.35</c:v>
                </c:pt>
                <c:pt idx="24">
                  <c:v>52.11</c:v>
                </c:pt>
                <c:pt idx="25">
                  <c:v>46.46</c:v>
                </c:pt>
                <c:pt idx="26">
                  <c:v>40.39</c:v>
                </c:pt>
                <c:pt idx="27">
                  <c:v>34.9</c:v>
                </c:pt>
                <c:pt idx="28">
                  <c:v>30.15</c:v>
                </c:pt>
                <c:pt idx="29">
                  <c:v>25.26</c:v>
                </c:pt>
                <c:pt idx="30">
                  <c:v>21.72</c:v>
                </c:pt>
                <c:pt idx="31">
                  <c:v>17.8</c:v>
                </c:pt>
                <c:pt idx="32">
                  <c:v>15.05</c:v>
                </c:pt>
                <c:pt idx="33">
                  <c:v>12.44</c:v>
                </c:pt>
                <c:pt idx="34">
                  <c:v>10.43</c:v>
                </c:pt>
                <c:pt idx="35">
                  <c:v>8.51</c:v>
                </c:pt>
                <c:pt idx="36">
                  <c:v>6.9</c:v>
                </c:pt>
                <c:pt idx="37">
                  <c:v>5.88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7C5-40F4-BC15-EECE26BE3DDB}"/>
            </c:ext>
          </c:extLst>
        </c:ser>
        <c:ser>
          <c:idx val="1"/>
          <c:order val="1"/>
          <c:tx>
            <c:strRef>
              <c:f>Normalize!$D$8</c:f>
              <c:strCache>
                <c:ptCount val="1"/>
                <c:pt idx="0">
                  <c:v>80MeV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Normalize!$C$10:$C$312</c:f>
              <c:numCache>
                <c:formatCode>General</c:formatCode>
                <c:ptCount val="303"/>
                <c:pt idx="0">
                  <c:v>22.32</c:v>
                </c:pt>
                <c:pt idx="1">
                  <c:v>22.76</c:v>
                </c:pt>
                <c:pt idx="2">
                  <c:v>23.17</c:v>
                </c:pt>
                <c:pt idx="3">
                  <c:v>23.62</c:v>
                </c:pt>
                <c:pt idx="4">
                  <c:v>24.13</c:v>
                </c:pt>
                <c:pt idx="5">
                  <c:v>24.55</c:v>
                </c:pt>
                <c:pt idx="6">
                  <c:v>24.96</c:v>
                </c:pt>
                <c:pt idx="7">
                  <c:v>25.46</c:v>
                </c:pt>
                <c:pt idx="8">
                  <c:v>25.96</c:v>
                </c:pt>
                <c:pt idx="9">
                  <c:v>26.39</c:v>
                </c:pt>
                <c:pt idx="10">
                  <c:v>26.81</c:v>
                </c:pt>
                <c:pt idx="11">
                  <c:v>27.32</c:v>
                </c:pt>
                <c:pt idx="12">
                  <c:v>27.8</c:v>
                </c:pt>
                <c:pt idx="13">
                  <c:v>28.23</c:v>
                </c:pt>
                <c:pt idx="14">
                  <c:v>28.67</c:v>
                </c:pt>
                <c:pt idx="15">
                  <c:v>29.22</c:v>
                </c:pt>
                <c:pt idx="16">
                  <c:v>29.67</c:v>
                </c:pt>
                <c:pt idx="17">
                  <c:v>30.09</c:v>
                </c:pt>
                <c:pt idx="18">
                  <c:v>30.58</c:v>
                </c:pt>
                <c:pt idx="19">
                  <c:v>31.11</c:v>
                </c:pt>
                <c:pt idx="20">
                  <c:v>31.57</c:v>
                </c:pt>
                <c:pt idx="21">
                  <c:v>32.020000000000003</c:v>
                </c:pt>
                <c:pt idx="22">
                  <c:v>32.58</c:v>
                </c:pt>
                <c:pt idx="23">
                  <c:v>33.1</c:v>
                </c:pt>
                <c:pt idx="24">
                  <c:v>33.56</c:v>
                </c:pt>
                <c:pt idx="25">
                  <c:v>34.03</c:v>
                </c:pt>
                <c:pt idx="26">
                  <c:v>34.58</c:v>
                </c:pt>
                <c:pt idx="27">
                  <c:v>35.049999999999997</c:v>
                </c:pt>
                <c:pt idx="28">
                  <c:v>35.47</c:v>
                </c:pt>
                <c:pt idx="29">
                  <c:v>35.9</c:v>
                </c:pt>
                <c:pt idx="30">
                  <c:v>36.369999999999997</c:v>
                </c:pt>
                <c:pt idx="31">
                  <c:v>36.74</c:v>
                </c:pt>
                <c:pt idx="32">
                  <c:v>37.07</c:v>
                </c:pt>
                <c:pt idx="33">
                  <c:v>37.409999999999997</c:v>
                </c:pt>
                <c:pt idx="34">
                  <c:v>37.71</c:v>
                </c:pt>
                <c:pt idx="35">
                  <c:v>37.950000000000003</c:v>
                </c:pt>
                <c:pt idx="36">
                  <c:v>38.17</c:v>
                </c:pt>
                <c:pt idx="37">
                  <c:v>38.369999999999997</c:v>
                </c:pt>
                <c:pt idx="38">
                  <c:v>38.53</c:v>
                </c:pt>
                <c:pt idx="39">
                  <c:v>38.65</c:v>
                </c:pt>
                <c:pt idx="40">
                  <c:v>38.770000000000003</c:v>
                </c:pt>
                <c:pt idx="41">
                  <c:v>38.880000000000003</c:v>
                </c:pt>
                <c:pt idx="42">
                  <c:v>38.96</c:v>
                </c:pt>
                <c:pt idx="43">
                  <c:v>39.03</c:v>
                </c:pt>
                <c:pt idx="44">
                  <c:v>39.1</c:v>
                </c:pt>
                <c:pt idx="45">
                  <c:v>39.159999999999997</c:v>
                </c:pt>
                <c:pt idx="46">
                  <c:v>39.200000000000003</c:v>
                </c:pt>
                <c:pt idx="47">
                  <c:v>39.25</c:v>
                </c:pt>
                <c:pt idx="48">
                  <c:v>39.29</c:v>
                </c:pt>
                <c:pt idx="49">
                  <c:v>39.33</c:v>
                </c:pt>
                <c:pt idx="50">
                  <c:v>39.35</c:v>
                </c:pt>
                <c:pt idx="51">
                  <c:v>39.369999999999997</c:v>
                </c:pt>
                <c:pt idx="52">
                  <c:v>39.409999999999997</c:v>
                </c:pt>
                <c:pt idx="53">
                  <c:v>39.409999999999997</c:v>
                </c:pt>
                <c:pt idx="54">
                  <c:v>39.42</c:v>
                </c:pt>
                <c:pt idx="55">
                  <c:v>39.42</c:v>
                </c:pt>
                <c:pt idx="56">
                  <c:v>39.4</c:v>
                </c:pt>
                <c:pt idx="57">
                  <c:v>39.39</c:v>
                </c:pt>
              </c:numCache>
            </c:numRef>
          </c:xVal>
          <c:yVal>
            <c:numRef>
              <c:f>Normalize!$D$10:$D$312</c:f>
              <c:numCache>
                <c:formatCode>General</c:formatCode>
                <c:ptCount val="303"/>
                <c:pt idx="0">
                  <c:v>52.95</c:v>
                </c:pt>
                <c:pt idx="1">
                  <c:v>53.4</c:v>
                </c:pt>
                <c:pt idx="2">
                  <c:v>54.31</c:v>
                </c:pt>
                <c:pt idx="3">
                  <c:v>54.82</c:v>
                </c:pt>
                <c:pt idx="4">
                  <c:v>55.53</c:v>
                </c:pt>
                <c:pt idx="5">
                  <c:v>56.65</c:v>
                </c:pt>
                <c:pt idx="6">
                  <c:v>56.92</c:v>
                </c:pt>
                <c:pt idx="7">
                  <c:v>57.96</c:v>
                </c:pt>
                <c:pt idx="8">
                  <c:v>58.79</c:v>
                </c:pt>
                <c:pt idx="9">
                  <c:v>59.37</c:v>
                </c:pt>
                <c:pt idx="10">
                  <c:v>60.43</c:v>
                </c:pt>
                <c:pt idx="11">
                  <c:v>61.5</c:v>
                </c:pt>
                <c:pt idx="12">
                  <c:v>62.43</c:v>
                </c:pt>
                <c:pt idx="13">
                  <c:v>63.91</c:v>
                </c:pt>
                <c:pt idx="14">
                  <c:v>64.58</c:v>
                </c:pt>
                <c:pt idx="15">
                  <c:v>66.180000000000007</c:v>
                </c:pt>
                <c:pt idx="16">
                  <c:v>67.47</c:v>
                </c:pt>
                <c:pt idx="17">
                  <c:v>68.94</c:v>
                </c:pt>
                <c:pt idx="18">
                  <c:v>70.540000000000006</c:v>
                </c:pt>
                <c:pt idx="19">
                  <c:v>71.59</c:v>
                </c:pt>
                <c:pt idx="20">
                  <c:v>73.260000000000005</c:v>
                </c:pt>
                <c:pt idx="21">
                  <c:v>75.02</c:v>
                </c:pt>
                <c:pt idx="22">
                  <c:v>77.959999999999994</c:v>
                </c:pt>
                <c:pt idx="23">
                  <c:v>79.84</c:v>
                </c:pt>
                <c:pt idx="24">
                  <c:v>81.819999999999993</c:v>
                </c:pt>
                <c:pt idx="25">
                  <c:v>84.66</c:v>
                </c:pt>
                <c:pt idx="26">
                  <c:v>87.01</c:v>
                </c:pt>
                <c:pt idx="27">
                  <c:v>89.7</c:v>
                </c:pt>
                <c:pt idx="28">
                  <c:v>92.22</c:v>
                </c:pt>
                <c:pt idx="29">
                  <c:v>94.08</c:v>
                </c:pt>
                <c:pt idx="30">
                  <c:v>96.4</c:v>
                </c:pt>
                <c:pt idx="31">
                  <c:v>97.95</c:v>
                </c:pt>
                <c:pt idx="32">
                  <c:v>99.51</c:v>
                </c:pt>
                <c:pt idx="33">
                  <c:v>100</c:v>
                </c:pt>
                <c:pt idx="34">
                  <c:v>99.6</c:v>
                </c:pt>
                <c:pt idx="35">
                  <c:v>98.73</c:v>
                </c:pt>
                <c:pt idx="36">
                  <c:v>97.49</c:v>
                </c:pt>
                <c:pt idx="37">
                  <c:v>94.17</c:v>
                </c:pt>
                <c:pt idx="38">
                  <c:v>89.98</c:v>
                </c:pt>
                <c:pt idx="39">
                  <c:v>85.35</c:v>
                </c:pt>
                <c:pt idx="40">
                  <c:v>80.34</c:v>
                </c:pt>
                <c:pt idx="41">
                  <c:v>73.09</c:v>
                </c:pt>
                <c:pt idx="42">
                  <c:v>67.06</c:v>
                </c:pt>
                <c:pt idx="43">
                  <c:v>60.74</c:v>
                </c:pt>
                <c:pt idx="44">
                  <c:v>53.14</c:v>
                </c:pt>
                <c:pt idx="45">
                  <c:v>46.16</c:v>
                </c:pt>
                <c:pt idx="46">
                  <c:v>40.25</c:v>
                </c:pt>
                <c:pt idx="47">
                  <c:v>34.6</c:v>
                </c:pt>
                <c:pt idx="48">
                  <c:v>28.79</c:v>
                </c:pt>
                <c:pt idx="49">
                  <c:v>23.45</c:v>
                </c:pt>
                <c:pt idx="50">
                  <c:v>19.78</c:v>
                </c:pt>
                <c:pt idx="51">
                  <c:v>16.260000000000002</c:v>
                </c:pt>
                <c:pt idx="52">
                  <c:v>12.99</c:v>
                </c:pt>
                <c:pt idx="53">
                  <c:v>10.52</c:v>
                </c:pt>
                <c:pt idx="54">
                  <c:v>8.5299999999999994</c:v>
                </c:pt>
                <c:pt idx="55">
                  <c:v>7</c:v>
                </c:pt>
                <c:pt idx="56">
                  <c:v>5.61</c:v>
                </c:pt>
                <c:pt idx="57">
                  <c:v>4.51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7C5-40F4-BC15-EECE26BE3DDB}"/>
            </c:ext>
          </c:extLst>
        </c:ser>
        <c:ser>
          <c:idx val="2"/>
          <c:order val="2"/>
          <c:tx>
            <c:strRef>
              <c:f>Normalize!$F$8</c:f>
              <c:strCache>
                <c:ptCount val="1"/>
                <c:pt idx="0">
                  <c:v>90MeV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Normalize!$E$10:$E$393</c:f>
              <c:numCache>
                <c:formatCode>General</c:formatCode>
                <c:ptCount val="384"/>
                <c:pt idx="0">
                  <c:v>22.62</c:v>
                </c:pt>
                <c:pt idx="1">
                  <c:v>23</c:v>
                </c:pt>
                <c:pt idx="2">
                  <c:v>23.44</c:v>
                </c:pt>
                <c:pt idx="3">
                  <c:v>23.94</c:v>
                </c:pt>
                <c:pt idx="4">
                  <c:v>24.37</c:v>
                </c:pt>
                <c:pt idx="5">
                  <c:v>24.78</c:v>
                </c:pt>
                <c:pt idx="6">
                  <c:v>25.26</c:v>
                </c:pt>
                <c:pt idx="7">
                  <c:v>25.77</c:v>
                </c:pt>
                <c:pt idx="8">
                  <c:v>26.18</c:v>
                </c:pt>
                <c:pt idx="9">
                  <c:v>26.57</c:v>
                </c:pt>
                <c:pt idx="10">
                  <c:v>27.08</c:v>
                </c:pt>
                <c:pt idx="11">
                  <c:v>31.86</c:v>
                </c:pt>
                <c:pt idx="12">
                  <c:v>34.86</c:v>
                </c:pt>
                <c:pt idx="13">
                  <c:v>35.369999999999997</c:v>
                </c:pt>
                <c:pt idx="14">
                  <c:v>35.85</c:v>
                </c:pt>
                <c:pt idx="15">
                  <c:v>36.25</c:v>
                </c:pt>
                <c:pt idx="16">
                  <c:v>36.68</c:v>
                </c:pt>
                <c:pt idx="17">
                  <c:v>37.200000000000003</c:v>
                </c:pt>
                <c:pt idx="18">
                  <c:v>37.68</c:v>
                </c:pt>
                <c:pt idx="19">
                  <c:v>38.07</c:v>
                </c:pt>
                <c:pt idx="20">
                  <c:v>38.54</c:v>
                </c:pt>
                <c:pt idx="21">
                  <c:v>39.08</c:v>
                </c:pt>
                <c:pt idx="22">
                  <c:v>39.520000000000003</c:v>
                </c:pt>
                <c:pt idx="23">
                  <c:v>39.93</c:v>
                </c:pt>
                <c:pt idx="24">
                  <c:v>40.44</c:v>
                </c:pt>
                <c:pt idx="25">
                  <c:v>40.97</c:v>
                </c:pt>
                <c:pt idx="26">
                  <c:v>41.41</c:v>
                </c:pt>
                <c:pt idx="27">
                  <c:v>41.84</c:v>
                </c:pt>
                <c:pt idx="28">
                  <c:v>42.39</c:v>
                </c:pt>
                <c:pt idx="29">
                  <c:v>42.89</c:v>
                </c:pt>
                <c:pt idx="30">
                  <c:v>43.32</c:v>
                </c:pt>
                <c:pt idx="31">
                  <c:v>43.81</c:v>
                </c:pt>
                <c:pt idx="32">
                  <c:v>44.38</c:v>
                </c:pt>
                <c:pt idx="33">
                  <c:v>44.87</c:v>
                </c:pt>
                <c:pt idx="34">
                  <c:v>45.29</c:v>
                </c:pt>
                <c:pt idx="35">
                  <c:v>45.78</c:v>
                </c:pt>
                <c:pt idx="36">
                  <c:v>46.3</c:v>
                </c:pt>
                <c:pt idx="37">
                  <c:v>46.7</c:v>
                </c:pt>
                <c:pt idx="38">
                  <c:v>47.09</c:v>
                </c:pt>
                <c:pt idx="39">
                  <c:v>47.51</c:v>
                </c:pt>
                <c:pt idx="40">
                  <c:v>47.9</c:v>
                </c:pt>
                <c:pt idx="41">
                  <c:v>48.19</c:v>
                </c:pt>
                <c:pt idx="42">
                  <c:v>48.46</c:v>
                </c:pt>
                <c:pt idx="43">
                  <c:v>48.75</c:v>
                </c:pt>
                <c:pt idx="44">
                  <c:v>48.99</c:v>
                </c:pt>
                <c:pt idx="45">
                  <c:v>49.16</c:v>
                </c:pt>
                <c:pt idx="46">
                  <c:v>49.32</c:v>
                </c:pt>
                <c:pt idx="47">
                  <c:v>49.49</c:v>
                </c:pt>
                <c:pt idx="48">
                  <c:v>49.61</c:v>
                </c:pt>
                <c:pt idx="49">
                  <c:v>49.71</c:v>
                </c:pt>
                <c:pt idx="50">
                  <c:v>49.82</c:v>
                </c:pt>
                <c:pt idx="51">
                  <c:v>49.93</c:v>
                </c:pt>
                <c:pt idx="52">
                  <c:v>50</c:v>
                </c:pt>
                <c:pt idx="53">
                  <c:v>50.07</c:v>
                </c:pt>
                <c:pt idx="54">
                  <c:v>50.15</c:v>
                </c:pt>
                <c:pt idx="55">
                  <c:v>50.22</c:v>
                </c:pt>
                <c:pt idx="56">
                  <c:v>50.27</c:v>
                </c:pt>
                <c:pt idx="57">
                  <c:v>50.31</c:v>
                </c:pt>
                <c:pt idx="58">
                  <c:v>50.36</c:v>
                </c:pt>
                <c:pt idx="59">
                  <c:v>50.38</c:v>
                </c:pt>
                <c:pt idx="60">
                  <c:v>50.39</c:v>
                </c:pt>
                <c:pt idx="61">
                  <c:v>50.4</c:v>
                </c:pt>
                <c:pt idx="62">
                  <c:v>50.4</c:v>
                </c:pt>
                <c:pt idx="63">
                  <c:v>50.36</c:v>
                </c:pt>
              </c:numCache>
            </c:numRef>
          </c:xVal>
          <c:yVal>
            <c:numRef>
              <c:f>Normalize!$F$10:$F$393</c:f>
              <c:numCache>
                <c:formatCode>General</c:formatCode>
                <c:ptCount val="384"/>
                <c:pt idx="0">
                  <c:v>42.76</c:v>
                </c:pt>
                <c:pt idx="1">
                  <c:v>43.09</c:v>
                </c:pt>
                <c:pt idx="2">
                  <c:v>43.31</c:v>
                </c:pt>
                <c:pt idx="3">
                  <c:v>43.67</c:v>
                </c:pt>
                <c:pt idx="4">
                  <c:v>44.1</c:v>
                </c:pt>
                <c:pt idx="5">
                  <c:v>44.4</c:v>
                </c:pt>
                <c:pt idx="6">
                  <c:v>45.03</c:v>
                </c:pt>
                <c:pt idx="7">
                  <c:v>45.2</c:v>
                </c:pt>
                <c:pt idx="8">
                  <c:v>45.51</c:v>
                </c:pt>
                <c:pt idx="9">
                  <c:v>46.1</c:v>
                </c:pt>
                <c:pt idx="10">
                  <c:v>46.19</c:v>
                </c:pt>
                <c:pt idx="11">
                  <c:v>51.67</c:v>
                </c:pt>
                <c:pt idx="12">
                  <c:v>54.6</c:v>
                </c:pt>
                <c:pt idx="13">
                  <c:v>55.45</c:v>
                </c:pt>
                <c:pt idx="14">
                  <c:v>55.74</c:v>
                </c:pt>
                <c:pt idx="15">
                  <c:v>56.7</c:v>
                </c:pt>
                <c:pt idx="16">
                  <c:v>57.48</c:v>
                </c:pt>
                <c:pt idx="17">
                  <c:v>58.54</c:v>
                </c:pt>
                <c:pt idx="18">
                  <c:v>59.34</c:v>
                </c:pt>
                <c:pt idx="19">
                  <c:v>59.58</c:v>
                </c:pt>
                <c:pt idx="20">
                  <c:v>60.7</c:v>
                </c:pt>
                <c:pt idx="21">
                  <c:v>61.9</c:v>
                </c:pt>
                <c:pt idx="22">
                  <c:v>63.07</c:v>
                </c:pt>
                <c:pt idx="23">
                  <c:v>64.37</c:v>
                </c:pt>
                <c:pt idx="24">
                  <c:v>65.37</c:v>
                </c:pt>
                <c:pt idx="25">
                  <c:v>67.11</c:v>
                </c:pt>
                <c:pt idx="26">
                  <c:v>68.239999999999995</c:v>
                </c:pt>
                <c:pt idx="27">
                  <c:v>69.59</c:v>
                </c:pt>
                <c:pt idx="28">
                  <c:v>71.69</c:v>
                </c:pt>
                <c:pt idx="29">
                  <c:v>73.39</c:v>
                </c:pt>
                <c:pt idx="30">
                  <c:v>75.95</c:v>
                </c:pt>
                <c:pt idx="31">
                  <c:v>77.39</c:v>
                </c:pt>
                <c:pt idx="32">
                  <c:v>80.34</c:v>
                </c:pt>
                <c:pt idx="33">
                  <c:v>82.67</c:v>
                </c:pt>
                <c:pt idx="34">
                  <c:v>84.84</c:v>
                </c:pt>
                <c:pt idx="35">
                  <c:v>87.89</c:v>
                </c:pt>
                <c:pt idx="36">
                  <c:v>90.33</c:v>
                </c:pt>
                <c:pt idx="37">
                  <c:v>93.07</c:v>
                </c:pt>
                <c:pt idx="38">
                  <c:v>95.4</c:v>
                </c:pt>
                <c:pt idx="39">
                  <c:v>96.91</c:v>
                </c:pt>
                <c:pt idx="40">
                  <c:v>99.41</c:v>
                </c:pt>
                <c:pt idx="41">
                  <c:v>99.82</c:v>
                </c:pt>
                <c:pt idx="42">
                  <c:v>100</c:v>
                </c:pt>
                <c:pt idx="43">
                  <c:v>99.01</c:v>
                </c:pt>
                <c:pt idx="44">
                  <c:v>96.07</c:v>
                </c:pt>
                <c:pt idx="45">
                  <c:v>94.08</c:v>
                </c:pt>
                <c:pt idx="46">
                  <c:v>89.84</c:v>
                </c:pt>
                <c:pt idx="47">
                  <c:v>83.65</c:v>
                </c:pt>
                <c:pt idx="48">
                  <c:v>77.41</c:v>
                </c:pt>
                <c:pt idx="49">
                  <c:v>71.260000000000005</c:v>
                </c:pt>
                <c:pt idx="50">
                  <c:v>63.97</c:v>
                </c:pt>
                <c:pt idx="51">
                  <c:v>55.26</c:v>
                </c:pt>
                <c:pt idx="52">
                  <c:v>48.59</c:v>
                </c:pt>
                <c:pt idx="53">
                  <c:v>42.21</c:v>
                </c:pt>
                <c:pt idx="54">
                  <c:v>34.35</c:v>
                </c:pt>
                <c:pt idx="55">
                  <c:v>28.34</c:v>
                </c:pt>
                <c:pt idx="56">
                  <c:v>23.32</c:v>
                </c:pt>
                <c:pt idx="57">
                  <c:v>19.079999999999998</c:v>
                </c:pt>
                <c:pt idx="58">
                  <c:v>14.59</c:v>
                </c:pt>
                <c:pt idx="59">
                  <c:v>11.8</c:v>
                </c:pt>
                <c:pt idx="60">
                  <c:v>9.6</c:v>
                </c:pt>
                <c:pt idx="61">
                  <c:v>7.65</c:v>
                </c:pt>
                <c:pt idx="62">
                  <c:v>5.76</c:v>
                </c:pt>
                <c:pt idx="63">
                  <c:v>4.79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7C5-40F4-BC15-EECE26BE3DDB}"/>
            </c:ext>
          </c:extLst>
        </c:ser>
        <c:ser>
          <c:idx val="3"/>
          <c:order val="3"/>
          <c:tx>
            <c:strRef>
              <c:f>Normalize!$H$8</c:f>
              <c:strCache>
                <c:ptCount val="1"/>
                <c:pt idx="0">
                  <c:v>100MeV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Normalize!$G$10:$G$486</c:f>
              <c:numCache>
                <c:formatCode>General</c:formatCode>
                <c:ptCount val="477"/>
                <c:pt idx="0">
                  <c:v>22.59</c:v>
                </c:pt>
                <c:pt idx="1">
                  <c:v>22.97</c:v>
                </c:pt>
                <c:pt idx="2">
                  <c:v>23.42</c:v>
                </c:pt>
                <c:pt idx="3">
                  <c:v>23.92</c:v>
                </c:pt>
                <c:pt idx="4">
                  <c:v>24.36</c:v>
                </c:pt>
                <c:pt idx="5">
                  <c:v>24.75</c:v>
                </c:pt>
                <c:pt idx="6">
                  <c:v>25.24</c:v>
                </c:pt>
                <c:pt idx="7">
                  <c:v>25.73</c:v>
                </c:pt>
                <c:pt idx="8">
                  <c:v>26.15</c:v>
                </c:pt>
                <c:pt idx="9">
                  <c:v>26.54</c:v>
                </c:pt>
                <c:pt idx="10">
                  <c:v>27.05</c:v>
                </c:pt>
                <c:pt idx="11">
                  <c:v>27.53</c:v>
                </c:pt>
                <c:pt idx="12">
                  <c:v>27.92</c:v>
                </c:pt>
                <c:pt idx="13">
                  <c:v>28.36</c:v>
                </c:pt>
                <c:pt idx="14">
                  <c:v>28.86</c:v>
                </c:pt>
                <c:pt idx="15">
                  <c:v>29.3</c:v>
                </c:pt>
                <c:pt idx="16">
                  <c:v>29.7</c:v>
                </c:pt>
                <c:pt idx="17">
                  <c:v>30.15</c:v>
                </c:pt>
                <c:pt idx="18">
                  <c:v>30.65</c:v>
                </c:pt>
                <c:pt idx="19">
                  <c:v>31.06</c:v>
                </c:pt>
                <c:pt idx="20">
                  <c:v>31.46</c:v>
                </c:pt>
                <c:pt idx="21">
                  <c:v>31.96</c:v>
                </c:pt>
                <c:pt idx="22">
                  <c:v>32.43</c:v>
                </c:pt>
                <c:pt idx="23">
                  <c:v>32.840000000000003</c:v>
                </c:pt>
                <c:pt idx="24">
                  <c:v>33.25</c:v>
                </c:pt>
                <c:pt idx="25">
                  <c:v>33.74</c:v>
                </c:pt>
                <c:pt idx="26">
                  <c:v>34.22</c:v>
                </c:pt>
                <c:pt idx="27">
                  <c:v>34.6</c:v>
                </c:pt>
                <c:pt idx="28">
                  <c:v>35.06</c:v>
                </c:pt>
                <c:pt idx="29">
                  <c:v>35.56</c:v>
                </c:pt>
                <c:pt idx="30">
                  <c:v>35.99</c:v>
                </c:pt>
                <c:pt idx="31">
                  <c:v>36.39</c:v>
                </c:pt>
                <c:pt idx="32">
                  <c:v>36.869999999999997</c:v>
                </c:pt>
                <c:pt idx="33">
                  <c:v>37.369999999999997</c:v>
                </c:pt>
                <c:pt idx="34">
                  <c:v>37.78</c:v>
                </c:pt>
                <c:pt idx="35">
                  <c:v>38.18</c:v>
                </c:pt>
                <c:pt idx="36">
                  <c:v>38.700000000000003</c:v>
                </c:pt>
                <c:pt idx="37">
                  <c:v>39.18</c:v>
                </c:pt>
                <c:pt idx="38">
                  <c:v>39.58</c:v>
                </c:pt>
                <c:pt idx="39">
                  <c:v>40</c:v>
                </c:pt>
                <c:pt idx="40">
                  <c:v>40.520000000000003</c:v>
                </c:pt>
                <c:pt idx="41">
                  <c:v>40.99</c:v>
                </c:pt>
                <c:pt idx="42">
                  <c:v>41.37</c:v>
                </c:pt>
                <c:pt idx="43">
                  <c:v>41.84</c:v>
                </c:pt>
                <c:pt idx="44">
                  <c:v>42.35</c:v>
                </c:pt>
                <c:pt idx="45">
                  <c:v>42.76</c:v>
                </c:pt>
                <c:pt idx="46">
                  <c:v>43.15</c:v>
                </c:pt>
                <c:pt idx="47">
                  <c:v>43.65</c:v>
                </c:pt>
                <c:pt idx="48">
                  <c:v>44.14</c:v>
                </c:pt>
                <c:pt idx="49">
                  <c:v>44.54</c:v>
                </c:pt>
                <c:pt idx="50">
                  <c:v>44.95</c:v>
                </c:pt>
                <c:pt idx="51">
                  <c:v>45.45</c:v>
                </c:pt>
                <c:pt idx="52">
                  <c:v>45.91</c:v>
                </c:pt>
                <c:pt idx="53">
                  <c:v>46.31</c:v>
                </c:pt>
                <c:pt idx="54">
                  <c:v>46.75</c:v>
                </c:pt>
                <c:pt idx="55">
                  <c:v>47.27</c:v>
                </c:pt>
                <c:pt idx="56">
                  <c:v>47.71</c:v>
                </c:pt>
                <c:pt idx="57">
                  <c:v>48.11</c:v>
                </c:pt>
                <c:pt idx="58">
                  <c:v>48.59</c:v>
                </c:pt>
                <c:pt idx="59">
                  <c:v>49.11</c:v>
                </c:pt>
                <c:pt idx="60">
                  <c:v>49.52</c:v>
                </c:pt>
                <c:pt idx="61">
                  <c:v>49.93</c:v>
                </c:pt>
                <c:pt idx="62">
                  <c:v>50.44</c:v>
                </c:pt>
                <c:pt idx="63">
                  <c:v>50.94</c:v>
                </c:pt>
                <c:pt idx="64">
                  <c:v>51.35</c:v>
                </c:pt>
                <c:pt idx="65">
                  <c:v>51.8</c:v>
                </c:pt>
                <c:pt idx="66">
                  <c:v>52.33</c:v>
                </c:pt>
                <c:pt idx="67">
                  <c:v>52.8</c:v>
                </c:pt>
                <c:pt idx="68">
                  <c:v>53.22</c:v>
                </c:pt>
                <c:pt idx="69">
                  <c:v>53.71</c:v>
                </c:pt>
                <c:pt idx="70">
                  <c:v>54.25</c:v>
                </c:pt>
                <c:pt idx="71">
                  <c:v>54.7</c:v>
                </c:pt>
                <c:pt idx="72">
                  <c:v>55.14</c:v>
                </c:pt>
                <c:pt idx="73">
                  <c:v>55.67</c:v>
                </c:pt>
                <c:pt idx="74">
                  <c:v>56.22</c:v>
                </c:pt>
                <c:pt idx="75">
                  <c:v>56.65</c:v>
                </c:pt>
                <c:pt idx="76">
                  <c:v>57.11</c:v>
                </c:pt>
                <c:pt idx="77">
                  <c:v>57.64</c:v>
                </c:pt>
                <c:pt idx="78">
                  <c:v>58.13</c:v>
                </c:pt>
                <c:pt idx="79">
                  <c:v>58.52</c:v>
                </c:pt>
                <c:pt idx="80">
                  <c:v>58.91</c:v>
                </c:pt>
                <c:pt idx="81">
                  <c:v>59.35</c:v>
                </c:pt>
                <c:pt idx="82">
                  <c:v>59.68</c:v>
                </c:pt>
                <c:pt idx="83">
                  <c:v>59.96</c:v>
                </c:pt>
                <c:pt idx="84">
                  <c:v>60.25</c:v>
                </c:pt>
                <c:pt idx="85">
                  <c:v>60.54</c:v>
                </c:pt>
                <c:pt idx="86">
                  <c:v>60.74</c:v>
                </c:pt>
                <c:pt idx="87">
                  <c:v>60.92</c:v>
                </c:pt>
                <c:pt idx="88">
                  <c:v>61.12</c:v>
                </c:pt>
                <c:pt idx="89">
                  <c:v>61.29</c:v>
                </c:pt>
                <c:pt idx="90">
                  <c:v>61.42</c:v>
                </c:pt>
                <c:pt idx="91">
                  <c:v>61.55</c:v>
                </c:pt>
                <c:pt idx="92">
                  <c:v>61.69</c:v>
                </c:pt>
                <c:pt idx="93">
                  <c:v>61.81</c:v>
                </c:pt>
                <c:pt idx="94">
                  <c:v>61.9</c:v>
                </c:pt>
                <c:pt idx="95">
                  <c:v>62.01</c:v>
                </c:pt>
                <c:pt idx="96">
                  <c:v>62.11</c:v>
                </c:pt>
                <c:pt idx="97">
                  <c:v>62.18</c:v>
                </c:pt>
                <c:pt idx="98">
                  <c:v>62.25</c:v>
                </c:pt>
                <c:pt idx="99">
                  <c:v>62.31</c:v>
                </c:pt>
                <c:pt idx="100">
                  <c:v>62.37</c:v>
                </c:pt>
                <c:pt idx="101">
                  <c:v>62.4</c:v>
                </c:pt>
                <c:pt idx="102">
                  <c:v>62.42</c:v>
                </c:pt>
                <c:pt idx="103">
                  <c:v>62.4</c:v>
                </c:pt>
                <c:pt idx="104">
                  <c:v>62.37</c:v>
                </c:pt>
                <c:pt idx="105">
                  <c:v>62.32</c:v>
                </c:pt>
              </c:numCache>
            </c:numRef>
          </c:xVal>
          <c:yVal>
            <c:numRef>
              <c:f>Normalize!$H$10:$H$486</c:f>
              <c:numCache>
                <c:formatCode>General</c:formatCode>
                <c:ptCount val="477"/>
                <c:pt idx="0">
                  <c:v>37.270000000000003</c:v>
                </c:pt>
                <c:pt idx="1">
                  <c:v>37.35</c:v>
                </c:pt>
                <c:pt idx="2">
                  <c:v>37.51</c:v>
                </c:pt>
                <c:pt idx="3">
                  <c:v>37.79</c:v>
                </c:pt>
                <c:pt idx="4">
                  <c:v>37.97</c:v>
                </c:pt>
                <c:pt idx="5">
                  <c:v>38.130000000000003</c:v>
                </c:pt>
                <c:pt idx="6">
                  <c:v>38.479999999999997</c:v>
                </c:pt>
                <c:pt idx="7">
                  <c:v>38.67</c:v>
                </c:pt>
                <c:pt idx="8">
                  <c:v>38.979999999999997</c:v>
                </c:pt>
                <c:pt idx="9">
                  <c:v>39.08</c:v>
                </c:pt>
                <c:pt idx="10">
                  <c:v>39.380000000000003</c:v>
                </c:pt>
                <c:pt idx="11">
                  <c:v>39.75</c:v>
                </c:pt>
                <c:pt idx="12">
                  <c:v>39.799999999999997</c:v>
                </c:pt>
                <c:pt idx="13">
                  <c:v>40.01</c:v>
                </c:pt>
                <c:pt idx="14">
                  <c:v>40.049999999999997</c:v>
                </c:pt>
                <c:pt idx="15">
                  <c:v>40.39</c:v>
                </c:pt>
                <c:pt idx="16">
                  <c:v>40.450000000000003</c:v>
                </c:pt>
                <c:pt idx="17">
                  <c:v>40.799999999999997</c:v>
                </c:pt>
                <c:pt idx="18">
                  <c:v>40.96</c:v>
                </c:pt>
                <c:pt idx="19">
                  <c:v>41.5</c:v>
                </c:pt>
                <c:pt idx="20">
                  <c:v>41.6</c:v>
                </c:pt>
                <c:pt idx="21">
                  <c:v>41.77</c:v>
                </c:pt>
                <c:pt idx="22">
                  <c:v>42.24</c:v>
                </c:pt>
                <c:pt idx="23">
                  <c:v>42.4</c:v>
                </c:pt>
                <c:pt idx="24">
                  <c:v>42.48</c:v>
                </c:pt>
                <c:pt idx="25">
                  <c:v>42.81</c:v>
                </c:pt>
                <c:pt idx="26">
                  <c:v>43.21</c:v>
                </c:pt>
                <c:pt idx="27">
                  <c:v>43.33</c:v>
                </c:pt>
                <c:pt idx="28">
                  <c:v>43.86</c:v>
                </c:pt>
                <c:pt idx="29">
                  <c:v>43.93</c:v>
                </c:pt>
                <c:pt idx="30">
                  <c:v>44.34</c:v>
                </c:pt>
                <c:pt idx="31">
                  <c:v>44.34</c:v>
                </c:pt>
                <c:pt idx="32">
                  <c:v>44.83</c:v>
                </c:pt>
                <c:pt idx="33">
                  <c:v>45.21</c:v>
                </c:pt>
                <c:pt idx="34">
                  <c:v>45.42</c:v>
                </c:pt>
                <c:pt idx="35">
                  <c:v>45.92</c:v>
                </c:pt>
                <c:pt idx="36">
                  <c:v>46.11</c:v>
                </c:pt>
                <c:pt idx="37">
                  <c:v>46.57</c:v>
                </c:pt>
                <c:pt idx="38">
                  <c:v>47.03</c:v>
                </c:pt>
                <c:pt idx="39">
                  <c:v>47.03</c:v>
                </c:pt>
                <c:pt idx="40">
                  <c:v>47.81</c:v>
                </c:pt>
                <c:pt idx="41">
                  <c:v>47.89</c:v>
                </c:pt>
                <c:pt idx="42">
                  <c:v>48.37</c:v>
                </c:pt>
                <c:pt idx="43">
                  <c:v>48.9</c:v>
                </c:pt>
                <c:pt idx="44">
                  <c:v>49.2</c:v>
                </c:pt>
                <c:pt idx="45">
                  <c:v>49.71</c:v>
                </c:pt>
                <c:pt idx="46">
                  <c:v>50.13</c:v>
                </c:pt>
                <c:pt idx="47">
                  <c:v>50.49</c:v>
                </c:pt>
                <c:pt idx="48">
                  <c:v>51.34</c:v>
                </c:pt>
                <c:pt idx="49">
                  <c:v>51.71</c:v>
                </c:pt>
                <c:pt idx="50">
                  <c:v>51.87</c:v>
                </c:pt>
                <c:pt idx="51">
                  <c:v>52.71</c:v>
                </c:pt>
                <c:pt idx="52">
                  <c:v>53.22</c:v>
                </c:pt>
                <c:pt idx="53">
                  <c:v>53.83</c:v>
                </c:pt>
                <c:pt idx="54">
                  <c:v>54.25</c:v>
                </c:pt>
                <c:pt idx="55">
                  <c:v>54.95</c:v>
                </c:pt>
                <c:pt idx="56">
                  <c:v>55.79</c:v>
                </c:pt>
                <c:pt idx="57">
                  <c:v>56.66</c:v>
                </c:pt>
                <c:pt idx="58">
                  <c:v>57.21</c:v>
                </c:pt>
                <c:pt idx="59">
                  <c:v>57.89</c:v>
                </c:pt>
                <c:pt idx="60">
                  <c:v>59</c:v>
                </c:pt>
                <c:pt idx="61">
                  <c:v>59.48</c:v>
                </c:pt>
                <c:pt idx="62">
                  <c:v>60.84</c:v>
                </c:pt>
                <c:pt idx="63">
                  <c:v>61.81</c:v>
                </c:pt>
                <c:pt idx="64">
                  <c:v>62.69</c:v>
                </c:pt>
                <c:pt idx="65">
                  <c:v>63.93</c:v>
                </c:pt>
                <c:pt idx="66">
                  <c:v>65.150000000000006</c:v>
                </c:pt>
                <c:pt idx="67">
                  <c:v>66.7</c:v>
                </c:pt>
                <c:pt idx="68">
                  <c:v>68.13</c:v>
                </c:pt>
                <c:pt idx="69">
                  <c:v>69.25</c:v>
                </c:pt>
                <c:pt idx="70">
                  <c:v>71.540000000000006</c:v>
                </c:pt>
                <c:pt idx="71">
                  <c:v>73.87</c:v>
                </c:pt>
                <c:pt idx="72">
                  <c:v>75.540000000000006</c:v>
                </c:pt>
                <c:pt idx="73">
                  <c:v>77.97</c:v>
                </c:pt>
                <c:pt idx="74">
                  <c:v>80.37</c:v>
                </c:pt>
                <c:pt idx="75">
                  <c:v>82.72</c:v>
                </c:pt>
                <c:pt idx="76">
                  <c:v>85.4</c:v>
                </c:pt>
                <c:pt idx="77">
                  <c:v>88.35</c:v>
                </c:pt>
                <c:pt idx="78">
                  <c:v>91.35</c:v>
                </c:pt>
                <c:pt idx="79">
                  <c:v>93.22</c:v>
                </c:pt>
                <c:pt idx="80">
                  <c:v>96.23</c:v>
                </c:pt>
                <c:pt idx="81">
                  <c:v>98.26</c:v>
                </c:pt>
                <c:pt idx="82">
                  <c:v>99.16</c:v>
                </c:pt>
                <c:pt idx="83">
                  <c:v>100</c:v>
                </c:pt>
                <c:pt idx="84">
                  <c:v>99.47</c:v>
                </c:pt>
                <c:pt idx="85">
                  <c:v>97.69</c:v>
                </c:pt>
                <c:pt idx="86">
                  <c:v>95.51</c:v>
                </c:pt>
                <c:pt idx="87">
                  <c:v>91.9</c:v>
                </c:pt>
                <c:pt idx="88">
                  <c:v>86.55</c:v>
                </c:pt>
                <c:pt idx="89">
                  <c:v>80.099999999999994</c:v>
                </c:pt>
                <c:pt idx="90">
                  <c:v>74.11</c:v>
                </c:pt>
                <c:pt idx="91">
                  <c:v>67.17</c:v>
                </c:pt>
                <c:pt idx="92">
                  <c:v>58.02</c:v>
                </c:pt>
                <c:pt idx="93">
                  <c:v>50.27</c:v>
                </c:pt>
                <c:pt idx="94">
                  <c:v>43.88</c:v>
                </c:pt>
                <c:pt idx="95">
                  <c:v>36.729999999999997</c:v>
                </c:pt>
                <c:pt idx="96">
                  <c:v>29.2</c:v>
                </c:pt>
                <c:pt idx="97">
                  <c:v>23.87</c:v>
                </c:pt>
                <c:pt idx="98">
                  <c:v>19.510000000000002</c:v>
                </c:pt>
                <c:pt idx="99">
                  <c:v>15.3</c:v>
                </c:pt>
                <c:pt idx="100">
                  <c:v>11.48</c:v>
                </c:pt>
                <c:pt idx="101">
                  <c:v>9.15</c:v>
                </c:pt>
                <c:pt idx="102">
                  <c:v>7.27</c:v>
                </c:pt>
                <c:pt idx="103">
                  <c:v>5.51</c:v>
                </c:pt>
                <c:pt idx="104">
                  <c:v>4.3600000000000003</c:v>
                </c:pt>
                <c:pt idx="105">
                  <c:v>3.7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7C5-40F4-BC15-EECE26BE3DDB}"/>
            </c:ext>
          </c:extLst>
        </c:ser>
        <c:ser>
          <c:idx val="4"/>
          <c:order val="4"/>
          <c:tx>
            <c:strRef>
              <c:f>Normalize!$J$8</c:f>
              <c:strCache>
                <c:ptCount val="1"/>
                <c:pt idx="0">
                  <c:v>110MeV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Normalize!$I$10:$I$584</c:f>
              <c:numCache>
                <c:formatCode>General</c:formatCode>
                <c:ptCount val="575"/>
                <c:pt idx="0">
                  <c:v>22.6</c:v>
                </c:pt>
                <c:pt idx="1">
                  <c:v>22.99</c:v>
                </c:pt>
                <c:pt idx="2">
                  <c:v>23.44</c:v>
                </c:pt>
                <c:pt idx="3">
                  <c:v>23.93</c:v>
                </c:pt>
                <c:pt idx="4">
                  <c:v>24.36</c:v>
                </c:pt>
                <c:pt idx="5">
                  <c:v>24.76</c:v>
                </c:pt>
                <c:pt idx="6">
                  <c:v>25.26</c:v>
                </c:pt>
                <c:pt idx="7">
                  <c:v>25.74</c:v>
                </c:pt>
                <c:pt idx="8">
                  <c:v>26.15</c:v>
                </c:pt>
                <c:pt idx="9">
                  <c:v>26.56</c:v>
                </c:pt>
                <c:pt idx="10">
                  <c:v>27.05</c:v>
                </c:pt>
                <c:pt idx="11">
                  <c:v>27.53</c:v>
                </c:pt>
                <c:pt idx="12">
                  <c:v>27.92</c:v>
                </c:pt>
                <c:pt idx="13">
                  <c:v>28.37</c:v>
                </c:pt>
                <c:pt idx="14">
                  <c:v>28.87</c:v>
                </c:pt>
                <c:pt idx="15">
                  <c:v>29.31</c:v>
                </c:pt>
                <c:pt idx="16">
                  <c:v>29.7</c:v>
                </c:pt>
                <c:pt idx="17">
                  <c:v>30.17</c:v>
                </c:pt>
                <c:pt idx="18">
                  <c:v>30.65</c:v>
                </c:pt>
                <c:pt idx="19">
                  <c:v>31.07</c:v>
                </c:pt>
                <c:pt idx="20">
                  <c:v>31.48</c:v>
                </c:pt>
                <c:pt idx="21">
                  <c:v>31.95</c:v>
                </c:pt>
                <c:pt idx="22">
                  <c:v>32.44</c:v>
                </c:pt>
                <c:pt idx="23">
                  <c:v>32.83</c:v>
                </c:pt>
                <c:pt idx="24">
                  <c:v>33.26</c:v>
                </c:pt>
                <c:pt idx="25">
                  <c:v>33.75</c:v>
                </c:pt>
                <c:pt idx="26">
                  <c:v>34.22</c:v>
                </c:pt>
                <c:pt idx="27">
                  <c:v>34.6</c:v>
                </c:pt>
                <c:pt idx="28">
                  <c:v>35.06</c:v>
                </c:pt>
                <c:pt idx="29">
                  <c:v>35.549999999999997</c:v>
                </c:pt>
                <c:pt idx="30">
                  <c:v>35.99</c:v>
                </c:pt>
                <c:pt idx="31">
                  <c:v>36.380000000000003</c:v>
                </c:pt>
                <c:pt idx="32">
                  <c:v>36.869999999999997</c:v>
                </c:pt>
                <c:pt idx="33">
                  <c:v>37.36</c:v>
                </c:pt>
                <c:pt idx="34">
                  <c:v>37.770000000000003</c:v>
                </c:pt>
                <c:pt idx="35">
                  <c:v>38.18</c:v>
                </c:pt>
                <c:pt idx="36">
                  <c:v>38.68</c:v>
                </c:pt>
                <c:pt idx="37">
                  <c:v>39.17</c:v>
                </c:pt>
                <c:pt idx="38">
                  <c:v>39.549999999999997</c:v>
                </c:pt>
                <c:pt idx="39">
                  <c:v>40</c:v>
                </c:pt>
                <c:pt idx="40">
                  <c:v>40.49</c:v>
                </c:pt>
                <c:pt idx="41">
                  <c:v>40.97</c:v>
                </c:pt>
                <c:pt idx="42">
                  <c:v>41.35</c:v>
                </c:pt>
                <c:pt idx="43">
                  <c:v>41.82</c:v>
                </c:pt>
                <c:pt idx="44">
                  <c:v>42.31</c:v>
                </c:pt>
                <c:pt idx="45">
                  <c:v>42.73</c:v>
                </c:pt>
                <c:pt idx="46">
                  <c:v>43.12</c:v>
                </c:pt>
                <c:pt idx="47">
                  <c:v>43.61</c:v>
                </c:pt>
                <c:pt idx="48">
                  <c:v>44.1</c:v>
                </c:pt>
                <c:pt idx="49">
                  <c:v>44.5</c:v>
                </c:pt>
                <c:pt idx="50">
                  <c:v>44.92</c:v>
                </c:pt>
                <c:pt idx="51">
                  <c:v>45.41</c:v>
                </c:pt>
                <c:pt idx="52">
                  <c:v>45.87</c:v>
                </c:pt>
                <c:pt idx="53">
                  <c:v>46.25</c:v>
                </c:pt>
                <c:pt idx="54">
                  <c:v>46.71</c:v>
                </c:pt>
                <c:pt idx="55">
                  <c:v>47.21</c:v>
                </c:pt>
                <c:pt idx="56">
                  <c:v>47.65</c:v>
                </c:pt>
                <c:pt idx="57">
                  <c:v>48.03</c:v>
                </c:pt>
                <c:pt idx="58">
                  <c:v>48.51</c:v>
                </c:pt>
                <c:pt idx="59">
                  <c:v>49.01</c:v>
                </c:pt>
                <c:pt idx="60">
                  <c:v>49.42</c:v>
                </c:pt>
                <c:pt idx="61">
                  <c:v>49.83</c:v>
                </c:pt>
                <c:pt idx="62">
                  <c:v>50.33</c:v>
                </c:pt>
                <c:pt idx="63">
                  <c:v>50.81</c:v>
                </c:pt>
                <c:pt idx="64">
                  <c:v>51.2</c:v>
                </c:pt>
                <c:pt idx="65">
                  <c:v>51.66</c:v>
                </c:pt>
                <c:pt idx="66">
                  <c:v>52.16</c:v>
                </c:pt>
                <c:pt idx="67">
                  <c:v>52.62</c:v>
                </c:pt>
                <c:pt idx="68">
                  <c:v>53</c:v>
                </c:pt>
                <c:pt idx="69">
                  <c:v>53.47</c:v>
                </c:pt>
                <c:pt idx="70">
                  <c:v>53.97</c:v>
                </c:pt>
                <c:pt idx="71">
                  <c:v>54.4</c:v>
                </c:pt>
                <c:pt idx="72">
                  <c:v>54.8</c:v>
                </c:pt>
                <c:pt idx="73">
                  <c:v>55.29</c:v>
                </c:pt>
                <c:pt idx="74">
                  <c:v>55.78</c:v>
                </c:pt>
                <c:pt idx="75">
                  <c:v>56.18</c:v>
                </c:pt>
                <c:pt idx="76">
                  <c:v>56.59</c:v>
                </c:pt>
                <c:pt idx="77">
                  <c:v>57.1</c:v>
                </c:pt>
                <c:pt idx="78">
                  <c:v>57.58</c:v>
                </c:pt>
                <c:pt idx="79">
                  <c:v>57.97</c:v>
                </c:pt>
                <c:pt idx="80">
                  <c:v>58.42</c:v>
                </c:pt>
                <c:pt idx="81">
                  <c:v>58.93</c:v>
                </c:pt>
                <c:pt idx="82">
                  <c:v>59.37</c:v>
                </c:pt>
                <c:pt idx="83">
                  <c:v>59.76</c:v>
                </c:pt>
                <c:pt idx="84">
                  <c:v>60.25</c:v>
                </c:pt>
                <c:pt idx="85">
                  <c:v>60.74</c:v>
                </c:pt>
                <c:pt idx="86">
                  <c:v>61.15</c:v>
                </c:pt>
                <c:pt idx="87">
                  <c:v>61.57</c:v>
                </c:pt>
                <c:pt idx="88">
                  <c:v>62.07</c:v>
                </c:pt>
                <c:pt idx="89">
                  <c:v>62.57</c:v>
                </c:pt>
                <c:pt idx="90">
                  <c:v>62.96</c:v>
                </c:pt>
                <c:pt idx="91">
                  <c:v>63.39</c:v>
                </c:pt>
                <c:pt idx="92">
                  <c:v>63.91</c:v>
                </c:pt>
                <c:pt idx="93">
                  <c:v>64.38</c:v>
                </c:pt>
                <c:pt idx="94">
                  <c:v>64.78</c:v>
                </c:pt>
                <c:pt idx="95">
                  <c:v>65.260000000000005</c:v>
                </c:pt>
                <c:pt idx="96">
                  <c:v>65.78</c:v>
                </c:pt>
                <c:pt idx="97">
                  <c:v>66.22</c:v>
                </c:pt>
                <c:pt idx="98">
                  <c:v>66.64</c:v>
                </c:pt>
                <c:pt idx="99">
                  <c:v>67.16</c:v>
                </c:pt>
                <c:pt idx="100">
                  <c:v>67.7</c:v>
                </c:pt>
                <c:pt idx="101">
                  <c:v>68.14</c:v>
                </c:pt>
                <c:pt idx="102">
                  <c:v>68.599999999999994</c:v>
                </c:pt>
                <c:pt idx="103">
                  <c:v>69.150000000000006</c:v>
                </c:pt>
                <c:pt idx="104">
                  <c:v>69.650000000000006</c:v>
                </c:pt>
                <c:pt idx="105">
                  <c:v>70.069999999999993</c:v>
                </c:pt>
                <c:pt idx="106">
                  <c:v>70.510000000000005</c:v>
                </c:pt>
                <c:pt idx="107">
                  <c:v>71.010000000000005</c:v>
                </c:pt>
                <c:pt idx="108">
                  <c:v>71.42</c:v>
                </c:pt>
                <c:pt idx="109">
                  <c:v>71.739999999999995</c:v>
                </c:pt>
                <c:pt idx="110">
                  <c:v>72.12</c:v>
                </c:pt>
                <c:pt idx="111">
                  <c:v>72.48</c:v>
                </c:pt>
                <c:pt idx="112">
                  <c:v>72.75</c:v>
                </c:pt>
                <c:pt idx="113">
                  <c:v>72.98</c:v>
                </c:pt>
                <c:pt idx="114">
                  <c:v>73.25</c:v>
                </c:pt>
                <c:pt idx="115">
                  <c:v>73.5</c:v>
                </c:pt>
                <c:pt idx="116">
                  <c:v>73.680000000000007</c:v>
                </c:pt>
                <c:pt idx="117">
                  <c:v>73.86</c:v>
                </c:pt>
                <c:pt idx="118">
                  <c:v>74.06</c:v>
                </c:pt>
                <c:pt idx="119">
                  <c:v>74.22</c:v>
                </c:pt>
                <c:pt idx="120">
                  <c:v>74.36</c:v>
                </c:pt>
                <c:pt idx="121">
                  <c:v>74.510000000000005</c:v>
                </c:pt>
                <c:pt idx="122">
                  <c:v>74.66</c:v>
                </c:pt>
                <c:pt idx="123">
                  <c:v>74.790000000000006</c:v>
                </c:pt>
                <c:pt idx="124">
                  <c:v>74.900000000000006</c:v>
                </c:pt>
                <c:pt idx="125">
                  <c:v>75.02</c:v>
                </c:pt>
                <c:pt idx="126">
                  <c:v>75.13</c:v>
                </c:pt>
                <c:pt idx="127">
                  <c:v>75.209999999999994</c:v>
                </c:pt>
                <c:pt idx="128">
                  <c:v>75.28</c:v>
                </c:pt>
                <c:pt idx="129">
                  <c:v>75.34</c:v>
                </c:pt>
                <c:pt idx="130">
                  <c:v>75.38</c:v>
                </c:pt>
                <c:pt idx="131">
                  <c:v>75.38</c:v>
                </c:pt>
                <c:pt idx="132">
                  <c:v>75.319999999999993</c:v>
                </c:pt>
                <c:pt idx="133">
                  <c:v>75.25</c:v>
                </c:pt>
              </c:numCache>
            </c:numRef>
          </c:xVal>
          <c:yVal>
            <c:numRef>
              <c:f>Normalize!$J$10:$J$584</c:f>
              <c:numCache>
                <c:formatCode>General</c:formatCode>
                <c:ptCount val="575"/>
                <c:pt idx="0">
                  <c:v>33.520000000000003</c:v>
                </c:pt>
                <c:pt idx="1">
                  <c:v>33.840000000000003</c:v>
                </c:pt>
                <c:pt idx="2">
                  <c:v>33.97</c:v>
                </c:pt>
                <c:pt idx="3">
                  <c:v>34.07</c:v>
                </c:pt>
                <c:pt idx="4">
                  <c:v>34.22</c:v>
                </c:pt>
                <c:pt idx="5">
                  <c:v>34.49</c:v>
                </c:pt>
                <c:pt idx="6">
                  <c:v>34.590000000000003</c:v>
                </c:pt>
                <c:pt idx="7">
                  <c:v>34.799999999999997</c:v>
                </c:pt>
                <c:pt idx="8">
                  <c:v>34.89</c:v>
                </c:pt>
                <c:pt idx="9">
                  <c:v>34.86</c:v>
                </c:pt>
                <c:pt idx="10">
                  <c:v>35.130000000000003</c:v>
                </c:pt>
                <c:pt idx="11">
                  <c:v>35.43</c:v>
                </c:pt>
                <c:pt idx="12">
                  <c:v>35.51</c:v>
                </c:pt>
                <c:pt idx="13">
                  <c:v>35.659999999999997</c:v>
                </c:pt>
                <c:pt idx="14">
                  <c:v>35.92</c:v>
                </c:pt>
                <c:pt idx="15">
                  <c:v>36.200000000000003</c:v>
                </c:pt>
                <c:pt idx="16">
                  <c:v>36.14</c:v>
                </c:pt>
                <c:pt idx="17">
                  <c:v>36.15</c:v>
                </c:pt>
                <c:pt idx="18">
                  <c:v>36.450000000000003</c:v>
                </c:pt>
                <c:pt idx="19">
                  <c:v>36.74</c:v>
                </c:pt>
                <c:pt idx="20">
                  <c:v>36.6</c:v>
                </c:pt>
                <c:pt idx="21">
                  <c:v>37.06</c:v>
                </c:pt>
                <c:pt idx="22">
                  <c:v>37.020000000000003</c:v>
                </c:pt>
                <c:pt idx="23">
                  <c:v>37.159999999999997</c:v>
                </c:pt>
                <c:pt idx="24">
                  <c:v>37.380000000000003</c:v>
                </c:pt>
                <c:pt idx="25">
                  <c:v>37.42</c:v>
                </c:pt>
                <c:pt idx="26">
                  <c:v>37.729999999999997</c:v>
                </c:pt>
                <c:pt idx="27">
                  <c:v>37.85</c:v>
                </c:pt>
                <c:pt idx="28">
                  <c:v>38.07</c:v>
                </c:pt>
                <c:pt idx="29">
                  <c:v>38.18</c:v>
                </c:pt>
                <c:pt idx="30">
                  <c:v>38.51</c:v>
                </c:pt>
                <c:pt idx="31">
                  <c:v>38.520000000000003</c:v>
                </c:pt>
                <c:pt idx="32">
                  <c:v>38.74</c:v>
                </c:pt>
                <c:pt idx="33">
                  <c:v>38.729999999999997</c:v>
                </c:pt>
                <c:pt idx="34">
                  <c:v>39.25</c:v>
                </c:pt>
                <c:pt idx="35">
                  <c:v>39.090000000000003</c:v>
                </c:pt>
                <c:pt idx="36">
                  <c:v>39.53</c:v>
                </c:pt>
                <c:pt idx="37">
                  <c:v>39.42</c:v>
                </c:pt>
                <c:pt idx="38">
                  <c:v>39.880000000000003</c:v>
                </c:pt>
                <c:pt idx="39">
                  <c:v>40.06</c:v>
                </c:pt>
                <c:pt idx="40">
                  <c:v>40.380000000000003</c:v>
                </c:pt>
                <c:pt idx="41">
                  <c:v>40.44</c:v>
                </c:pt>
                <c:pt idx="42">
                  <c:v>40.64</c:v>
                </c:pt>
                <c:pt idx="43">
                  <c:v>40.93</c:v>
                </c:pt>
                <c:pt idx="44">
                  <c:v>40.98</c:v>
                </c:pt>
                <c:pt idx="45">
                  <c:v>41.39</c:v>
                </c:pt>
                <c:pt idx="46">
                  <c:v>41.44</c:v>
                </c:pt>
                <c:pt idx="47">
                  <c:v>41.61</c:v>
                </c:pt>
                <c:pt idx="48">
                  <c:v>42.12</c:v>
                </c:pt>
                <c:pt idx="49">
                  <c:v>42.19</c:v>
                </c:pt>
                <c:pt idx="50">
                  <c:v>42.59</c:v>
                </c:pt>
                <c:pt idx="51">
                  <c:v>42.68</c:v>
                </c:pt>
                <c:pt idx="52">
                  <c:v>42.79</c:v>
                </c:pt>
                <c:pt idx="53">
                  <c:v>43.08</c:v>
                </c:pt>
                <c:pt idx="54">
                  <c:v>43.51</c:v>
                </c:pt>
                <c:pt idx="55">
                  <c:v>43.7</c:v>
                </c:pt>
                <c:pt idx="56">
                  <c:v>44.07</c:v>
                </c:pt>
                <c:pt idx="57">
                  <c:v>43.95</c:v>
                </c:pt>
                <c:pt idx="58">
                  <c:v>44.64</c:v>
                </c:pt>
                <c:pt idx="59">
                  <c:v>44.84</c:v>
                </c:pt>
                <c:pt idx="60">
                  <c:v>45.03</c:v>
                </c:pt>
                <c:pt idx="61">
                  <c:v>45.31</c:v>
                </c:pt>
                <c:pt idx="62">
                  <c:v>45.6</c:v>
                </c:pt>
                <c:pt idx="63">
                  <c:v>46.14</c:v>
                </c:pt>
                <c:pt idx="64">
                  <c:v>46.56</c:v>
                </c:pt>
                <c:pt idx="65">
                  <c:v>46.68</c:v>
                </c:pt>
                <c:pt idx="66">
                  <c:v>47.16</c:v>
                </c:pt>
                <c:pt idx="67">
                  <c:v>47.19</c:v>
                </c:pt>
                <c:pt idx="68">
                  <c:v>47.58</c:v>
                </c:pt>
                <c:pt idx="69">
                  <c:v>48.14</c:v>
                </c:pt>
                <c:pt idx="70">
                  <c:v>48.44</c:v>
                </c:pt>
                <c:pt idx="71">
                  <c:v>48.85</c:v>
                </c:pt>
                <c:pt idx="72">
                  <c:v>48.97</c:v>
                </c:pt>
                <c:pt idx="73">
                  <c:v>49.84</c:v>
                </c:pt>
                <c:pt idx="74">
                  <c:v>50.48</c:v>
                </c:pt>
                <c:pt idx="75">
                  <c:v>50.48</c:v>
                </c:pt>
                <c:pt idx="76">
                  <c:v>51.15</c:v>
                </c:pt>
                <c:pt idx="77">
                  <c:v>51.62</c:v>
                </c:pt>
                <c:pt idx="78">
                  <c:v>52.14</c:v>
                </c:pt>
                <c:pt idx="79">
                  <c:v>52.85</c:v>
                </c:pt>
                <c:pt idx="80">
                  <c:v>53.08</c:v>
                </c:pt>
                <c:pt idx="81">
                  <c:v>53.61</c:v>
                </c:pt>
                <c:pt idx="82">
                  <c:v>54.42</c:v>
                </c:pt>
                <c:pt idx="83">
                  <c:v>54.73</c:v>
                </c:pt>
                <c:pt idx="84">
                  <c:v>55.88</c:v>
                </c:pt>
                <c:pt idx="85">
                  <c:v>56.33</c:v>
                </c:pt>
                <c:pt idx="86">
                  <c:v>57.55</c:v>
                </c:pt>
                <c:pt idx="87">
                  <c:v>57.49</c:v>
                </c:pt>
                <c:pt idx="88">
                  <c:v>59.05</c:v>
                </c:pt>
                <c:pt idx="89">
                  <c:v>59.9</c:v>
                </c:pt>
                <c:pt idx="90">
                  <c:v>60.39</c:v>
                </c:pt>
                <c:pt idx="91">
                  <c:v>61.55</c:v>
                </c:pt>
                <c:pt idx="92">
                  <c:v>62.97</c:v>
                </c:pt>
                <c:pt idx="93">
                  <c:v>63.88</c:v>
                </c:pt>
                <c:pt idx="94">
                  <c:v>64.900000000000006</c:v>
                </c:pt>
                <c:pt idx="95">
                  <c:v>66.2</c:v>
                </c:pt>
                <c:pt idx="96">
                  <c:v>67.87</c:v>
                </c:pt>
                <c:pt idx="97">
                  <c:v>69.44</c:v>
                </c:pt>
                <c:pt idx="98">
                  <c:v>71.14</c:v>
                </c:pt>
                <c:pt idx="99">
                  <c:v>73</c:v>
                </c:pt>
                <c:pt idx="100">
                  <c:v>75.349999999999994</c:v>
                </c:pt>
                <c:pt idx="101">
                  <c:v>77.400000000000006</c:v>
                </c:pt>
                <c:pt idx="102">
                  <c:v>79.78</c:v>
                </c:pt>
                <c:pt idx="103">
                  <c:v>82.68</c:v>
                </c:pt>
                <c:pt idx="104">
                  <c:v>85.58</c:v>
                </c:pt>
                <c:pt idx="105">
                  <c:v>87.8</c:v>
                </c:pt>
                <c:pt idx="106">
                  <c:v>90.17</c:v>
                </c:pt>
                <c:pt idx="107">
                  <c:v>93.77</c:v>
                </c:pt>
                <c:pt idx="108">
                  <c:v>96.47</c:v>
                </c:pt>
                <c:pt idx="109">
                  <c:v>98.23</c:v>
                </c:pt>
                <c:pt idx="110">
                  <c:v>98.93</c:v>
                </c:pt>
                <c:pt idx="111">
                  <c:v>99.84</c:v>
                </c:pt>
                <c:pt idx="112">
                  <c:v>100</c:v>
                </c:pt>
                <c:pt idx="113">
                  <c:v>98.69</c:v>
                </c:pt>
                <c:pt idx="114">
                  <c:v>95.57</c:v>
                </c:pt>
                <c:pt idx="115">
                  <c:v>90.62</c:v>
                </c:pt>
                <c:pt idx="116">
                  <c:v>86.53</c:v>
                </c:pt>
                <c:pt idx="117">
                  <c:v>81.040000000000006</c:v>
                </c:pt>
                <c:pt idx="118">
                  <c:v>72.989999999999995</c:v>
                </c:pt>
                <c:pt idx="119">
                  <c:v>65.31</c:v>
                </c:pt>
                <c:pt idx="120">
                  <c:v>58.35</c:v>
                </c:pt>
                <c:pt idx="121">
                  <c:v>50.1</c:v>
                </c:pt>
                <c:pt idx="122">
                  <c:v>41.87</c:v>
                </c:pt>
                <c:pt idx="123">
                  <c:v>34.82</c:v>
                </c:pt>
                <c:pt idx="124">
                  <c:v>29.22</c:v>
                </c:pt>
                <c:pt idx="125">
                  <c:v>22.87</c:v>
                </c:pt>
                <c:pt idx="126">
                  <c:v>17.649999999999999</c:v>
                </c:pt>
                <c:pt idx="127">
                  <c:v>14.08</c:v>
                </c:pt>
                <c:pt idx="128">
                  <c:v>11</c:v>
                </c:pt>
                <c:pt idx="129">
                  <c:v>8.27</c:v>
                </c:pt>
                <c:pt idx="130">
                  <c:v>6.23</c:v>
                </c:pt>
                <c:pt idx="131">
                  <c:v>5</c:v>
                </c:pt>
                <c:pt idx="132">
                  <c:v>4.01</c:v>
                </c:pt>
                <c:pt idx="133">
                  <c:v>3.1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7C5-40F4-BC15-EECE26BE3DDB}"/>
            </c:ext>
          </c:extLst>
        </c:ser>
        <c:ser>
          <c:idx val="5"/>
          <c:order val="5"/>
          <c:tx>
            <c:strRef>
              <c:f>Normalize!$L$8</c:f>
              <c:strCache>
                <c:ptCount val="1"/>
                <c:pt idx="0">
                  <c:v>120MeV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Normalize!$K$10:$K$211</c:f>
              <c:numCache>
                <c:formatCode>General</c:formatCode>
                <c:ptCount val="202"/>
                <c:pt idx="0">
                  <c:v>22.6</c:v>
                </c:pt>
                <c:pt idx="1">
                  <c:v>23</c:v>
                </c:pt>
                <c:pt idx="2">
                  <c:v>23.46</c:v>
                </c:pt>
                <c:pt idx="3">
                  <c:v>23.93</c:v>
                </c:pt>
                <c:pt idx="4">
                  <c:v>24.37</c:v>
                </c:pt>
                <c:pt idx="5">
                  <c:v>24.8</c:v>
                </c:pt>
                <c:pt idx="6">
                  <c:v>25.26</c:v>
                </c:pt>
                <c:pt idx="7">
                  <c:v>25.72</c:v>
                </c:pt>
                <c:pt idx="8">
                  <c:v>26.15</c:v>
                </c:pt>
                <c:pt idx="9">
                  <c:v>26.58</c:v>
                </c:pt>
                <c:pt idx="10">
                  <c:v>27.06</c:v>
                </c:pt>
                <c:pt idx="11">
                  <c:v>27.52</c:v>
                </c:pt>
                <c:pt idx="12">
                  <c:v>27.93</c:v>
                </c:pt>
                <c:pt idx="13">
                  <c:v>28.41</c:v>
                </c:pt>
                <c:pt idx="14">
                  <c:v>28.85</c:v>
                </c:pt>
                <c:pt idx="15">
                  <c:v>29.31</c:v>
                </c:pt>
                <c:pt idx="16">
                  <c:v>29.72</c:v>
                </c:pt>
                <c:pt idx="17">
                  <c:v>30.17</c:v>
                </c:pt>
                <c:pt idx="18">
                  <c:v>30.64</c:v>
                </c:pt>
                <c:pt idx="19">
                  <c:v>31.07</c:v>
                </c:pt>
                <c:pt idx="20">
                  <c:v>31.5</c:v>
                </c:pt>
                <c:pt idx="21">
                  <c:v>31.97</c:v>
                </c:pt>
                <c:pt idx="22">
                  <c:v>32.43</c:v>
                </c:pt>
                <c:pt idx="23">
                  <c:v>32.83</c:v>
                </c:pt>
                <c:pt idx="24">
                  <c:v>33.299999999999997</c:v>
                </c:pt>
                <c:pt idx="25">
                  <c:v>33.74</c:v>
                </c:pt>
                <c:pt idx="26">
                  <c:v>34.22</c:v>
                </c:pt>
                <c:pt idx="27">
                  <c:v>34.619999999999997</c:v>
                </c:pt>
                <c:pt idx="28">
                  <c:v>35.08</c:v>
                </c:pt>
                <c:pt idx="29">
                  <c:v>35.549999999999997</c:v>
                </c:pt>
                <c:pt idx="30">
                  <c:v>35.979999999999997</c:v>
                </c:pt>
                <c:pt idx="31">
                  <c:v>36.42</c:v>
                </c:pt>
                <c:pt idx="32">
                  <c:v>36.880000000000003</c:v>
                </c:pt>
                <c:pt idx="33">
                  <c:v>37.340000000000003</c:v>
                </c:pt>
                <c:pt idx="34">
                  <c:v>37.770000000000003</c:v>
                </c:pt>
                <c:pt idx="35">
                  <c:v>38.21</c:v>
                </c:pt>
                <c:pt idx="36">
                  <c:v>38.68</c:v>
                </c:pt>
                <c:pt idx="37">
                  <c:v>39.15</c:v>
                </c:pt>
                <c:pt idx="38">
                  <c:v>39.54</c:v>
                </c:pt>
                <c:pt idx="39">
                  <c:v>40.01</c:v>
                </c:pt>
                <c:pt idx="40">
                  <c:v>40.479999999999997</c:v>
                </c:pt>
                <c:pt idx="41">
                  <c:v>40.94</c:v>
                </c:pt>
                <c:pt idx="42">
                  <c:v>41.35</c:v>
                </c:pt>
                <c:pt idx="43">
                  <c:v>41.81</c:v>
                </c:pt>
                <c:pt idx="44">
                  <c:v>42.29</c:v>
                </c:pt>
                <c:pt idx="45">
                  <c:v>42.71</c:v>
                </c:pt>
                <c:pt idx="46">
                  <c:v>43.14</c:v>
                </c:pt>
                <c:pt idx="47">
                  <c:v>43.61</c:v>
                </c:pt>
                <c:pt idx="48">
                  <c:v>44.07</c:v>
                </c:pt>
                <c:pt idx="49">
                  <c:v>44.47</c:v>
                </c:pt>
                <c:pt idx="50">
                  <c:v>44.93</c:v>
                </c:pt>
                <c:pt idx="51">
                  <c:v>45.39</c:v>
                </c:pt>
                <c:pt idx="52">
                  <c:v>45.86</c:v>
                </c:pt>
                <c:pt idx="53">
                  <c:v>46.24</c:v>
                </c:pt>
                <c:pt idx="54">
                  <c:v>46.71</c:v>
                </c:pt>
                <c:pt idx="55">
                  <c:v>47.18</c:v>
                </c:pt>
                <c:pt idx="56">
                  <c:v>47.62</c:v>
                </c:pt>
                <c:pt idx="57">
                  <c:v>48.03</c:v>
                </c:pt>
                <c:pt idx="58">
                  <c:v>48.51</c:v>
                </c:pt>
                <c:pt idx="59">
                  <c:v>48.97</c:v>
                </c:pt>
                <c:pt idx="60">
                  <c:v>49.4</c:v>
                </c:pt>
                <c:pt idx="61">
                  <c:v>49.84</c:v>
                </c:pt>
                <c:pt idx="62">
                  <c:v>50.31</c:v>
                </c:pt>
                <c:pt idx="63">
                  <c:v>50.79</c:v>
                </c:pt>
                <c:pt idx="64">
                  <c:v>51.18</c:v>
                </c:pt>
                <c:pt idx="65">
                  <c:v>51.66</c:v>
                </c:pt>
                <c:pt idx="66">
                  <c:v>52.12</c:v>
                </c:pt>
                <c:pt idx="67">
                  <c:v>52.58</c:v>
                </c:pt>
                <c:pt idx="68">
                  <c:v>52.98</c:v>
                </c:pt>
                <c:pt idx="69">
                  <c:v>53.44</c:v>
                </c:pt>
                <c:pt idx="70">
                  <c:v>53.92</c:v>
                </c:pt>
                <c:pt idx="71">
                  <c:v>54.35</c:v>
                </c:pt>
                <c:pt idx="72">
                  <c:v>54.77</c:v>
                </c:pt>
                <c:pt idx="73">
                  <c:v>55.25</c:v>
                </c:pt>
                <c:pt idx="74">
                  <c:v>55.71</c:v>
                </c:pt>
                <c:pt idx="75">
                  <c:v>56.12</c:v>
                </c:pt>
                <c:pt idx="76">
                  <c:v>56.57</c:v>
                </c:pt>
                <c:pt idx="77">
                  <c:v>57.03</c:v>
                </c:pt>
                <c:pt idx="78">
                  <c:v>57.51</c:v>
                </c:pt>
                <c:pt idx="79">
                  <c:v>57.9</c:v>
                </c:pt>
                <c:pt idx="80">
                  <c:v>58.37</c:v>
                </c:pt>
                <c:pt idx="81">
                  <c:v>58.85</c:v>
                </c:pt>
                <c:pt idx="82">
                  <c:v>59.29</c:v>
                </c:pt>
                <c:pt idx="83">
                  <c:v>59.7</c:v>
                </c:pt>
                <c:pt idx="84">
                  <c:v>60.17</c:v>
                </c:pt>
                <c:pt idx="85">
                  <c:v>60.64</c:v>
                </c:pt>
                <c:pt idx="86">
                  <c:v>61.06</c:v>
                </c:pt>
                <c:pt idx="87">
                  <c:v>61.49</c:v>
                </c:pt>
                <c:pt idx="88">
                  <c:v>61.97</c:v>
                </c:pt>
                <c:pt idx="89">
                  <c:v>62.44</c:v>
                </c:pt>
                <c:pt idx="90">
                  <c:v>62.83</c:v>
                </c:pt>
                <c:pt idx="91">
                  <c:v>63.29</c:v>
                </c:pt>
                <c:pt idx="92">
                  <c:v>63.77</c:v>
                </c:pt>
                <c:pt idx="93">
                  <c:v>64.22</c:v>
                </c:pt>
                <c:pt idx="94">
                  <c:v>64.62</c:v>
                </c:pt>
                <c:pt idx="95">
                  <c:v>65.08</c:v>
                </c:pt>
                <c:pt idx="96">
                  <c:v>65.56</c:v>
                </c:pt>
                <c:pt idx="97">
                  <c:v>65.989999999999995</c:v>
                </c:pt>
                <c:pt idx="98">
                  <c:v>66.41</c:v>
                </c:pt>
                <c:pt idx="99">
                  <c:v>66.89</c:v>
                </c:pt>
                <c:pt idx="100">
                  <c:v>67.36</c:v>
                </c:pt>
                <c:pt idx="101">
                  <c:v>67.77</c:v>
                </c:pt>
                <c:pt idx="102">
                  <c:v>68.22</c:v>
                </c:pt>
                <c:pt idx="103">
                  <c:v>68.69</c:v>
                </c:pt>
                <c:pt idx="104">
                  <c:v>69.17</c:v>
                </c:pt>
                <c:pt idx="105">
                  <c:v>69.55</c:v>
                </c:pt>
                <c:pt idx="106">
                  <c:v>70.03</c:v>
                </c:pt>
                <c:pt idx="107">
                  <c:v>70.510000000000005</c:v>
                </c:pt>
                <c:pt idx="108">
                  <c:v>70.959999999999994</c:v>
                </c:pt>
                <c:pt idx="109">
                  <c:v>71.37</c:v>
                </c:pt>
                <c:pt idx="110">
                  <c:v>71.84</c:v>
                </c:pt>
                <c:pt idx="111">
                  <c:v>72.319999999999993</c:v>
                </c:pt>
                <c:pt idx="112">
                  <c:v>72.739999999999995</c:v>
                </c:pt>
                <c:pt idx="113">
                  <c:v>73.17</c:v>
                </c:pt>
                <c:pt idx="114">
                  <c:v>73.66</c:v>
                </c:pt>
                <c:pt idx="115">
                  <c:v>74.12</c:v>
                </c:pt>
                <c:pt idx="116">
                  <c:v>74.53</c:v>
                </c:pt>
                <c:pt idx="117">
                  <c:v>74.989999999999995</c:v>
                </c:pt>
                <c:pt idx="118">
                  <c:v>75.459999999999994</c:v>
                </c:pt>
                <c:pt idx="119">
                  <c:v>75.94</c:v>
                </c:pt>
                <c:pt idx="120">
                  <c:v>76.33</c:v>
                </c:pt>
                <c:pt idx="121">
                  <c:v>76.8</c:v>
                </c:pt>
                <c:pt idx="122">
                  <c:v>77.290000000000006</c:v>
                </c:pt>
                <c:pt idx="123">
                  <c:v>77.73</c:v>
                </c:pt>
                <c:pt idx="124">
                  <c:v>78.16</c:v>
                </c:pt>
                <c:pt idx="125">
                  <c:v>78.67</c:v>
                </c:pt>
                <c:pt idx="126">
                  <c:v>79.14</c:v>
                </c:pt>
                <c:pt idx="127">
                  <c:v>79.569999999999993</c:v>
                </c:pt>
                <c:pt idx="128">
                  <c:v>80.02</c:v>
                </c:pt>
                <c:pt idx="129">
                  <c:v>80.540000000000006</c:v>
                </c:pt>
                <c:pt idx="130">
                  <c:v>81.03</c:v>
                </c:pt>
                <c:pt idx="131">
                  <c:v>81.430000000000007</c:v>
                </c:pt>
                <c:pt idx="132">
                  <c:v>81.96</c:v>
                </c:pt>
                <c:pt idx="133">
                  <c:v>82.46</c:v>
                </c:pt>
                <c:pt idx="134">
                  <c:v>82.96</c:v>
                </c:pt>
                <c:pt idx="135">
                  <c:v>83.37</c:v>
                </c:pt>
                <c:pt idx="136">
                  <c:v>83.87</c:v>
                </c:pt>
                <c:pt idx="137">
                  <c:v>84.35</c:v>
                </c:pt>
                <c:pt idx="138">
                  <c:v>84.75</c:v>
                </c:pt>
                <c:pt idx="139">
                  <c:v>85.15</c:v>
                </c:pt>
                <c:pt idx="140">
                  <c:v>85.55</c:v>
                </c:pt>
                <c:pt idx="141">
                  <c:v>85.92</c:v>
                </c:pt>
                <c:pt idx="142">
                  <c:v>86.21</c:v>
                </c:pt>
                <c:pt idx="143">
                  <c:v>86.5</c:v>
                </c:pt>
                <c:pt idx="144">
                  <c:v>86.81</c:v>
                </c:pt>
                <c:pt idx="145">
                  <c:v>87.09</c:v>
                </c:pt>
                <c:pt idx="146">
                  <c:v>87.31</c:v>
                </c:pt>
                <c:pt idx="147">
                  <c:v>87.56</c:v>
                </c:pt>
                <c:pt idx="148">
                  <c:v>87.8</c:v>
                </c:pt>
                <c:pt idx="149">
                  <c:v>87.99</c:v>
                </c:pt>
                <c:pt idx="150">
                  <c:v>88.18</c:v>
                </c:pt>
                <c:pt idx="151">
                  <c:v>88.38</c:v>
                </c:pt>
                <c:pt idx="152">
                  <c:v>88.58</c:v>
                </c:pt>
                <c:pt idx="153">
                  <c:v>88.74</c:v>
                </c:pt>
                <c:pt idx="154">
                  <c:v>88.9</c:v>
                </c:pt>
                <c:pt idx="155">
                  <c:v>89.06</c:v>
                </c:pt>
                <c:pt idx="156">
                  <c:v>89.2</c:v>
                </c:pt>
                <c:pt idx="157">
                  <c:v>89.31</c:v>
                </c:pt>
                <c:pt idx="158">
                  <c:v>89.43</c:v>
                </c:pt>
                <c:pt idx="159">
                  <c:v>89.53</c:v>
                </c:pt>
                <c:pt idx="160">
                  <c:v>89.61</c:v>
                </c:pt>
                <c:pt idx="161">
                  <c:v>89.65</c:v>
                </c:pt>
                <c:pt idx="162">
                  <c:v>89.65</c:v>
                </c:pt>
                <c:pt idx="163">
                  <c:v>89.57</c:v>
                </c:pt>
                <c:pt idx="164">
                  <c:v>89.44</c:v>
                </c:pt>
              </c:numCache>
            </c:numRef>
          </c:xVal>
          <c:yVal>
            <c:numRef>
              <c:f>Normalize!$L$10:$L$211</c:f>
              <c:numCache>
                <c:formatCode>General</c:formatCode>
                <c:ptCount val="202"/>
                <c:pt idx="0">
                  <c:v>31.14</c:v>
                </c:pt>
                <c:pt idx="1">
                  <c:v>31.18</c:v>
                </c:pt>
                <c:pt idx="2">
                  <c:v>31.36</c:v>
                </c:pt>
                <c:pt idx="3">
                  <c:v>31.42</c:v>
                </c:pt>
                <c:pt idx="4">
                  <c:v>31.52</c:v>
                </c:pt>
                <c:pt idx="5">
                  <c:v>31.76</c:v>
                </c:pt>
                <c:pt idx="6">
                  <c:v>31.68</c:v>
                </c:pt>
                <c:pt idx="7">
                  <c:v>31.99</c:v>
                </c:pt>
                <c:pt idx="8">
                  <c:v>32.19</c:v>
                </c:pt>
                <c:pt idx="9">
                  <c:v>32.28</c:v>
                </c:pt>
                <c:pt idx="10">
                  <c:v>32.32</c:v>
                </c:pt>
                <c:pt idx="11">
                  <c:v>32.36</c:v>
                </c:pt>
                <c:pt idx="12">
                  <c:v>32.4</c:v>
                </c:pt>
                <c:pt idx="13">
                  <c:v>32.56</c:v>
                </c:pt>
                <c:pt idx="14">
                  <c:v>32.729999999999997</c:v>
                </c:pt>
                <c:pt idx="15">
                  <c:v>32.909999999999997</c:v>
                </c:pt>
                <c:pt idx="16">
                  <c:v>32.92</c:v>
                </c:pt>
                <c:pt idx="17">
                  <c:v>33.299999999999997</c:v>
                </c:pt>
                <c:pt idx="18">
                  <c:v>33.299999999999997</c:v>
                </c:pt>
                <c:pt idx="19">
                  <c:v>33.549999999999997</c:v>
                </c:pt>
                <c:pt idx="20">
                  <c:v>33.5</c:v>
                </c:pt>
                <c:pt idx="21">
                  <c:v>33.5</c:v>
                </c:pt>
                <c:pt idx="22">
                  <c:v>33.64</c:v>
                </c:pt>
                <c:pt idx="23">
                  <c:v>33.76</c:v>
                </c:pt>
                <c:pt idx="24">
                  <c:v>33.99</c:v>
                </c:pt>
                <c:pt idx="25">
                  <c:v>34.090000000000003</c:v>
                </c:pt>
                <c:pt idx="26">
                  <c:v>34.06</c:v>
                </c:pt>
                <c:pt idx="27">
                  <c:v>34.22</c:v>
                </c:pt>
                <c:pt idx="28">
                  <c:v>34.42</c:v>
                </c:pt>
                <c:pt idx="29">
                  <c:v>34.54</c:v>
                </c:pt>
                <c:pt idx="30">
                  <c:v>34.61</c:v>
                </c:pt>
                <c:pt idx="31">
                  <c:v>34.770000000000003</c:v>
                </c:pt>
                <c:pt idx="32">
                  <c:v>34.880000000000003</c:v>
                </c:pt>
                <c:pt idx="33">
                  <c:v>35.01</c:v>
                </c:pt>
                <c:pt idx="34">
                  <c:v>35.270000000000003</c:v>
                </c:pt>
                <c:pt idx="35">
                  <c:v>35.33</c:v>
                </c:pt>
                <c:pt idx="36">
                  <c:v>35.369999999999997</c:v>
                </c:pt>
                <c:pt idx="37">
                  <c:v>35.5</c:v>
                </c:pt>
                <c:pt idx="38">
                  <c:v>35.75</c:v>
                </c:pt>
                <c:pt idx="39">
                  <c:v>35.68</c:v>
                </c:pt>
                <c:pt idx="40">
                  <c:v>36.06</c:v>
                </c:pt>
                <c:pt idx="41">
                  <c:v>35.92</c:v>
                </c:pt>
                <c:pt idx="42">
                  <c:v>36.229999999999997</c:v>
                </c:pt>
                <c:pt idx="43">
                  <c:v>36.28</c:v>
                </c:pt>
                <c:pt idx="44">
                  <c:v>36.5</c:v>
                </c:pt>
                <c:pt idx="45">
                  <c:v>36.57</c:v>
                </c:pt>
                <c:pt idx="46">
                  <c:v>36.76</c:v>
                </c:pt>
                <c:pt idx="47">
                  <c:v>36.75</c:v>
                </c:pt>
                <c:pt idx="48">
                  <c:v>37.229999999999997</c:v>
                </c:pt>
                <c:pt idx="49">
                  <c:v>37.1</c:v>
                </c:pt>
                <c:pt idx="50">
                  <c:v>37.229999999999997</c:v>
                </c:pt>
                <c:pt idx="51">
                  <c:v>37.26</c:v>
                </c:pt>
                <c:pt idx="52">
                  <c:v>37.51</c:v>
                </c:pt>
                <c:pt idx="53">
                  <c:v>37.729999999999997</c:v>
                </c:pt>
                <c:pt idx="54">
                  <c:v>37.86</c:v>
                </c:pt>
                <c:pt idx="55">
                  <c:v>37.99</c:v>
                </c:pt>
                <c:pt idx="56">
                  <c:v>38.08</c:v>
                </c:pt>
                <c:pt idx="57">
                  <c:v>38.380000000000003</c:v>
                </c:pt>
                <c:pt idx="58">
                  <c:v>38.42</c:v>
                </c:pt>
                <c:pt idx="59">
                  <c:v>38.36</c:v>
                </c:pt>
                <c:pt idx="60">
                  <c:v>38.56</c:v>
                </c:pt>
                <c:pt idx="61">
                  <c:v>38.880000000000003</c:v>
                </c:pt>
                <c:pt idx="62">
                  <c:v>39.1</c:v>
                </c:pt>
                <c:pt idx="63">
                  <c:v>39.35</c:v>
                </c:pt>
                <c:pt idx="64">
                  <c:v>39.46</c:v>
                </c:pt>
                <c:pt idx="65">
                  <c:v>39.67</c:v>
                </c:pt>
                <c:pt idx="66">
                  <c:v>39.74</c:v>
                </c:pt>
                <c:pt idx="67">
                  <c:v>40.06</c:v>
                </c:pt>
                <c:pt idx="68">
                  <c:v>40.090000000000003</c:v>
                </c:pt>
                <c:pt idx="69">
                  <c:v>40.28</c:v>
                </c:pt>
                <c:pt idx="70">
                  <c:v>40.68</c:v>
                </c:pt>
                <c:pt idx="71">
                  <c:v>40.729999999999997</c:v>
                </c:pt>
                <c:pt idx="72">
                  <c:v>40.89</c:v>
                </c:pt>
                <c:pt idx="73">
                  <c:v>41.14</c:v>
                </c:pt>
                <c:pt idx="74">
                  <c:v>41.37</c:v>
                </c:pt>
                <c:pt idx="75">
                  <c:v>41.51</c:v>
                </c:pt>
                <c:pt idx="76">
                  <c:v>41.63</c:v>
                </c:pt>
                <c:pt idx="77">
                  <c:v>42</c:v>
                </c:pt>
                <c:pt idx="78">
                  <c:v>42.18</c:v>
                </c:pt>
                <c:pt idx="79">
                  <c:v>42.38</c:v>
                </c:pt>
                <c:pt idx="80">
                  <c:v>42.56</c:v>
                </c:pt>
                <c:pt idx="81">
                  <c:v>42.84</c:v>
                </c:pt>
                <c:pt idx="82">
                  <c:v>43.04</c:v>
                </c:pt>
                <c:pt idx="83">
                  <c:v>43.41</c:v>
                </c:pt>
                <c:pt idx="84">
                  <c:v>43.41</c:v>
                </c:pt>
                <c:pt idx="85">
                  <c:v>43.58</c:v>
                </c:pt>
                <c:pt idx="86">
                  <c:v>44.03</c:v>
                </c:pt>
                <c:pt idx="87">
                  <c:v>44.26</c:v>
                </c:pt>
                <c:pt idx="88">
                  <c:v>44.73</c:v>
                </c:pt>
                <c:pt idx="89">
                  <c:v>44.57</c:v>
                </c:pt>
                <c:pt idx="90">
                  <c:v>45.08</c:v>
                </c:pt>
                <c:pt idx="91">
                  <c:v>45.4</c:v>
                </c:pt>
                <c:pt idx="92">
                  <c:v>45.74</c:v>
                </c:pt>
                <c:pt idx="93">
                  <c:v>45.84</c:v>
                </c:pt>
                <c:pt idx="94">
                  <c:v>46.22</c:v>
                </c:pt>
                <c:pt idx="95">
                  <c:v>46.61</c:v>
                </c:pt>
                <c:pt idx="96">
                  <c:v>47.01</c:v>
                </c:pt>
                <c:pt idx="97">
                  <c:v>47.24</c:v>
                </c:pt>
                <c:pt idx="98">
                  <c:v>47.73</c:v>
                </c:pt>
                <c:pt idx="99">
                  <c:v>47.9</c:v>
                </c:pt>
                <c:pt idx="100">
                  <c:v>48.28</c:v>
                </c:pt>
                <c:pt idx="101">
                  <c:v>48.88</c:v>
                </c:pt>
                <c:pt idx="102">
                  <c:v>49.28</c:v>
                </c:pt>
                <c:pt idx="103">
                  <c:v>49.39</c:v>
                </c:pt>
                <c:pt idx="104">
                  <c:v>49.91</c:v>
                </c:pt>
                <c:pt idx="105">
                  <c:v>50.34</c:v>
                </c:pt>
                <c:pt idx="106">
                  <c:v>51.09</c:v>
                </c:pt>
                <c:pt idx="107">
                  <c:v>51.14</c:v>
                </c:pt>
                <c:pt idx="108">
                  <c:v>51.5</c:v>
                </c:pt>
                <c:pt idx="109">
                  <c:v>52.28</c:v>
                </c:pt>
                <c:pt idx="110">
                  <c:v>52.88</c:v>
                </c:pt>
                <c:pt idx="111">
                  <c:v>53.57</c:v>
                </c:pt>
                <c:pt idx="112">
                  <c:v>53.92</c:v>
                </c:pt>
                <c:pt idx="113">
                  <c:v>54.52</c:v>
                </c:pt>
                <c:pt idx="114">
                  <c:v>55.18</c:v>
                </c:pt>
                <c:pt idx="115">
                  <c:v>56.07</c:v>
                </c:pt>
                <c:pt idx="116">
                  <c:v>56.57</c:v>
                </c:pt>
                <c:pt idx="117">
                  <c:v>57.37</c:v>
                </c:pt>
                <c:pt idx="118">
                  <c:v>58.04</c:v>
                </c:pt>
                <c:pt idx="119">
                  <c:v>59.06</c:v>
                </c:pt>
                <c:pt idx="120">
                  <c:v>59.79</c:v>
                </c:pt>
                <c:pt idx="121">
                  <c:v>60.83</c:v>
                </c:pt>
                <c:pt idx="122">
                  <c:v>61.7</c:v>
                </c:pt>
                <c:pt idx="123">
                  <c:v>62.81</c:v>
                </c:pt>
                <c:pt idx="124">
                  <c:v>63.84</c:v>
                </c:pt>
                <c:pt idx="125">
                  <c:v>65.400000000000006</c:v>
                </c:pt>
                <c:pt idx="126">
                  <c:v>66.739999999999995</c:v>
                </c:pt>
                <c:pt idx="127">
                  <c:v>68.19</c:v>
                </c:pt>
                <c:pt idx="128">
                  <c:v>69.67</c:v>
                </c:pt>
                <c:pt idx="129">
                  <c:v>72.09</c:v>
                </c:pt>
                <c:pt idx="130">
                  <c:v>73.62</c:v>
                </c:pt>
                <c:pt idx="131">
                  <c:v>75.39</c:v>
                </c:pt>
                <c:pt idx="132">
                  <c:v>77.89</c:v>
                </c:pt>
                <c:pt idx="133">
                  <c:v>80.510000000000005</c:v>
                </c:pt>
                <c:pt idx="134">
                  <c:v>83.25</c:v>
                </c:pt>
                <c:pt idx="135">
                  <c:v>85.82</c:v>
                </c:pt>
                <c:pt idx="136">
                  <c:v>88.59</c:v>
                </c:pt>
                <c:pt idx="137">
                  <c:v>91.72</c:v>
                </c:pt>
                <c:pt idx="138">
                  <c:v>93.86</c:v>
                </c:pt>
                <c:pt idx="139">
                  <c:v>96.1</c:v>
                </c:pt>
                <c:pt idx="140">
                  <c:v>98.58</c:v>
                </c:pt>
                <c:pt idx="141">
                  <c:v>99.84</c:v>
                </c:pt>
                <c:pt idx="142">
                  <c:v>100</c:v>
                </c:pt>
                <c:pt idx="143">
                  <c:v>99.53</c:v>
                </c:pt>
                <c:pt idx="144">
                  <c:v>97.46</c:v>
                </c:pt>
                <c:pt idx="145">
                  <c:v>94.27</c:v>
                </c:pt>
                <c:pt idx="146">
                  <c:v>90.62</c:v>
                </c:pt>
                <c:pt idx="147">
                  <c:v>84.51</c:v>
                </c:pt>
                <c:pt idx="148">
                  <c:v>77.709999999999994</c:v>
                </c:pt>
                <c:pt idx="149">
                  <c:v>70.95</c:v>
                </c:pt>
                <c:pt idx="150">
                  <c:v>63.59</c:v>
                </c:pt>
                <c:pt idx="151">
                  <c:v>55.03</c:v>
                </c:pt>
                <c:pt idx="152">
                  <c:v>46.32</c:v>
                </c:pt>
                <c:pt idx="153">
                  <c:v>39.380000000000003</c:v>
                </c:pt>
                <c:pt idx="154">
                  <c:v>32.51</c:v>
                </c:pt>
                <c:pt idx="155">
                  <c:v>25.75</c:v>
                </c:pt>
                <c:pt idx="156">
                  <c:v>20.2</c:v>
                </c:pt>
                <c:pt idx="157">
                  <c:v>16.36</c:v>
                </c:pt>
                <c:pt idx="158">
                  <c:v>12.53</c:v>
                </c:pt>
                <c:pt idx="159">
                  <c:v>9.41</c:v>
                </c:pt>
                <c:pt idx="160">
                  <c:v>7.22</c:v>
                </c:pt>
                <c:pt idx="161">
                  <c:v>5.73</c:v>
                </c:pt>
                <c:pt idx="162">
                  <c:v>4.3899999999999997</c:v>
                </c:pt>
                <c:pt idx="163">
                  <c:v>3.52</c:v>
                </c:pt>
                <c:pt idx="164">
                  <c:v>3.01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7C5-40F4-BC15-EECE26BE3DDB}"/>
            </c:ext>
          </c:extLst>
        </c:ser>
        <c:ser>
          <c:idx val="6"/>
          <c:order val="6"/>
          <c:tx>
            <c:strRef>
              <c:f>Normalize!$N$8</c:f>
              <c:strCache>
                <c:ptCount val="1"/>
                <c:pt idx="0">
                  <c:v>130MeV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Normalize!$M$10:$M$292</c:f>
              <c:numCache>
                <c:formatCode>General</c:formatCode>
                <c:ptCount val="283"/>
                <c:pt idx="0">
                  <c:v>22.61</c:v>
                </c:pt>
                <c:pt idx="1">
                  <c:v>23.03</c:v>
                </c:pt>
                <c:pt idx="2">
                  <c:v>23.49</c:v>
                </c:pt>
                <c:pt idx="3">
                  <c:v>23.94</c:v>
                </c:pt>
                <c:pt idx="4">
                  <c:v>24.39</c:v>
                </c:pt>
                <c:pt idx="5">
                  <c:v>24.82</c:v>
                </c:pt>
                <c:pt idx="6">
                  <c:v>25.27</c:v>
                </c:pt>
                <c:pt idx="7">
                  <c:v>25.73</c:v>
                </c:pt>
                <c:pt idx="8">
                  <c:v>26.16</c:v>
                </c:pt>
                <c:pt idx="9">
                  <c:v>26.61</c:v>
                </c:pt>
                <c:pt idx="10">
                  <c:v>27.06</c:v>
                </c:pt>
                <c:pt idx="11">
                  <c:v>27.52</c:v>
                </c:pt>
                <c:pt idx="12">
                  <c:v>27.95</c:v>
                </c:pt>
                <c:pt idx="13">
                  <c:v>28.41</c:v>
                </c:pt>
                <c:pt idx="14">
                  <c:v>28.86</c:v>
                </c:pt>
                <c:pt idx="15">
                  <c:v>29.31</c:v>
                </c:pt>
                <c:pt idx="16">
                  <c:v>29.74</c:v>
                </c:pt>
                <c:pt idx="17">
                  <c:v>30.19</c:v>
                </c:pt>
                <c:pt idx="18">
                  <c:v>30.65</c:v>
                </c:pt>
                <c:pt idx="19">
                  <c:v>31.08</c:v>
                </c:pt>
                <c:pt idx="20">
                  <c:v>31.52</c:v>
                </c:pt>
                <c:pt idx="21">
                  <c:v>31.98</c:v>
                </c:pt>
                <c:pt idx="22">
                  <c:v>32.43</c:v>
                </c:pt>
                <c:pt idx="23">
                  <c:v>32.85</c:v>
                </c:pt>
                <c:pt idx="24">
                  <c:v>33.31</c:v>
                </c:pt>
                <c:pt idx="25">
                  <c:v>33.76</c:v>
                </c:pt>
                <c:pt idx="26">
                  <c:v>34.229999999999997</c:v>
                </c:pt>
                <c:pt idx="27">
                  <c:v>34.64</c:v>
                </c:pt>
                <c:pt idx="28">
                  <c:v>35.1</c:v>
                </c:pt>
                <c:pt idx="29">
                  <c:v>35.56</c:v>
                </c:pt>
                <c:pt idx="30">
                  <c:v>36</c:v>
                </c:pt>
                <c:pt idx="31">
                  <c:v>36.43</c:v>
                </c:pt>
                <c:pt idx="32">
                  <c:v>36.89</c:v>
                </c:pt>
                <c:pt idx="33">
                  <c:v>37.35</c:v>
                </c:pt>
                <c:pt idx="34">
                  <c:v>37.78</c:v>
                </c:pt>
                <c:pt idx="35">
                  <c:v>38.229999999999997</c:v>
                </c:pt>
                <c:pt idx="36">
                  <c:v>38.69</c:v>
                </c:pt>
                <c:pt idx="37">
                  <c:v>39.15</c:v>
                </c:pt>
                <c:pt idx="38">
                  <c:v>39.56</c:v>
                </c:pt>
                <c:pt idx="39">
                  <c:v>40.03</c:v>
                </c:pt>
                <c:pt idx="40">
                  <c:v>40.479999999999997</c:v>
                </c:pt>
                <c:pt idx="41">
                  <c:v>40.950000000000003</c:v>
                </c:pt>
                <c:pt idx="42">
                  <c:v>41.36</c:v>
                </c:pt>
                <c:pt idx="43">
                  <c:v>41.83</c:v>
                </c:pt>
                <c:pt idx="44">
                  <c:v>42.29</c:v>
                </c:pt>
                <c:pt idx="45">
                  <c:v>42.71</c:v>
                </c:pt>
                <c:pt idx="46">
                  <c:v>43.15</c:v>
                </c:pt>
                <c:pt idx="47">
                  <c:v>43.61</c:v>
                </c:pt>
                <c:pt idx="48">
                  <c:v>44.07</c:v>
                </c:pt>
                <c:pt idx="49">
                  <c:v>44.49</c:v>
                </c:pt>
                <c:pt idx="50">
                  <c:v>44.94</c:v>
                </c:pt>
                <c:pt idx="51">
                  <c:v>45.4</c:v>
                </c:pt>
                <c:pt idx="52">
                  <c:v>45.86</c:v>
                </c:pt>
                <c:pt idx="53">
                  <c:v>46.26</c:v>
                </c:pt>
                <c:pt idx="54">
                  <c:v>46.73</c:v>
                </c:pt>
                <c:pt idx="55">
                  <c:v>47.18</c:v>
                </c:pt>
                <c:pt idx="56">
                  <c:v>47.63</c:v>
                </c:pt>
                <c:pt idx="57">
                  <c:v>48.06</c:v>
                </c:pt>
                <c:pt idx="58">
                  <c:v>48.52</c:v>
                </c:pt>
                <c:pt idx="59">
                  <c:v>48.98</c:v>
                </c:pt>
                <c:pt idx="60">
                  <c:v>49.41</c:v>
                </c:pt>
                <c:pt idx="61">
                  <c:v>49.85</c:v>
                </c:pt>
                <c:pt idx="62">
                  <c:v>50.32</c:v>
                </c:pt>
                <c:pt idx="63">
                  <c:v>50.78</c:v>
                </c:pt>
                <c:pt idx="64">
                  <c:v>51.19</c:v>
                </c:pt>
                <c:pt idx="65">
                  <c:v>51.66</c:v>
                </c:pt>
                <c:pt idx="66">
                  <c:v>52.13</c:v>
                </c:pt>
                <c:pt idx="67">
                  <c:v>52.58</c:v>
                </c:pt>
                <c:pt idx="68">
                  <c:v>52.98</c:v>
                </c:pt>
                <c:pt idx="69">
                  <c:v>53.45</c:v>
                </c:pt>
                <c:pt idx="70">
                  <c:v>53.92</c:v>
                </c:pt>
                <c:pt idx="71">
                  <c:v>54.35</c:v>
                </c:pt>
                <c:pt idx="72">
                  <c:v>54.77</c:v>
                </c:pt>
                <c:pt idx="73">
                  <c:v>55.24</c:v>
                </c:pt>
                <c:pt idx="74">
                  <c:v>55.7</c:v>
                </c:pt>
                <c:pt idx="75">
                  <c:v>56.11</c:v>
                </c:pt>
                <c:pt idx="76">
                  <c:v>56.57</c:v>
                </c:pt>
                <c:pt idx="77">
                  <c:v>57.03</c:v>
                </c:pt>
                <c:pt idx="78">
                  <c:v>57.5</c:v>
                </c:pt>
                <c:pt idx="79">
                  <c:v>57.9</c:v>
                </c:pt>
                <c:pt idx="80">
                  <c:v>58.37</c:v>
                </c:pt>
                <c:pt idx="81">
                  <c:v>58.84</c:v>
                </c:pt>
                <c:pt idx="82">
                  <c:v>59.28</c:v>
                </c:pt>
                <c:pt idx="83">
                  <c:v>59.7</c:v>
                </c:pt>
                <c:pt idx="84">
                  <c:v>60.16</c:v>
                </c:pt>
                <c:pt idx="85">
                  <c:v>60.63</c:v>
                </c:pt>
                <c:pt idx="86">
                  <c:v>61.05</c:v>
                </c:pt>
                <c:pt idx="87">
                  <c:v>61.49</c:v>
                </c:pt>
                <c:pt idx="88">
                  <c:v>61.96</c:v>
                </c:pt>
                <c:pt idx="89">
                  <c:v>62.41</c:v>
                </c:pt>
                <c:pt idx="90">
                  <c:v>62.82</c:v>
                </c:pt>
                <c:pt idx="91">
                  <c:v>63.28</c:v>
                </c:pt>
                <c:pt idx="92">
                  <c:v>63.75</c:v>
                </c:pt>
                <c:pt idx="93">
                  <c:v>64.2</c:v>
                </c:pt>
                <c:pt idx="94">
                  <c:v>64.61</c:v>
                </c:pt>
                <c:pt idx="95">
                  <c:v>65.08</c:v>
                </c:pt>
                <c:pt idx="96">
                  <c:v>65.540000000000006</c:v>
                </c:pt>
                <c:pt idx="97">
                  <c:v>65.97</c:v>
                </c:pt>
                <c:pt idx="98">
                  <c:v>66.400000000000006</c:v>
                </c:pt>
                <c:pt idx="99">
                  <c:v>66.86</c:v>
                </c:pt>
                <c:pt idx="100">
                  <c:v>67.33</c:v>
                </c:pt>
                <c:pt idx="101">
                  <c:v>67.739999999999995</c:v>
                </c:pt>
                <c:pt idx="102">
                  <c:v>68.2</c:v>
                </c:pt>
                <c:pt idx="103">
                  <c:v>68.67</c:v>
                </c:pt>
                <c:pt idx="104">
                  <c:v>69.13</c:v>
                </c:pt>
                <c:pt idx="105">
                  <c:v>69.53</c:v>
                </c:pt>
                <c:pt idx="106">
                  <c:v>69.989999999999995</c:v>
                </c:pt>
                <c:pt idx="107">
                  <c:v>70.47</c:v>
                </c:pt>
                <c:pt idx="108">
                  <c:v>70.91</c:v>
                </c:pt>
                <c:pt idx="109">
                  <c:v>71.319999999999993</c:v>
                </c:pt>
                <c:pt idx="110">
                  <c:v>71.790000000000006</c:v>
                </c:pt>
                <c:pt idx="111">
                  <c:v>72.27</c:v>
                </c:pt>
                <c:pt idx="112">
                  <c:v>72.680000000000007</c:v>
                </c:pt>
                <c:pt idx="113">
                  <c:v>73.12</c:v>
                </c:pt>
                <c:pt idx="114">
                  <c:v>73.59</c:v>
                </c:pt>
                <c:pt idx="115">
                  <c:v>74.05</c:v>
                </c:pt>
                <c:pt idx="116">
                  <c:v>74.45</c:v>
                </c:pt>
                <c:pt idx="117">
                  <c:v>74.91</c:v>
                </c:pt>
                <c:pt idx="118">
                  <c:v>75.37</c:v>
                </c:pt>
                <c:pt idx="119">
                  <c:v>75.84</c:v>
                </c:pt>
                <c:pt idx="120">
                  <c:v>76.23</c:v>
                </c:pt>
                <c:pt idx="121">
                  <c:v>76.709999999999994</c:v>
                </c:pt>
                <c:pt idx="122">
                  <c:v>77.180000000000007</c:v>
                </c:pt>
                <c:pt idx="123">
                  <c:v>77.62</c:v>
                </c:pt>
                <c:pt idx="124">
                  <c:v>78.040000000000006</c:v>
                </c:pt>
                <c:pt idx="125">
                  <c:v>78.52</c:v>
                </c:pt>
                <c:pt idx="126">
                  <c:v>78.98</c:v>
                </c:pt>
                <c:pt idx="127">
                  <c:v>79.39</c:v>
                </c:pt>
                <c:pt idx="128">
                  <c:v>79.84</c:v>
                </c:pt>
                <c:pt idx="129">
                  <c:v>80.31</c:v>
                </c:pt>
                <c:pt idx="130">
                  <c:v>80.77</c:v>
                </c:pt>
                <c:pt idx="131">
                  <c:v>81.17</c:v>
                </c:pt>
                <c:pt idx="132">
                  <c:v>81.64</c:v>
                </c:pt>
                <c:pt idx="133">
                  <c:v>82.12</c:v>
                </c:pt>
                <c:pt idx="134">
                  <c:v>82.56</c:v>
                </c:pt>
                <c:pt idx="135">
                  <c:v>82.96</c:v>
                </c:pt>
                <c:pt idx="136">
                  <c:v>83.44</c:v>
                </c:pt>
                <c:pt idx="137">
                  <c:v>83.91</c:v>
                </c:pt>
                <c:pt idx="138">
                  <c:v>84.34</c:v>
                </c:pt>
                <c:pt idx="139">
                  <c:v>84.78</c:v>
                </c:pt>
                <c:pt idx="140">
                  <c:v>85.26</c:v>
                </c:pt>
                <c:pt idx="141">
                  <c:v>85.73</c:v>
                </c:pt>
                <c:pt idx="142">
                  <c:v>86.12</c:v>
                </c:pt>
                <c:pt idx="143">
                  <c:v>86.6</c:v>
                </c:pt>
                <c:pt idx="144">
                  <c:v>87.06</c:v>
                </c:pt>
                <c:pt idx="145">
                  <c:v>87.53</c:v>
                </c:pt>
                <c:pt idx="146">
                  <c:v>87.93</c:v>
                </c:pt>
                <c:pt idx="147">
                  <c:v>88.41</c:v>
                </c:pt>
                <c:pt idx="148">
                  <c:v>88.89</c:v>
                </c:pt>
                <c:pt idx="149">
                  <c:v>89.33</c:v>
                </c:pt>
                <c:pt idx="150">
                  <c:v>89.76</c:v>
                </c:pt>
                <c:pt idx="151">
                  <c:v>90.24</c:v>
                </c:pt>
                <c:pt idx="152">
                  <c:v>90.72</c:v>
                </c:pt>
                <c:pt idx="153">
                  <c:v>91.14</c:v>
                </c:pt>
                <c:pt idx="154">
                  <c:v>91.59</c:v>
                </c:pt>
                <c:pt idx="155">
                  <c:v>92.07</c:v>
                </c:pt>
                <c:pt idx="156">
                  <c:v>92.55</c:v>
                </c:pt>
                <c:pt idx="157">
                  <c:v>92.95</c:v>
                </c:pt>
                <c:pt idx="158">
                  <c:v>93.44</c:v>
                </c:pt>
                <c:pt idx="159">
                  <c:v>93.93</c:v>
                </c:pt>
                <c:pt idx="160">
                  <c:v>94.4</c:v>
                </c:pt>
                <c:pt idx="161">
                  <c:v>94.82</c:v>
                </c:pt>
                <c:pt idx="162">
                  <c:v>95.33</c:v>
                </c:pt>
                <c:pt idx="163">
                  <c:v>95.83</c:v>
                </c:pt>
                <c:pt idx="164">
                  <c:v>96.28</c:v>
                </c:pt>
                <c:pt idx="165">
                  <c:v>96.74</c:v>
                </c:pt>
                <c:pt idx="166">
                  <c:v>97.24</c:v>
                </c:pt>
                <c:pt idx="167">
                  <c:v>97.73</c:v>
                </c:pt>
                <c:pt idx="168">
                  <c:v>98.13</c:v>
                </c:pt>
                <c:pt idx="169">
                  <c:v>98.59</c:v>
                </c:pt>
                <c:pt idx="170">
                  <c:v>99.03</c:v>
                </c:pt>
                <c:pt idx="171">
                  <c:v>99.45</c:v>
                </c:pt>
                <c:pt idx="172">
                  <c:v>99.77</c:v>
                </c:pt>
                <c:pt idx="173">
                  <c:v>100.15</c:v>
                </c:pt>
                <c:pt idx="174">
                  <c:v>100.51</c:v>
                </c:pt>
                <c:pt idx="175">
                  <c:v>100.82</c:v>
                </c:pt>
                <c:pt idx="176">
                  <c:v>101.1</c:v>
                </c:pt>
                <c:pt idx="177">
                  <c:v>101.41</c:v>
                </c:pt>
                <c:pt idx="178">
                  <c:v>101.7</c:v>
                </c:pt>
                <c:pt idx="179">
                  <c:v>101.94</c:v>
                </c:pt>
                <c:pt idx="180">
                  <c:v>102.18</c:v>
                </c:pt>
                <c:pt idx="181">
                  <c:v>102.44</c:v>
                </c:pt>
                <c:pt idx="182">
                  <c:v>102.69</c:v>
                </c:pt>
                <c:pt idx="183">
                  <c:v>102.88</c:v>
                </c:pt>
                <c:pt idx="184">
                  <c:v>103.11</c:v>
                </c:pt>
                <c:pt idx="185">
                  <c:v>103.33</c:v>
                </c:pt>
                <c:pt idx="186">
                  <c:v>103.54</c:v>
                </c:pt>
                <c:pt idx="187">
                  <c:v>103.71</c:v>
                </c:pt>
                <c:pt idx="188">
                  <c:v>103.91</c:v>
                </c:pt>
                <c:pt idx="189">
                  <c:v>104.1</c:v>
                </c:pt>
                <c:pt idx="190">
                  <c:v>104.25</c:v>
                </c:pt>
                <c:pt idx="191">
                  <c:v>104.39</c:v>
                </c:pt>
                <c:pt idx="192">
                  <c:v>104.52</c:v>
                </c:pt>
                <c:pt idx="193">
                  <c:v>104.62</c:v>
                </c:pt>
                <c:pt idx="194">
                  <c:v>104.66</c:v>
                </c:pt>
                <c:pt idx="195">
                  <c:v>104.66</c:v>
                </c:pt>
                <c:pt idx="196">
                  <c:v>104.55</c:v>
                </c:pt>
                <c:pt idx="197">
                  <c:v>104.36</c:v>
                </c:pt>
              </c:numCache>
            </c:numRef>
          </c:xVal>
          <c:yVal>
            <c:numRef>
              <c:f>Normalize!$N$10:$N$292</c:f>
              <c:numCache>
                <c:formatCode>General</c:formatCode>
                <c:ptCount val="283"/>
                <c:pt idx="0">
                  <c:v>29.32</c:v>
                </c:pt>
                <c:pt idx="1">
                  <c:v>29.44</c:v>
                </c:pt>
                <c:pt idx="2">
                  <c:v>29.45</c:v>
                </c:pt>
                <c:pt idx="3">
                  <c:v>29.77</c:v>
                </c:pt>
                <c:pt idx="4">
                  <c:v>29.71</c:v>
                </c:pt>
                <c:pt idx="5">
                  <c:v>29.86</c:v>
                </c:pt>
                <c:pt idx="6">
                  <c:v>29.92</c:v>
                </c:pt>
                <c:pt idx="7">
                  <c:v>30.04</c:v>
                </c:pt>
                <c:pt idx="8">
                  <c:v>30.23</c:v>
                </c:pt>
                <c:pt idx="9">
                  <c:v>30.34</c:v>
                </c:pt>
                <c:pt idx="10">
                  <c:v>30.38</c:v>
                </c:pt>
                <c:pt idx="11">
                  <c:v>30.54</c:v>
                </c:pt>
                <c:pt idx="12">
                  <c:v>30.45</c:v>
                </c:pt>
                <c:pt idx="13">
                  <c:v>30.81</c:v>
                </c:pt>
                <c:pt idx="14">
                  <c:v>30.67</c:v>
                </c:pt>
                <c:pt idx="15">
                  <c:v>30.93</c:v>
                </c:pt>
                <c:pt idx="16">
                  <c:v>30.91</c:v>
                </c:pt>
                <c:pt idx="17">
                  <c:v>30.95</c:v>
                </c:pt>
                <c:pt idx="18">
                  <c:v>31.28</c:v>
                </c:pt>
                <c:pt idx="19">
                  <c:v>31.27</c:v>
                </c:pt>
                <c:pt idx="20">
                  <c:v>31.34</c:v>
                </c:pt>
                <c:pt idx="21">
                  <c:v>31.45</c:v>
                </c:pt>
                <c:pt idx="22">
                  <c:v>31.5</c:v>
                </c:pt>
                <c:pt idx="23">
                  <c:v>31.51</c:v>
                </c:pt>
                <c:pt idx="24">
                  <c:v>31.8</c:v>
                </c:pt>
                <c:pt idx="25">
                  <c:v>31.67</c:v>
                </c:pt>
                <c:pt idx="26">
                  <c:v>32.01</c:v>
                </c:pt>
                <c:pt idx="27">
                  <c:v>31.76</c:v>
                </c:pt>
                <c:pt idx="28">
                  <c:v>32.14</c:v>
                </c:pt>
                <c:pt idx="29">
                  <c:v>32.200000000000003</c:v>
                </c:pt>
                <c:pt idx="30">
                  <c:v>32.24</c:v>
                </c:pt>
                <c:pt idx="31">
                  <c:v>32.26</c:v>
                </c:pt>
                <c:pt idx="32">
                  <c:v>32.33</c:v>
                </c:pt>
                <c:pt idx="33">
                  <c:v>32.58</c:v>
                </c:pt>
                <c:pt idx="34">
                  <c:v>32.619999999999997</c:v>
                </c:pt>
                <c:pt idx="35">
                  <c:v>32.72</c:v>
                </c:pt>
                <c:pt idx="36">
                  <c:v>32.92</c:v>
                </c:pt>
                <c:pt idx="37">
                  <c:v>32.950000000000003</c:v>
                </c:pt>
                <c:pt idx="38">
                  <c:v>33.020000000000003</c:v>
                </c:pt>
                <c:pt idx="39">
                  <c:v>33.049999999999997</c:v>
                </c:pt>
                <c:pt idx="40">
                  <c:v>33.07</c:v>
                </c:pt>
                <c:pt idx="41">
                  <c:v>33.29</c:v>
                </c:pt>
                <c:pt idx="42">
                  <c:v>33.31</c:v>
                </c:pt>
                <c:pt idx="43">
                  <c:v>33.520000000000003</c:v>
                </c:pt>
                <c:pt idx="44">
                  <c:v>33.619999999999997</c:v>
                </c:pt>
                <c:pt idx="45">
                  <c:v>33.549999999999997</c:v>
                </c:pt>
                <c:pt idx="46">
                  <c:v>33.909999999999997</c:v>
                </c:pt>
                <c:pt idx="47">
                  <c:v>33.81</c:v>
                </c:pt>
                <c:pt idx="48">
                  <c:v>34.049999999999997</c:v>
                </c:pt>
                <c:pt idx="49">
                  <c:v>34.08</c:v>
                </c:pt>
                <c:pt idx="50">
                  <c:v>34.119999999999997</c:v>
                </c:pt>
                <c:pt idx="51">
                  <c:v>34.229999999999997</c:v>
                </c:pt>
                <c:pt idx="52">
                  <c:v>34.49</c:v>
                </c:pt>
                <c:pt idx="53">
                  <c:v>34.58</c:v>
                </c:pt>
                <c:pt idx="54">
                  <c:v>34.520000000000003</c:v>
                </c:pt>
                <c:pt idx="55">
                  <c:v>34.64</c:v>
                </c:pt>
                <c:pt idx="56">
                  <c:v>34.82</c:v>
                </c:pt>
                <c:pt idx="57">
                  <c:v>34.92</c:v>
                </c:pt>
                <c:pt idx="58">
                  <c:v>34.880000000000003</c:v>
                </c:pt>
                <c:pt idx="59">
                  <c:v>35.06</c:v>
                </c:pt>
                <c:pt idx="60">
                  <c:v>35.119999999999997</c:v>
                </c:pt>
                <c:pt idx="61">
                  <c:v>35.35</c:v>
                </c:pt>
                <c:pt idx="62">
                  <c:v>35.590000000000003</c:v>
                </c:pt>
                <c:pt idx="63">
                  <c:v>35.619999999999997</c:v>
                </c:pt>
                <c:pt idx="64">
                  <c:v>35.630000000000003</c:v>
                </c:pt>
                <c:pt idx="65">
                  <c:v>35.6</c:v>
                </c:pt>
                <c:pt idx="66">
                  <c:v>36</c:v>
                </c:pt>
                <c:pt idx="67">
                  <c:v>36.11</c:v>
                </c:pt>
                <c:pt idx="68">
                  <c:v>35.97</c:v>
                </c:pt>
                <c:pt idx="69">
                  <c:v>36.270000000000003</c:v>
                </c:pt>
                <c:pt idx="70">
                  <c:v>36.28</c:v>
                </c:pt>
                <c:pt idx="71">
                  <c:v>36.51</c:v>
                </c:pt>
                <c:pt idx="72">
                  <c:v>36.74</c:v>
                </c:pt>
                <c:pt idx="73">
                  <c:v>36.729999999999997</c:v>
                </c:pt>
                <c:pt idx="74">
                  <c:v>36.74</c:v>
                </c:pt>
                <c:pt idx="75">
                  <c:v>36.82</c:v>
                </c:pt>
                <c:pt idx="76">
                  <c:v>37.04</c:v>
                </c:pt>
                <c:pt idx="77">
                  <c:v>37.28</c:v>
                </c:pt>
                <c:pt idx="78">
                  <c:v>37.25</c:v>
                </c:pt>
                <c:pt idx="79">
                  <c:v>37.29</c:v>
                </c:pt>
                <c:pt idx="80">
                  <c:v>37.58</c:v>
                </c:pt>
                <c:pt idx="81">
                  <c:v>37.65</c:v>
                </c:pt>
                <c:pt idx="82">
                  <c:v>37.880000000000003</c:v>
                </c:pt>
                <c:pt idx="83">
                  <c:v>37.950000000000003</c:v>
                </c:pt>
                <c:pt idx="84">
                  <c:v>38.229999999999997</c:v>
                </c:pt>
                <c:pt idx="85">
                  <c:v>38.159999999999997</c:v>
                </c:pt>
                <c:pt idx="86">
                  <c:v>38.53</c:v>
                </c:pt>
                <c:pt idx="87">
                  <c:v>38.79</c:v>
                </c:pt>
                <c:pt idx="88">
                  <c:v>38.56</c:v>
                </c:pt>
                <c:pt idx="89">
                  <c:v>38.94</c:v>
                </c:pt>
                <c:pt idx="90">
                  <c:v>38.950000000000003</c:v>
                </c:pt>
                <c:pt idx="91">
                  <c:v>39.11</c:v>
                </c:pt>
                <c:pt idx="92">
                  <c:v>39.450000000000003</c:v>
                </c:pt>
                <c:pt idx="93">
                  <c:v>39.43</c:v>
                </c:pt>
                <c:pt idx="94">
                  <c:v>39.520000000000003</c:v>
                </c:pt>
                <c:pt idx="95">
                  <c:v>39.770000000000003</c:v>
                </c:pt>
                <c:pt idx="96">
                  <c:v>39.99</c:v>
                </c:pt>
                <c:pt idx="97">
                  <c:v>40.06</c:v>
                </c:pt>
                <c:pt idx="98">
                  <c:v>40.26</c:v>
                </c:pt>
                <c:pt idx="99">
                  <c:v>40.53</c:v>
                </c:pt>
                <c:pt idx="100">
                  <c:v>40.64</c:v>
                </c:pt>
                <c:pt idx="101">
                  <c:v>40.74</c:v>
                </c:pt>
                <c:pt idx="102">
                  <c:v>41.01</c:v>
                </c:pt>
                <c:pt idx="103">
                  <c:v>40.950000000000003</c:v>
                </c:pt>
                <c:pt idx="104">
                  <c:v>41.27</c:v>
                </c:pt>
                <c:pt idx="105">
                  <c:v>41.62</c:v>
                </c:pt>
                <c:pt idx="106">
                  <c:v>41.68</c:v>
                </c:pt>
                <c:pt idx="107">
                  <c:v>42</c:v>
                </c:pt>
                <c:pt idx="108">
                  <c:v>41.95</c:v>
                </c:pt>
                <c:pt idx="109">
                  <c:v>42.51</c:v>
                </c:pt>
                <c:pt idx="110">
                  <c:v>42.57</c:v>
                </c:pt>
                <c:pt idx="111">
                  <c:v>42.77</c:v>
                </c:pt>
                <c:pt idx="112">
                  <c:v>42.97</c:v>
                </c:pt>
                <c:pt idx="113">
                  <c:v>43</c:v>
                </c:pt>
                <c:pt idx="114">
                  <c:v>43.51</c:v>
                </c:pt>
                <c:pt idx="115">
                  <c:v>43.73</c:v>
                </c:pt>
                <c:pt idx="116">
                  <c:v>43.68</c:v>
                </c:pt>
                <c:pt idx="117">
                  <c:v>44.11</c:v>
                </c:pt>
                <c:pt idx="118">
                  <c:v>44.29</c:v>
                </c:pt>
                <c:pt idx="119">
                  <c:v>44.77</c:v>
                </c:pt>
                <c:pt idx="120">
                  <c:v>44.93</c:v>
                </c:pt>
                <c:pt idx="121">
                  <c:v>45.04</c:v>
                </c:pt>
                <c:pt idx="122">
                  <c:v>45.56</c:v>
                </c:pt>
                <c:pt idx="123">
                  <c:v>45.7</c:v>
                </c:pt>
                <c:pt idx="124">
                  <c:v>45.95</c:v>
                </c:pt>
                <c:pt idx="125">
                  <c:v>46.56</c:v>
                </c:pt>
                <c:pt idx="126">
                  <c:v>46.62</c:v>
                </c:pt>
                <c:pt idx="127">
                  <c:v>47.12</c:v>
                </c:pt>
                <c:pt idx="128">
                  <c:v>47.23</c:v>
                </c:pt>
                <c:pt idx="129">
                  <c:v>47.59</c:v>
                </c:pt>
                <c:pt idx="130">
                  <c:v>48.27</c:v>
                </c:pt>
                <c:pt idx="131">
                  <c:v>48.15</c:v>
                </c:pt>
                <c:pt idx="132">
                  <c:v>48.79</c:v>
                </c:pt>
                <c:pt idx="133">
                  <c:v>49.04</c:v>
                </c:pt>
                <c:pt idx="134">
                  <c:v>49.73</c:v>
                </c:pt>
                <c:pt idx="135">
                  <c:v>49.92</c:v>
                </c:pt>
                <c:pt idx="136">
                  <c:v>50.21</c:v>
                </c:pt>
                <c:pt idx="137">
                  <c:v>50.87</c:v>
                </c:pt>
                <c:pt idx="138">
                  <c:v>50.99</c:v>
                </c:pt>
                <c:pt idx="139">
                  <c:v>51.67</c:v>
                </c:pt>
                <c:pt idx="140">
                  <c:v>52.4</c:v>
                </c:pt>
                <c:pt idx="141">
                  <c:v>52.65</c:v>
                </c:pt>
                <c:pt idx="142">
                  <c:v>53.36</c:v>
                </c:pt>
                <c:pt idx="143">
                  <c:v>53.94</c:v>
                </c:pt>
                <c:pt idx="144">
                  <c:v>54.35</c:v>
                </c:pt>
                <c:pt idx="145">
                  <c:v>55.19</c:v>
                </c:pt>
                <c:pt idx="146">
                  <c:v>55.64</c:v>
                </c:pt>
                <c:pt idx="147">
                  <c:v>56.51</c:v>
                </c:pt>
                <c:pt idx="148">
                  <c:v>57.19</c:v>
                </c:pt>
                <c:pt idx="149">
                  <c:v>57.91</c:v>
                </c:pt>
                <c:pt idx="150">
                  <c:v>58.75</c:v>
                </c:pt>
                <c:pt idx="151">
                  <c:v>59.11</c:v>
                </c:pt>
                <c:pt idx="152">
                  <c:v>60.48</c:v>
                </c:pt>
                <c:pt idx="153">
                  <c:v>61.37</c:v>
                </c:pt>
                <c:pt idx="154">
                  <c:v>62.58</c:v>
                </c:pt>
                <c:pt idx="155">
                  <c:v>63.62</c:v>
                </c:pt>
                <c:pt idx="156">
                  <c:v>64.739999999999995</c:v>
                </c:pt>
                <c:pt idx="157">
                  <c:v>65.86</c:v>
                </c:pt>
                <c:pt idx="158">
                  <c:v>67.55</c:v>
                </c:pt>
                <c:pt idx="159">
                  <c:v>68.709999999999994</c:v>
                </c:pt>
                <c:pt idx="160">
                  <c:v>70.72</c:v>
                </c:pt>
                <c:pt idx="161">
                  <c:v>71.98</c:v>
                </c:pt>
                <c:pt idx="162">
                  <c:v>74.44</c:v>
                </c:pt>
                <c:pt idx="163">
                  <c:v>76.73</c:v>
                </c:pt>
                <c:pt idx="164">
                  <c:v>78.680000000000007</c:v>
                </c:pt>
                <c:pt idx="165">
                  <c:v>80.959999999999994</c:v>
                </c:pt>
                <c:pt idx="166">
                  <c:v>83.86</c:v>
                </c:pt>
                <c:pt idx="167">
                  <c:v>87.19</c:v>
                </c:pt>
                <c:pt idx="168">
                  <c:v>89.8</c:v>
                </c:pt>
                <c:pt idx="169">
                  <c:v>92.1</c:v>
                </c:pt>
                <c:pt idx="170">
                  <c:v>94.75</c:v>
                </c:pt>
                <c:pt idx="171">
                  <c:v>97.13</c:v>
                </c:pt>
                <c:pt idx="172">
                  <c:v>99.19</c:v>
                </c:pt>
                <c:pt idx="173">
                  <c:v>100</c:v>
                </c:pt>
                <c:pt idx="174">
                  <c:v>99.78</c:v>
                </c:pt>
                <c:pt idx="175">
                  <c:v>99.49</c:v>
                </c:pt>
                <c:pt idx="176">
                  <c:v>97.67</c:v>
                </c:pt>
                <c:pt idx="177">
                  <c:v>94.85</c:v>
                </c:pt>
                <c:pt idx="178">
                  <c:v>90.04</c:v>
                </c:pt>
                <c:pt idx="179">
                  <c:v>84.99</c:v>
                </c:pt>
                <c:pt idx="180">
                  <c:v>78.790000000000006</c:v>
                </c:pt>
                <c:pt idx="181">
                  <c:v>71.56</c:v>
                </c:pt>
                <c:pt idx="182">
                  <c:v>63.37</c:v>
                </c:pt>
                <c:pt idx="183">
                  <c:v>56.64</c:v>
                </c:pt>
                <c:pt idx="184">
                  <c:v>48.35</c:v>
                </c:pt>
                <c:pt idx="185">
                  <c:v>40.340000000000003</c:v>
                </c:pt>
                <c:pt idx="186">
                  <c:v>33.32</c:v>
                </c:pt>
                <c:pt idx="187">
                  <c:v>27.74</c:v>
                </c:pt>
                <c:pt idx="188">
                  <c:v>21.75</c:v>
                </c:pt>
                <c:pt idx="189">
                  <c:v>16.829999999999998</c:v>
                </c:pt>
                <c:pt idx="190">
                  <c:v>13.26</c:v>
                </c:pt>
                <c:pt idx="191">
                  <c:v>10.36</c:v>
                </c:pt>
                <c:pt idx="192">
                  <c:v>7.78</c:v>
                </c:pt>
                <c:pt idx="193">
                  <c:v>5.94</c:v>
                </c:pt>
                <c:pt idx="194">
                  <c:v>4.7300000000000004</c:v>
                </c:pt>
                <c:pt idx="195">
                  <c:v>3.81</c:v>
                </c:pt>
                <c:pt idx="196">
                  <c:v>3.09</c:v>
                </c:pt>
                <c:pt idx="197">
                  <c:v>2.62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7C5-40F4-BC15-EECE26BE3DDB}"/>
            </c:ext>
          </c:extLst>
        </c:ser>
        <c:ser>
          <c:idx val="7"/>
          <c:order val="7"/>
          <c:tx>
            <c:strRef>
              <c:f>Normalize!$P$8</c:f>
              <c:strCache>
                <c:ptCount val="1"/>
                <c:pt idx="0">
                  <c:v>140MeV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Normalize!$O$10:$O$379</c:f>
              <c:numCache>
                <c:formatCode>General</c:formatCode>
                <c:ptCount val="370"/>
                <c:pt idx="0">
                  <c:v>22.68</c:v>
                </c:pt>
                <c:pt idx="1">
                  <c:v>23.15</c:v>
                </c:pt>
                <c:pt idx="2">
                  <c:v>23.59</c:v>
                </c:pt>
                <c:pt idx="3">
                  <c:v>24.02</c:v>
                </c:pt>
                <c:pt idx="4">
                  <c:v>24.48</c:v>
                </c:pt>
                <c:pt idx="5">
                  <c:v>24.94</c:v>
                </c:pt>
                <c:pt idx="6">
                  <c:v>25.36</c:v>
                </c:pt>
                <c:pt idx="7">
                  <c:v>25.8</c:v>
                </c:pt>
                <c:pt idx="8">
                  <c:v>26.28</c:v>
                </c:pt>
                <c:pt idx="9">
                  <c:v>26.72</c:v>
                </c:pt>
                <c:pt idx="10">
                  <c:v>27.16</c:v>
                </c:pt>
                <c:pt idx="11">
                  <c:v>27.59</c:v>
                </c:pt>
                <c:pt idx="12">
                  <c:v>28.08</c:v>
                </c:pt>
                <c:pt idx="13">
                  <c:v>28.51</c:v>
                </c:pt>
                <c:pt idx="14">
                  <c:v>28.94</c:v>
                </c:pt>
                <c:pt idx="15">
                  <c:v>29.39</c:v>
                </c:pt>
                <c:pt idx="16">
                  <c:v>29.86</c:v>
                </c:pt>
                <c:pt idx="17">
                  <c:v>30.29</c:v>
                </c:pt>
                <c:pt idx="18">
                  <c:v>30.72</c:v>
                </c:pt>
                <c:pt idx="19">
                  <c:v>31.19</c:v>
                </c:pt>
                <c:pt idx="20">
                  <c:v>31.63</c:v>
                </c:pt>
                <c:pt idx="21">
                  <c:v>32.07</c:v>
                </c:pt>
                <c:pt idx="22">
                  <c:v>32.51</c:v>
                </c:pt>
                <c:pt idx="23">
                  <c:v>32.979999999999997</c:v>
                </c:pt>
                <c:pt idx="24">
                  <c:v>33.42</c:v>
                </c:pt>
                <c:pt idx="25">
                  <c:v>33.85</c:v>
                </c:pt>
                <c:pt idx="26">
                  <c:v>34.299999999999997</c:v>
                </c:pt>
                <c:pt idx="27">
                  <c:v>34.770000000000003</c:v>
                </c:pt>
                <c:pt idx="28">
                  <c:v>35.200000000000003</c:v>
                </c:pt>
                <c:pt idx="29">
                  <c:v>35.64</c:v>
                </c:pt>
                <c:pt idx="30">
                  <c:v>36.1</c:v>
                </c:pt>
                <c:pt idx="31">
                  <c:v>36.549999999999997</c:v>
                </c:pt>
                <c:pt idx="32">
                  <c:v>36.99</c:v>
                </c:pt>
                <c:pt idx="33">
                  <c:v>37.43</c:v>
                </c:pt>
                <c:pt idx="34">
                  <c:v>37.9</c:v>
                </c:pt>
                <c:pt idx="35">
                  <c:v>38.35</c:v>
                </c:pt>
                <c:pt idx="36">
                  <c:v>38.78</c:v>
                </c:pt>
                <c:pt idx="37">
                  <c:v>39.22</c:v>
                </c:pt>
                <c:pt idx="38">
                  <c:v>39.69</c:v>
                </c:pt>
                <c:pt idx="39">
                  <c:v>40.130000000000003</c:v>
                </c:pt>
                <c:pt idx="40">
                  <c:v>40.57</c:v>
                </c:pt>
                <c:pt idx="41">
                  <c:v>41.02</c:v>
                </c:pt>
                <c:pt idx="42">
                  <c:v>41.48</c:v>
                </c:pt>
                <c:pt idx="43">
                  <c:v>41.92</c:v>
                </c:pt>
                <c:pt idx="44">
                  <c:v>42.36</c:v>
                </c:pt>
                <c:pt idx="45">
                  <c:v>42.82</c:v>
                </c:pt>
                <c:pt idx="46">
                  <c:v>43.27</c:v>
                </c:pt>
                <c:pt idx="47">
                  <c:v>43.7</c:v>
                </c:pt>
                <c:pt idx="48">
                  <c:v>44.15</c:v>
                </c:pt>
                <c:pt idx="49">
                  <c:v>44.61</c:v>
                </c:pt>
                <c:pt idx="50">
                  <c:v>45.05</c:v>
                </c:pt>
                <c:pt idx="51">
                  <c:v>45.48</c:v>
                </c:pt>
                <c:pt idx="52">
                  <c:v>45.93</c:v>
                </c:pt>
                <c:pt idx="53">
                  <c:v>46.38</c:v>
                </c:pt>
                <c:pt idx="54">
                  <c:v>46.83</c:v>
                </c:pt>
                <c:pt idx="55">
                  <c:v>47.26</c:v>
                </c:pt>
                <c:pt idx="56">
                  <c:v>47.72</c:v>
                </c:pt>
                <c:pt idx="57">
                  <c:v>48.18</c:v>
                </c:pt>
                <c:pt idx="58">
                  <c:v>48.62</c:v>
                </c:pt>
                <c:pt idx="59">
                  <c:v>49.06</c:v>
                </c:pt>
                <c:pt idx="60">
                  <c:v>49.52</c:v>
                </c:pt>
                <c:pt idx="61">
                  <c:v>49.97</c:v>
                </c:pt>
                <c:pt idx="62">
                  <c:v>50.41</c:v>
                </c:pt>
                <c:pt idx="63">
                  <c:v>50.86</c:v>
                </c:pt>
                <c:pt idx="64">
                  <c:v>51.32</c:v>
                </c:pt>
                <c:pt idx="65">
                  <c:v>51.76</c:v>
                </c:pt>
                <c:pt idx="66">
                  <c:v>52.21</c:v>
                </c:pt>
                <c:pt idx="67">
                  <c:v>52.65</c:v>
                </c:pt>
                <c:pt idx="68">
                  <c:v>53.11</c:v>
                </c:pt>
                <c:pt idx="69">
                  <c:v>53.55</c:v>
                </c:pt>
                <c:pt idx="70">
                  <c:v>53.99</c:v>
                </c:pt>
                <c:pt idx="71">
                  <c:v>54.45</c:v>
                </c:pt>
                <c:pt idx="72">
                  <c:v>54.9</c:v>
                </c:pt>
                <c:pt idx="73">
                  <c:v>55.33</c:v>
                </c:pt>
                <c:pt idx="74">
                  <c:v>55.77</c:v>
                </c:pt>
                <c:pt idx="75">
                  <c:v>56.22</c:v>
                </c:pt>
                <c:pt idx="76">
                  <c:v>56.67</c:v>
                </c:pt>
                <c:pt idx="77">
                  <c:v>57.12</c:v>
                </c:pt>
                <c:pt idx="78">
                  <c:v>57.57</c:v>
                </c:pt>
                <c:pt idx="79">
                  <c:v>58.02</c:v>
                </c:pt>
                <c:pt idx="80">
                  <c:v>58.47</c:v>
                </c:pt>
                <c:pt idx="81">
                  <c:v>58.91</c:v>
                </c:pt>
                <c:pt idx="82">
                  <c:v>59.36</c:v>
                </c:pt>
                <c:pt idx="83">
                  <c:v>59.81</c:v>
                </c:pt>
                <c:pt idx="84">
                  <c:v>60.25</c:v>
                </c:pt>
                <c:pt idx="85">
                  <c:v>60.7</c:v>
                </c:pt>
                <c:pt idx="86">
                  <c:v>61.15</c:v>
                </c:pt>
                <c:pt idx="87">
                  <c:v>61.6</c:v>
                </c:pt>
                <c:pt idx="88">
                  <c:v>62.04</c:v>
                </c:pt>
                <c:pt idx="89">
                  <c:v>62.48</c:v>
                </c:pt>
                <c:pt idx="90">
                  <c:v>62.94</c:v>
                </c:pt>
                <c:pt idx="91">
                  <c:v>63.39</c:v>
                </c:pt>
                <c:pt idx="92">
                  <c:v>63.82</c:v>
                </c:pt>
                <c:pt idx="93">
                  <c:v>64.27</c:v>
                </c:pt>
                <c:pt idx="94">
                  <c:v>64.72</c:v>
                </c:pt>
                <c:pt idx="95">
                  <c:v>65.17</c:v>
                </c:pt>
                <c:pt idx="96">
                  <c:v>65.61</c:v>
                </c:pt>
                <c:pt idx="97">
                  <c:v>66.05</c:v>
                </c:pt>
                <c:pt idx="98">
                  <c:v>66.510000000000005</c:v>
                </c:pt>
                <c:pt idx="99">
                  <c:v>66.95</c:v>
                </c:pt>
                <c:pt idx="100">
                  <c:v>67.38</c:v>
                </c:pt>
                <c:pt idx="101">
                  <c:v>67.849999999999994</c:v>
                </c:pt>
                <c:pt idx="102">
                  <c:v>68.3</c:v>
                </c:pt>
                <c:pt idx="103">
                  <c:v>68.739999999999995</c:v>
                </c:pt>
                <c:pt idx="104">
                  <c:v>69.19</c:v>
                </c:pt>
                <c:pt idx="105">
                  <c:v>69.64</c:v>
                </c:pt>
                <c:pt idx="106">
                  <c:v>70.09</c:v>
                </c:pt>
                <c:pt idx="107">
                  <c:v>70.53</c:v>
                </c:pt>
                <c:pt idx="108">
                  <c:v>70.98</c:v>
                </c:pt>
                <c:pt idx="109">
                  <c:v>71.44</c:v>
                </c:pt>
                <c:pt idx="110">
                  <c:v>71.88</c:v>
                </c:pt>
                <c:pt idx="111">
                  <c:v>72.319999999999993</c:v>
                </c:pt>
                <c:pt idx="112">
                  <c:v>72.77</c:v>
                </c:pt>
                <c:pt idx="113">
                  <c:v>73.22</c:v>
                </c:pt>
                <c:pt idx="114">
                  <c:v>73.67</c:v>
                </c:pt>
                <c:pt idx="115">
                  <c:v>74.11</c:v>
                </c:pt>
                <c:pt idx="116">
                  <c:v>74.55</c:v>
                </c:pt>
                <c:pt idx="117">
                  <c:v>75.010000000000005</c:v>
                </c:pt>
                <c:pt idx="118">
                  <c:v>75.45</c:v>
                </c:pt>
                <c:pt idx="119">
                  <c:v>75.900000000000006</c:v>
                </c:pt>
                <c:pt idx="120">
                  <c:v>76.34</c:v>
                </c:pt>
                <c:pt idx="121">
                  <c:v>76.790000000000006</c:v>
                </c:pt>
                <c:pt idx="122">
                  <c:v>77.239999999999995</c:v>
                </c:pt>
                <c:pt idx="123">
                  <c:v>77.680000000000007</c:v>
                </c:pt>
                <c:pt idx="124">
                  <c:v>78.14</c:v>
                </c:pt>
                <c:pt idx="125">
                  <c:v>78.58</c:v>
                </c:pt>
                <c:pt idx="126">
                  <c:v>79.03</c:v>
                </c:pt>
                <c:pt idx="127">
                  <c:v>79.48</c:v>
                </c:pt>
                <c:pt idx="128">
                  <c:v>79.930000000000007</c:v>
                </c:pt>
                <c:pt idx="129">
                  <c:v>80.37</c:v>
                </c:pt>
                <c:pt idx="130">
                  <c:v>80.819999999999993</c:v>
                </c:pt>
                <c:pt idx="131">
                  <c:v>81.27</c:v>
                </c:pt>
                <c:pt idx="132">
                  <c:v>81.72</c:v>
                </c:pt>
                <c:pt idx="133">
                  <c:v>82.16</c:v>
                </c:pt>
                <c:pt idx="134">
                  <c:v>82.61</c:v>
                </c:pt>
                <c:pt idx="135">
                  <c:v>83.06</c:v>
                </c:pt>
                <c:pt idx="136">
                  <c:v>83.51</c:v>
                </c:pt>
                <c:pt idx="137">
                  <c:v>83.96</c:v>
                </c:pt>
                <c:pt idx="138">
                  <c:v>84.41</c:v>
                </c:pt>
                <c:pt idx="139">
                  <c:v>84.86</c:v>
                </c:pt>
                <c:pt idx="140">
                  <c:v>85.31</c:v>
                </c:pt>
                <c:pt idx="141">
                  <c:v>85.75</c:v>
                </c:pt>
                <c:pt idx="142">
                  <c:v>86.19</c:v>
                </c:pt>
                <c:pt idx="143">
                  <c:v>86.64</c:v>
                </c:pt>
                <c:pt idx="144">
                  <c:v>87.09</c:v>
                </c:pt>
                <c:pt idx="145">
                  <c:v>87.55</c:v>
                </c:pt>
                <c:pt idx="146">
                  <c:v>88</c:v>
                </c:pt>
                <c:pt idx="147">
                  <c:v>88.45</c:v>
                </c:pt>
                <c:pt idx="148">
                  <c:v>88.9</c:v>
                </c:pt>
                <c:pt idx="149">
                  <c:v>89.34</c:v>
                </c:pt>
                <c:pt idx="150">
                  <c:v>89.8</c:v>
                </c:pt>
                <c:pt idx="151">
                  <c:v>90.24</c:v>
                </c:pt>
                <c:pt idx="152">
                  <c:v>90.68</c:v>
                </c:pt>
                <c:pt idx="153">
                  <c:v>91.13</c:v>
                </c:pt>
                <c:pt idx="154">
                  <c:v>91.59</c:v>
                </c:pt>
                <c:pt idx="155">
                  <c:v>92.04</c:v>
                </c:pt>
                <c:pt idx="156">
                  <c:v>92.49</c:v>
                </c:pt>
                <c:pt idx="157">
                  <c:v>92.92</c:v>
                </c:pt>
                <c:pt idx="158">
                  <c:v>93.37</c:v>
                </c:pt>
                <c:pt idx="159">
                  <c:v>93.83</c:v>
                </c:pt>
                <c:pt idx="160">
                  <c:v>94.27</c:v>
                </c:pt>
                <c:pt idx="161">
                  <c:v>94.73</c:v>
                </c:pt>
                <c:pt idx="162">
                  <c:v>95.18</c:v>
                </c:pt>
                <c:pt idx="163">
                  <c:v>95.63</c:v>
                </c:pt>
                <c:pt idx="164">
                  <c:v>96.07</c:v>
                </c:pt>
                <c:pt idx="165">
                  <c:v>96.52</c:v>
                </c:pt>
                <c:pt idx="166">
                  <c:v>96.97</c:v>
                </c:pt>
                <c:pt idx="167">
                  <c:v>97.42</c:v>
                </c:pt>
                <c:pt idx="168">
                  <c:v>97.86</c:v>
                </c:pt>
                <c:pt idx="169">
                  <c:v>98.32</c:v>
                </c:pt>
                <c:pt idx="170">
                  <c:v>98.78</c:v>
                </c:pt>
                <c:pt idx="171">
                  <c:v>99.23</c:v>
                </c:pt>
                <c:pt idx="172">
                  <c:v>99.66</c:v>
                </c:pt>
                <c:pt idx="173">
                  <c:v>100.12</c:v>
                </c:pt>
                <c:pt idx="174">
                  <c:v>100.56</c:v>
                </c:pt>
                <c:pt idx="175">
                  <c:v>101.01</c:v>
                </c:pt>
                <c:pt idx="176">
                  <c:v>101.46</c:v>
                </c:pt>
                <c:pt idx="177">
                  <c:v>101.91</c:v>
                </c:pt>
                <c:pt idx="178">
                  <c:v>102.37</c:v>
                </c:pt>
                <c:pt idx="179">
                  <c:v>102.8</c:v>
                </c:pt>
                <c:pt idx="180">
                  <c:v>103.26</c:v>
                </c:pt>
                <c:pt idx="181">
                  <c:v>103.71</c:v>
                </c:pt>
                <c:pt idx="182">
                  <c:v>104.17</c:v>
                </c:pt>
                <c:pt idx="183">
                  <c:v>104.61</c:v>
                </c:pt>
                <c:pt idx="184">
                  <c:v>105.08</c:v>
                </c:pt>
                <c:pt idx="185">
                  <c:v>105.53</c:v>
                </c:pt>
                <c:pt idx="186">
                  <c:v>105.99</c:v>
                </c:pt>
                <c:pt idx="187">
                  <c:v>106.44</c:v>
                </c:pt>
                <c:pt idx="188">
                  <c:v>106.9</c:v>
                </c:pt>
                <c:pt idx="189">
                  <c:v>107.37</c:v>
                </c:pt>
                <c:pt idx="190">
                  <c:v>107.81</c:v>
                </c:pt>
                <c:pt idx="191">
                  <c:v>108.27</c:v>
                </c:pt>
                <c:pt idx="192">
                  <c:v>108.73</c:v>
                </c:pt>
                <c:pt idx="193">
                  <c:v>109.19</c:v>
                </c:pt>
                <c:pt idx="194">
                  <c:v>109.66</c:v>
                </c:pt>
                <c:pt idx="195">
                  <c:v>110.13</c:v>
                </c:pt>
                <c:pt idx="196">
                  <c:v>110.6</c:v>
                </c:pt>
                <c:pt idx="197">
                  <c:v>111.07</c:v>
                </c:pt>
                <c:pt idx="198">
                  <c:v>111.54</c:v>
                </c:pt>
                <c:pt idx="199">
                  <c:v>112.02</c:v>
                </c:pt>
                <c:pt idx="200">
                  <c:v>112.48</c:v>
                </c:pt>
                <c:pt idx="201">
                  <c:v>112.95</c:v>
                </c:pt>
                <c:pt idx="202">
                  <c:v>113.4</c:v>
                </c:pt>
                <c:pt idx="203">
                  <c:v>113.84</c:v>
                </c:pt>
                <c:pt idx="204">
                  <c:v>114.28</c:v>
                </c:pt>
                <c:pt idx="205">
                  <c:v>114.69</c:v>
                </c:pt>
                <c:pt idx="206">
                  <c:v>115.09</c:v>
                </c:pt>
                <c:pt idx="207">
                  <c:v>115.47</c:v>
                </c:pt>
                <c:pt idx="208">
                  <c:v>115.83</c:v>
                </c:pt>
                <c:pt idx="209">
                  <c:v>116.16</c:v>
                </c:pt>
                <c:pt idx="210">
                  <c:v>116.49</c:v>
                </c:pt>
                <c:pt idx="211">
                  <c:v>116.81</c:v>
                </c:pt>
                <c:pt idx="212">
                  <c:v>117.11</c:v>
                </c:pt>
                <c:pt idx="213">
                  <c:v>117.41</c:v>
                </c:pt>
                <c:pt idx="214">
                  <c:v>117.7</c:v>
                </c:pt>
                <c:pt idx="215">
                  <c:v>117.97</c:v>
                </c:pt>
                <c:pt idx="216">
                  <c:v>118.24</c:v>
                </c:pt>
                <c:pt idx="217">
                  <c:v>118.51</c:v>
                </c:pt>
                <c:pt idx="218">
                  <c:v>118.77</c:v>
                </c:pt>
                <c:pt idx="219">
                  <c:v>119.02</c:v>
                </c:pt>
                <c:pt idx="220">
                  <c:v>119.26</c:v>
                </c:pt>
                <c:pt idx="221">
                  <c:v>119.5</c:v>
                </c:pt>
                <c:pt idx="222">
                  <c:v>119.73</c:v>
                </c:pt>
                <c:pt idx="223">
                  <c:v>119.95</c:v>
                </c:pt>
                <c:pt idx="224">
                  <c:v>120.15</c:v>
                </c:pt>
                <c:pt idx="225">
                  <c:v>120.36</c:v>
                </c:pt>
                <c:pt idx="226">
                  <c:v>120.53</c:v>
                </c:pt>
                <c:pt idx="227">
                  <c:v>120.71</c:v>
                </c:pt>
                <c:pt idx="228">
                  <c:v>120.86</c:v>
                </c:pt>
                <c:pt idx="229">
                  <c:v>120.96</c:v>
                </c:pt>
                <c:pt idx="230">
                  <c:v>121.03</c:v>
                </c:pt>
                <c:pt idx="231">
                  <c:v>121.02</c:v>
                </c:pt>
                <c:pt idx="232">
                  <c:v>120.95</c:v>
                </c:pt>
                <c:pt idx="233">
                  <c:v>120.73</c:v>
                </c:pt>
              </c:numCache>
            </c:numRef>
          </c:xVal>
          <c:yVal>
            <c:numRef>
              <c:f>Normalize!$P$10:$P$379</c:f>
              <c:numCache>
                <c:formatCode>General</c:formatCode>
                <c:ptCount val="370"/>
                <c:pt idx="0">
                  <c:v>28.53</c:v>
                </c:pt>
                <c:pt idx="1">
                  <c:v>28.6</c:v>
                </c:pt>
                <c:pt idx="2">
                  <c:v>28.81</c:v>
                </c:pt>
                <c:pt idx="3">
                  <c:v>28.77</c:v>
                </c:pt>
                <c:pt idx="4">
                  <c:v>28.96</c:v>
                </c:pt>
                <c:pt idx="5">
                  <c:v>29.06</c:v>
                </c:pt>
                <c:pt idx="6">
                  <c:v>29.04</c:v>
                </c:pt>
                <c:pt idx="7">
                  <c:v>29.17</c:v>
                </c:pt>
                <c:pt idx="8">
                  <c:v>29.16</c:v>
                </c:pt>
                <c:pt idx="9">
                  <c:v>29.48</c:v>
                </c:pt>
                <c:pt idx="10">
                  <c:v>29.46</c:v>
                </c:pt>
                <c:pt idx="11">
                  <c:v>29.55</c:v>
                </c:pt>
                <c:pt idx="12">
                  <c:v>29.59</c:v>
                </c:pt>
                <c:pt idx="13">
                  <c:v>29.52</c:v>
                </c:pt>
                <c:pt idx="14">
                  <c:v>29.8</c:v>
                </c:pt>
                <c:pt idx="15">
                  <c:v>29.87</c:v>
                </c:pt>
                <c:pt idx="16">
                  <c:v>29.85</c:v>
                </c:pt>
                <c:pt idx="17">
                  <c:v>29.93</c:v>
                </c:pt>
                <c:pt idx="18">
                  <c:v>29.96</c:v>
                </c:pt>
                <c:pt idx="19">
                  <c:v>30.24</c:v>
                </c:pt>
                <c:pt idx="20">
                  <c:v>30.4</c:v>
                </c:pt>
                <c:pt idx="21">
                  <c:v>30.24</c:v>
                </c:pt>
                <c:pt idx="22">
                  <c:v>30.42</c:v>
                </c:pt>
                <c:pt idx="23">
                  <c:v>30.55</c:v>
                </c:pt>
                <c:pt idx="24">
                  <c:v>30.55</c:v>
                </c:pt>
                <c:pt idx="25">
                  <c:v>30.61</c:v>
                </c:pt>
                <c:pt idx="26">
                  <c:v>30.6</c:v>
                </c:pt>
                <c:pt idx="27">
                  <c:v>30.79</c:v>
                </c:pt>
                <c:pt idx="28">
                  <c:v>30.82</c:v>
                </c:pt>
                <c:pt idx="29">
                  <c:v>30.89</c:v>
                </c:pt>
                <c:pt idx="30">
                  <c:v>31.06</c:v>
                </c:pt>
                <c:pt idx="31">
                  <c:v>30.92</c:v>
                </c:pt>
                <c:pt idx="32">
                  <c:v>31.05</c:v>
                </c:pt>
                <c:pt idx="33">
                  <c:v>31.19</c:v>
                </c:pt>
                <c:pt idx="34">
                  <c:v>31.3</c:v>
                </c:pt>
                <c:pt idx="35">
                  <c:v>31.59</c:v>
                </c:pt>
                <c:pt idx="36">
                  <c:v>31.36</c:v>
                </c:pt>
                <c:pt idx="37">
                  <c:v>31.41</c:v>
                </c:pt>
                <c:pt idx="38">
                  <c:v>31.62</c:v>
                </c:pt>
                <c:pt idx="39">
                  <c:v>31.68</c:v>
                </c:pt>
                <c:pt idx="40">
                  <c:v>31.63</c:v>
                </c:pt>
                <c:pt idx="41">
                  <c:v>31.67</c:v>
                </c:pt>
                <c:pt idx="42">
                  <c:v>31.94</c:v>
                </c:pt>
                <c:pt idx="43">
                  <c:v>31.91</c:v>
                </c:pt>
                <c:pt idx="44">
                  <c:v>32.1</c:v>
                </c:pt>
                <c:pt idx="45">
                  <c:v>32.229999999999997</c:v>
                </c:pt>
                <c:pt idx="46">
                  <c:v>32.15</c:v>
                </c:pt>
                <c:pt idx="47">
                  <c:v>32.32</c:v>
                </c:pt>
                <c:pt idx="48">
                  <c:v>32.479999999999997</c:v>
                </c:pt>
                <c:pt idx="49">
                  <c:v>32.479999999999997</c:v>
                </c:pt>
                <c:pt idx="50">
                  <c:v>32.47</c:v>
                </c:pt>
                <c:pt idx="51">
                  <c:v>32.54</c:v>
                </c:pt>
                <c:pt idx="52">
                  <c:v>32.79</c:v>
                </c:pt>
                <c:pt idx="53">
                  <c:v>32.770000000000003</c:v>
                </c:pt>
                <c:pt idx="54">
                  <c:v>32.86</c:v>
                </c:pt>
                <c:pt idx="55">
                  <c:v>32.92</c:v>
                </c:pt>
                <c:pt idx="56">
                  <c:v>33.03</c:v>
                </c:pt>
                <c:pt idx="57">
                  <c:v>33.090000000000003</c:v>
                </c:pt>
                <c:pt idx="58">
                  <c:v>33.229999999999997</c:v>
                </c:pt>
                <c:pt idx="59">
                  <c:v>33.340000000000003</c:v>
                </c:pt>
                <c:pt idx="60">
                  <c:v>33.200000000000003</c:v>
                </c:pt>
                <c:pt idx="61">
                  <c:v>33.369999999999997</c:v>
                </c:pt>
                <c:pt idx="62">
                  <c:v>33.49</c:v>
                </c:pt>
                <c:pt idx="63">
                  <c:v>33.659999999999997</c:v>
                </c:pt>
                <c:pt idx="64">
                  <c:v>33.75</c:v>
                </c:pt>
                <c:pt idx="65">
                  <c:v>33.76</c:v>
                </c:pt>
                <c:pt idx="66">
                  <c:v>33.71</c:v>
                </c:pt>
                <c:pt idx="67">
                  <c:v>33.950000000000003</c:v>
                </c:pt>
                <c:pt idx="68">
                  <c:v>34.090000000000003</c:v>
                </c:pt>
                <c:pt idx="69">
                  <c:v>34.090000000000003</c:v>
                </c:pt>
                <c:pt idx="70">
                  <c:v>34.06</c:v>
                </c:pt>
                <c:pt idx="71">
                  <c:v>34.21</c:v>
                </c:pt>
                <c:pt idx="72">
                  <c:v>34.409999999999997</c:v>
                </c:pt>
                <c:pt idx="73">
                  <c:v>34.42</c:v>
                </c:pt>
                <c:pt idx="74">
                  <c:v>34.47</c:v>
                </c:pt>
                <c:pt idx="75">
                  <c:v>34.71</c:v>
                </c:pt>
                <c:pt idx="76">
                  <c:v>34.71</c:v>
                </c:pt>
                <c:pt idx="77">
                  <c:v>34.86</c:v>
                </c:pt>
                <c:pt idx="78">
                  <c:v>34.909999999999997</c:v>
                </c:pt>
                <c:pt idx="79">
                  <c:v>34.94</c:v>
                </c:pt>
                <c:pt idx="80">
                  <c:v>35</c:v>
                </c:pt>
                <c:pt idx="81">
                  <c:v>35.18</c:v>
                </c:pt>
                <c:pt idx="82">
                  <c:v>35.22</c:v>
                </c:pt>
                <c:pt idx="83">
                  <c:v>35.47</c:v>
                </c:pt>
                <c:pt idx="84">
                  <c:v>35.380000000000003</c:v>
                </c:pt>
                <c:pt idx="85">
                  <c:v>35.53</c:v>
                </c:pt>
                <c:pt idx="86">
                  <c:v>35.549999999999997</c:v>
                </c:pt>
                <c:pt idx="87">
                  <c:v>35.67</c:v>
                </c:pt>
                <c:pt idx="88">
                  <c:v>35.78</c:v>
                </c:pt>
                <c:pt idx="89">
                  <c:v>35.840000000000003</c:v>
                </c:pt>
                <c:pt idx="90">
                  <c:v>36.049999999999997</c:v>
                </c:pt>
                <c:pt idx="91">
                  <c:v>36.08</c:v>
                </c:pt>
                <c:pt idx="92">
                  <c:v>36.28</c:v>
                </c:pt>
                <c:pt idx="93">
                  <c:v>36.299999999999997</c:v>
                </c:pt>
                <c:pt idx="94">
                  <c:v>36.35</c:v>
                </c:pt>
                <c:pt idx="95">
                  <c:v>36.43</c:v>
                </c:pt>
                <c:pt idx="96">
                  <c:v>36.61</c:v>
                </c:pt>
                <c:pt idx="97">
                  <c:v>36.69</c:v>
                </c:pt>
                <c:pt idx="98">
                  <c:v>36.71</c:v>
                </c:pt>
                <c:pt idx="99">
                  <c:v>36.86</c:v>
                </c:pt>
                <c:pt idx="100">
                  <c:v>36.92</c:v>
                </c:pt>
                <c:pt idx="101">
                  <c:v>37.090000000000003</c:v>
                </c:pt>
                <c:pt idx="102">
                  <c:v>37.22</c:v>
                </c:pt>
                <c:pt idx="103">
                  <c:v>37.47</c:v>
                </c:pt>
                <c:pt idx="104">
                  <c:v>37.44</c:v>
                </c:pt>
                <c:pt idx="105">
                  <c:v>37.53</c:v>
                </c:pt>
                <c:pt idx="106">
                  <c:v>37.71</c:v>
                </c:pt>
                <c:pt idx="107">
                  <c:v>37.94</c:v>
                </c:pt>
                <c:pt idx="108">
                  <c:v>37.92</c:v>
                </c:pt>
                <c:pt idx="109">
                  <c:v>37.9</c:v>
                </c:pt>
                <c:pt idx="110">
                  <c:v>38.119999999999997</c:v>
                </c:pt>
                <c:pt idx="111">
                  <c:v>38.14</c:v>
                </c:pt>
                <c:pt idx="112">
                  <c:v>38.61</c:v>
                </c:pt>
                <c:pt idx="113">
                  <c:v>38.58</c:v>
                </c:pt>
                <c:pt idx="114">
                  <c:v>38.51</c:v>
                </c:pt>
                <c:pt idx="115">
                  <c:v>38.82</c:v>
                </c:pt>
                <c:pt idx="116">
                  <c:v>38.94</c:v>
                </c:pt>
                <c:pt idx="117">
                  <c:v>38.950000000000003</c:v>
                </c:pt>
                <c:pt idx="118">
                  <c:v>39.119999999999997</c:v>
                </c:pt>
                <c:pt idx="119">
                  <c:v>39.090000000000003</c:v>
                </c:pt>
                <c:pt idx="120">
                  <c:v>39.43</c:v>
                </c:pt>
                <c:pt idx="121">
                  <c:v>39.65</c:v>
                </c:pt>
                <c:pt idx="122">
                  <c:v>39.68</c:v>
                </c:pt>
                <c:pt idx="123">
                  <c:v>39.840000000000003</c:v>
                </c:pt>
                <c:pt idx="124">
                  <c:v>39.89</c:v>
                </c:pt>
                <c:pt idx="125">
                  <c:v>40.340000000000003</c:v>
                </c:pt>
                <c:pt idx="126">
                  <c:v>40.47</c:v>
                </c:pt>
                <c:pt idx="127">
                  <c:v>40.39</c:v>
                </c:pt>
                <c:pt idx="128">
                  <c:v>40.53</c:v>
                </c:pt>
                <c:pt idx="129">
                  <c:v>40.700000000000003</c:v>
                </c:pt>
                <c:pt idx="130">
                  <c:v>41.04</c:v>
                </c:pt>
                <c:pt idx="131">
                  <c:v>41.29</c:v>
                </c:pt>
                <c:pt idx="132">
                  <c:v>41.35</c:v>
                </c:pt>
                <c:pt idx="133">
                  <c:v>41.4</c:v>
                </c:pt>
                <c:pt idx="134">
                  <c:v>41.73</c:v>
                </c:pt>
                <c:pt idx="135">
                  <c:v>41.85</c:v>
                </c:pt>
                <c:pt idx="136">
                  <c:v>42.12</c:v>
                </c:pt>
                <c:pt idx="137">
                  <c:v>42.16</c:v>
                </c:pt>
                <c:pt idx="138">
                  <c:v>42.38</c:v>
                </c:pt>
                <c:pt idx="139">
                  <c:v>42.56</c:v>
                </c:pt>
                <c:pt idx="140">
                  <c:v>42.79</c:v>
                </c:pt>
                <c:pt idx="141">
                  <c:v>42.96</c:v>
                </c:pt>
                <c:pt idx="142">
                  <c:v>43.12</c:v>
                </c:pt>
                <c:pt idx="143">
                  <c:v>43.37</c:v>
                </c:pt>
                <c:pt idx="144">
                  <c:v>43.53</c:v>
                </c:pt>
                <c:pt idx="145">
                  <c:v>43.77</c:v>
                </c:pt>
                <c:pt idx="146">
                  <c:v>44</c:v>
                </c:pt>
                <c:pt idx="147">
                  <c:v>44.07</c:v>
                </c:pt>
                <c:pt idx="148">
                  <c:v>44.6</c:v>
                </c:pt>
                <c:pt idx="149">
                  <c:v>44.63</c:v>
                </c:pt>
                <c:pt idx="150">
                  <c:v>44.92</c:v>
                </c:pt>
                <c:pt idx="151">
                  <c:v>45.2</c:v>
                </c:pt>
                <c:pt idx="152">
                  <c:v>45.26</c:v>
                </c:pt>
                <c:pt idx="153">
                  <c:v>45.79</c:v>
                </c:pt>
                <c:pt idx="154">
                  <c:v>45.99</c:v>
                </c:pt>
                <c:pt idx="155">
                  <c:v>46.17</c:v>
                </c:pt>
                <c:pt idx="156">
                  <c:v>46.47</c:v>
                </c:pt>
                <c:pt idx="157">
                  <c:v>46.84</c:v>
                </c:pt>
                <c:pt idx="158">
                  <c:v>46.96</c:v>
                </c:pt>
                <c:pt idx="159">
                  <c:v>47.51</c:v>
                </c:pt>
                <c:pt idx="160">
                  <c:v>47.77</c:v>
                </c:pt>
                <c:pt idx="161">
                  <c:v>48.1</c:v>
                </c:pt>
                <c:pt idx="162">
                  <c:v>48.39</c:v>
                </c:pt>
                <c:pt idx="163">
                  <c:v>48.87</c:v>
                </c:pt>
                <c:pt idx="164">
                  <c:v>48.93</c:v>
                </c:pt>
                <c:pt idx="165">
                  <c:v>49.31</c:v>
                </c:pt>
                <c:pt idx="166">
                  <c:v>49.76</c:v>
                </c:pt>
                <c:pt idx="167">
                  <c:v>49.97</c:v>
                </c:pt>
                <c:pt idx="168">
                  <c:v>50.77</c:v>
                </c:pt>
                <c:pt idx="169">
                  <c:v>50.99</c:v>
                </c:pt>
                <c:pt idx="170">
                  <c:v>51.36</c:v>
                </c:pt>
                <c:pt idx="171">
                  <c:v>51.9</c:v>
                </c:pt>
                <c:pt idx="172">
                  <c:v>52.34</c:v>
                </c:pt>
                <c:pt idx="173">
                  <c:v>52.92</c:v>
                </c:pt>
                <c:pt idx="174">
                  <c:v>53.22</c:v>
                </c:pt>
                <c:pt idx="175">
                  <c:v>53.81</c:v>
                </c:pt>
                <c:pt idx="176">
                  <c:v>54.5</c:v>
                </c:pt>
                <c:pt idx="177">
                  <c:v>54.68</c:v>
                </c:pt>
                <c:pt idx="178">
                  <c:v>55.39</c:v>
                </c:pt>
                <c:pt idx="179">
                  <c:v>56.13</c:v>
                </c:pt>
                <c:pt idx="180">
                  <c:v>56.63</c:v>
                </c:pt>
                <c:pt idx="181">
                  <c:v>57.44</c:v>
                </c:pt>
                <c:pt idx="182">
                  <c:v>57.86</c:v>
                </c:pt>
                <c:pt idx="183">
                  <c:v>58.71</c:v>
                </c:pt>
                <c:pt idx="184">
                  <c:v>59.66</c:v>
                </c:pt>
                <c:pt idx="185">
                  <c:v>60.16</c:v>
                </c:pt>
                <c:pt idx="186">
                  <c:v>61.11</c:v>
                </c:pt>
                <c:pt idx="187">
                  <c:v>61.98</c:v>
                </c:pt>
                <c:pt idx="188">
                  <c:v>63.12</c:v>
                </c:pt>
                <c:pt idx="189">
                  <c:v>64.12</c:v>
                </c:pt>
                <c:pt idx="190">
                  <c:v>65.069999999999993</c:v>
                </c:pt>
                <c:pt idx="191">
                  <c:v>66.5</c:v>
                </c:pt>
                <c:pt idx="192">
                  <c:v>67.599999999999994</c:v>
                </c:pt>
                <c:pt idx="193">
                  <c:v>69.42</c:v>
                </c:pt>
                <c:pt idx="194">
                  <c:v>70.88</c:v>
                </c:pt>
                <c:pt idx="195">
                  <c:v>72.39</c:v>
                </c:pt>
                <c:pt idx="196">
                  <c:v>74.36</c:v>
                </c:pt>
                <c:pt idx="197">
                  <c:v>76.239999999999995</c:v>
                </c:pt>
                <c:pt idx="198">
                  <c:v>78.67</c:v>
                </c:pt>
                <c:pt idx="199">
                  <c:v>81.44</c:v>
                </c:pt>
                <c:pt idx="200">
                  <c:v>83.14</c:v>
                </c:pt>
                <c:pt idx="201">
                  <c:v>85.78</c:v>
                </c:pt>
                <c:pt idx="202">
                  <c:v>88.82</c:v>
                </c:pt>
                <c:pt idx="203">
                  <c:v>91.45</c:v>
                </c:pt>
                <c:pt idx="204">
                  <c:v>93.93</c:v>
                </c:pt>
                <c:pt idx="205">
                  <c:v>95.74</c:v>
                </c:pt>
                <c:pt idx="206">
                  <c:v>98.32</c:v>
                </c:pt>
                <c:pt idx="207">
                  <c:v>99.39</c:v>
                </c:pt>
                <c:pt idx="208">
                  <c:v>100</c:v>
                </c:pt>
                <c:pt idx="209">
                  <c:v>99.9</c:v>
                </c:pt>
                <c:pt idx="210">
                  <c:v>98.43</c:v>
                </c:pt>
                <c:pt idx="211">
                  <c:v>96.56</c:v>
                </c:pt>
                <c:pt idx="212">
                  <c:v>93.04</c:v>
                </c:pt>
                <c:pt idx="213">
                  <c:v>88.9</c:v>
                </c:pt>
                <c:pt idx="214">
                  <c:v>83.1</c:v>
                </c:pt>
                <c:pt idx="215">
                  <c:v>76.53</c:v>
                </c:pt>
                <c:pt idx="216">
                  <c:v>70.06</c:v>
                </c:pt>
                <c:pt idx="217">
                  <c:v>62.5</c:v>
                </c:pt>
                <c:pt idx="218">
                  <c:v>54.99</c:v>
                </c:pt>
                <c:pt idx="219">
                  <c:v>47.21</c:v>
                </c:pt>
                <c:pt idx="220">
                  <c:v>39.9</c:v>
                </c:pt>
                <c:pt idx="221">
                  <c:v>33.25</c:v>
                </c:pt>
                <c:pt idx="222">
                  <c:v>27.01</c:v>
                </c:pt>
                <c:pt idx="223">
                  <c:v>21.78</c:v>
                </c:pt>
                <c:pt idx="224">
                  <c:v>17.399999999999999</c:v>
                </c:pt>
                <c:pt idx="225">
                  <c:v>13.54</c:v>
                </c:pt>
                <c:pt idx="226">
                  <c:v>10.52</c:v>
                </c:pt>
                <c:pt idx="227">
                  <c:v>8.16</c:v>
                </c:pt>
                <c:pt idx="228">
                  <c:v>6.33</c:v>
                </c:pt>
                <c:pt idx="229">
                  <c:v>4.92</c:v>
                </c:pt>
                <c:pt idx="230">
                  <c:v>3.94</c:v>
                </c:pt>
                <c:pt idx="231">
                  <c:v>3.31</c:v>
                </c:pt>
                <c:pt idx="232">
                  <c:v>2.82</c:v>
                </c:pt>
                <c:pt idx="233">
                  <c:v>2.48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7C5-40F4-BC15-EECE26BE3DDB}"/>
            </c:ext>
          </c:extLst>
        </c:ser>
        <c:ser>
          <c:idx val="8"/>
          <c:order val="8"/>
          <c:tx>
            <c:strRef>
              <c:f>Normalize!$R$8</c:f>
              <c:strCache>
                <c:ptCount val="1"/>
                <c:pt idx="0">
                  <c:v>150MeV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Normalize!$Q$10:$Q$474</c:f>
              <c:numCache>
                <c:formatCode>General</c:formatCode>
                <c:ptCount val="465"/>
                <c:pt idx="0">
                  <c:v>22.31</c:v>
                </c:pt>
                <c:pt idx="1">
                  <c:v>22.79</c:v>
                </c:pt>
                <c:pt idx="2">
                  <c:v>23.24</c:v>
                </c:pt>
                <c:pt idx="3">
                  <c:v>23.67</c:v>
                </c:pt>
                <c:pt idx="4">
                  <c:v>24.09</c:v>
                </c:pt>
                <c:pt idx="5">
                  <c:v>24.59</c:v>
                </c:pt>
                <c:pt idx="6">
                  <c:v>25.02</c:v>
                </c:pt>
                <c:pt idx="7">
                  <c:v>25.44</c:v>
                </c:pt>
                <c:pt idx="8">
                  <c:v>25.88</c:v>
                </c:pt>
                <c:pt idx="9">
                  <c:v>26.37</c:v>
                </c:pt>
                <c:pt idx="10">
                  <c:v>26.8</c:v>
                </c:pt>
                <c:pt idx="11">
                  <c:v>27.23</c:v>
                </c:pt>
                <c:pt idx="12">
                  <c:v>27.69</c:v>
                </c:pt>
                <c:pt idx="13">
                  <c:v>28.16</c:v>
                </c:pt>
                <c:pt idx="14">
                  <c:v>28.59</c:v>
                </c:pt>
                <c:pt idx="15">
                  <c:v>29.02</c:v>
                </c:pt>
                <c:pt idx="16">
                  <c:v>29.51</c:v>
                </c:pt>
                <c:pt idx="17">
                  <c:v>29.94</c:v>
                </c:pt>
                <c:pt idx="18">
                  <c:v>30.36</c:v>
                </c:pt>
                <c:pt idx="19">
                  <c:v>30.79</c:v>
                </c:pt>
                <c:pt idx="20">
                  <c:v>31.29</c:v>
                </c:pt>
                <c:pt idx="21">
                  <c:v>31.72</c:v>
                </c:pt>
                <c:pt idx="22">
                  <c:v>32.15</c:v>
                </c:pt>
                <c:pt idx="23">
                  <c:v>32.590000000000003</c:v>
                </c:pt>
                <c:pt idx="24">
                  <c:v>33.07</c:v>
                </c:pt>
                <c:pt idx="25">
                  <c:v>33.5</c:v>
                </c:pt>
                <c:pt idx="26">
                  <c:v>33.92</c:v>
                </c:pt>
                <c:pt idx="27">
                  <c:v>34.4</c:v>
                </c:pt>
                <c:pt idx="28">
                  <c:v>34.85</c:v>
                </c:pt>
                <c:pt idx="29">
                  <c:v>35.28</c:v>
                </c:pt>
                <c:pt idx="30">
                  <c:v>35.71</c:v>
                </c:pt>
                <c:pt idx="31">
                  <c:v>36.200000000000003</c:v>
                </c:pt>
                <c:pt idx="32">
                  <c:v>36.64</c:v>
                </c:pt>
                <c:pt idx="33">
                  <c:v>37.06</c:v>
                </c:pt>
                <c:pt idx="34">
                  <c:v>37.5</c:v>
                </c:pt>
                <c:pt idx="35">
                  <c:v>37.99</c:v>
                </c:pt>
                <c:pt idx="36">
                  <c:v>38.42</c:v>
                </c:pt>
                <c:pt idx="37">
                  <c:v>38.85</c:v>
                </c:pt>
                <c:pt idx="38">
                  <c:v>39.31</c:v>
                </c:pt>
                <c:pt idx="39">
                  <c:v>39.770000000000003</c:v>
                </c:pt>
                <c:pt idx="40">
                  <c:v>40.21</c:v>
                </c:pt>
                <c:pt idx="41">
                  <c:v>40.64</c:v>
                </c:pt>
                <c:pt idx="42">
                  <c:v>41.13</c:v>
                </c:pt>
                <c:pt idx="43">
                  <c:v>41.56</c:v>
                </c:pt>
                <c:pt idx="44">
                  <c:v>41.99</c:v>
                </c:pt>
                <c:pt idx="45">
                  <c:v>42.43</c:v>
                </c:pt>
                <c:pt idx="46">
                  <c:v>42.91</c:v>
                </c:pt>
                <c:pt idx="47">
                  <c:v>43.35</c:v>
                </c:pt>
                <c:pt idx="48">
                  <c:v>43.77</c:v>
                </c:pt>
                <c:pt idx="49">
                  <c:v>44.21</c:v>
                </c:pt>
                <c:pt idx="50">
                  <c:v>44.69</c:v>
                </c:pt>
                <c:pt idx="51">
                  <c:v>45.13</c:v>
                </c:pt>
                <c:pt idx="52">
                  <c:v>45.55</c:v>
                </c:pt>
                <c:pt idx="53">
                  <c:v>46.02</c:v>
                </c:pt>
                <c:pt idx="54">
                  <c:v>46.47</c:v>
                </c:pt>
                <c:pt idx="55">
                  <c:v>46.91</c:v>
                </c:pt>
                <c:pt idx="56">
                  <c:v>47.34</c:v>
                </c:pt>
                <c:pt idx="57">
                  <c:v>47.82</c:v>
                </c:pt>
                <c:pt idx="58">
                  <c:v>48.26</c:v>
                </c:pt>
                <c:pt idx="59">
                  <c:v>48.69</c:v>
                </c:pt>
                <c:pt idx="60">
                  <c:v>49.13</c:v>
                </c:pt>
                <c:pt idx="61">
                  <c:v>49.61</c:v>
                </c:pt>
                <c:pt idx="62">
                  <c:v>50.04</c:v>
                </c:pt>
                <c:pt idx="63">
                  <c:v>50.48</c:v>
                </c:pt>
                <c:pt idx="64">
                  <c:v>50.93</c:v>
                </c:pt>
                <c:pt idx="65">
                  <c:v>51.41</c:v>
                </c:pt>
                <c:pt idx="66">
                  <c:v>51.84</c:v>
                </c:pt>
                <c:pt idx="67">
                  <c:v>52.27</c:v>
                </c:pt>
                <c:pt idx="68">
                  <c:v>52.74</c:v>
                </c:pt>
                <c:pt idx="69">
                  <c:v>53.19</c:v>
                </c:pt>
                <c:pt idx="70">
                  <c:v>53.62</c:v>
                </c:pt>
                <c:pt idx="71">
                  <c:v>54.06</c:v>
                </c:pt>
                <c:pt idx="72">
                  <c:v>54.53</c:v>
                </c:pt>
                <c:pt idx="73">
                  <c:v>54.97</c:v>
                </c:pt>
                <c:pt idx="74">
                  <c:v>55.4</c:v>
                </c:pt>
                <c:pt idx="75">
                  <c:v>55.84</c:v>
                </c:pt>
                <c:pt idx="76">
                  <c:v>56.31</c:v>
                </c:pt>
                <c:pt idx="77">
                  <c:v>56.75</c:v>
                </c:pt>
                <c:pt idx="78">
                  <c:v>57.18</c:v>
                </c:pt>
                <c:pt idx="79">
                  <c:v>57.65</c:v>
                </c:pt>
                <c:pt idx="80">
                  <c:v>58.1</c:v>
                </c:pt>
                <c:pt idx="81">
                  <c:v>58.55</c:v>
                </c:pt>
                <c:pt idx="82">
                  <c:v>58.98</c:v>
                </c:pt>
                <c:pt idx="83">
                  <c:v>59.45</c:v>
                </c:pt>
                <c:pt idx="84">
                  <c:v>59.9</c:v>
                </c:pt>
                <c:pt idx="85">
                  <c:v>60.32</c:v>
                </c:pt>
                <c:pt idx="86">
                  <c:v>60.76</c:v>
                </c:pt>
                <c:pt idx="87">
                  <c:v>61.23</c:v>
                </c:pt>
                <c:pt idx="88">
                  <c:v>61.68</c:v>
                </c:pt>
                <c:pt idx="89">
                  <c:v>62.11</c:v>
                </c:pt>
                <c:pt idx="90">
                  <c:v>62.55</c:v>
                </c:pt>
                <c:pt idx="91">
                  <c:v>63.02</c:v>
                </c:pt>
                <c:pt idx="92">
                  <c:v>63.46</c:v>
                </c:pt>
                <c:pt idx="93">
                  <c:v>63.89</c:v>
                </c:pt>
                <c:pt idx="94">
                  <c:v>64.36</c:v>
                </c:pt>
                <c:pt idx="95">
                  <c:v>64.8</c:v>
                </c:pt>
                <c:pt idx="96">
                  <c:v>65.239999999999995</c:v>
                </c:pt>
                <c:pt idx="97">
                  <c:v>65.67</c:v>
                </c:pt>
                <c:pt idx="98">
                  <c:v>66.14</c:v>
                </c:pt>
                <c:pt idx="99">
                  <c:v>66.59</c:v>
                </c:pt>
                <c:pt idx="100">
                  <c:v>67.02</c:v>
                </c:pt>
                <c:pt idx="101">
                  <c:v>67.459999999999994</c:v>
                </c:pt>
                <c:pt idx="102">
                  <c:v>67.94</c:v>
                </c:pt>
                <c:pt idx="103">
                  <c:v>68.36</c:v>
                </c:pt>
                <c:pt idx="104">
                  <c:v>68.81</c:v>
                </c:pt>
                <c:pt idx="105">
                  <c:v>69.260000000000005</c:v>
                </c:pt>
                <c:pt idx="106">
                  <c:v>69.72</c:v>
                </c:pt>
                <c:pt idx="107">
                  <c:v>70.16</c:v>
                </c:pt>
                <c:pt idx="108">
                  <c:v>70.599999999999994</c:v>
                </c:pt>
                <c:pt idx="109">
                  <c:v>71.069999999999993</c:v>
                </c:pt>
                <c:pt idx="110">
                  <c:v>71.510000000000005</c:v>
                </c:pt>
                <c:pt idx="111">
                  <c:v>71.95</c:v>
                </c:pt>
                <c:pt idx="112">
                  <c:v>72.38</c:v>
                </c:pt>
                <c:pt idx="113">
                  <c:v>72.849999999999994</c:v>
                </c:pt>
                <c:pt idx="114">
                  <c:v>73.290000000000006</c:v>
                </c:pt>
                <c:pt idx="115">
                  <c:v>73.73</c:v>
                </c:pt>
                <c:pt idx="116">
                  <c:v>74.17</c:v>
                </c:pt>
                <c:pt idx="117">
                  <c:v>74.64</c:v>
                </c:pt>
                <c:pt idx="118">
                  <c:v>75.069999999999993</c:v>
                </c:pt>
                <c:pt idx="119">
                  <c:v>75.52</c:v>
                </c:pt>
                <c:pt idx="120">
                  <c:v>75.97</c:v>
                </c:pt>
                <c:pt idx="121">
                  <c:v>76.42</c:v>
                </c:pt>
                <c:pt idx="122">
                  <c:v>76.86</c:v>
                </c:pt>
                <c:pt idx="123">
                  <c:v>77.290000000000006</c:v>
                </c:pt>
                <c:pt idx="124">
                  <c:v>77.77</c:v>
                </c:pt>
                <c:pt idx="125">
                  <c:v>78.209999999999994</c:v>
                </c:pt>
                <c:pt idx="126">
                  <c:v>78.650000000000006</c:v>
                </c:pt>
                <c:pt idx="127">
                  <c:v>79.09</c:v>
                </c:pt>
                <c:pt idx="128">
                  <c:v>79.56</c:v>
                </c:pt>
                <c:pt idx="129">
                  <c:v>79.989999999999995</c:v>
                </c:pt>
                <c:pt idx="130">
                  <c:v>80.44</c:v>
                </c:pt>
                <c:pt idx="131">
                  <c:v>80.88</c:v>
                </c:pt>
                <c:pt idx="132">
                  <c:v>81.349999999999994</c:v>
                </c:pt>
                <c:pt idx="133">
                  <c:v>81.78</c:v>
                </c:pt>
                <c:pt idx="134">
                  <c:v>82.23</c:v>
                </c:pt>
                <c:pt idx="135">
                  <c:v>82.68</c:v>
                </c:pt>
                <c:pt idx="136">
                  <c:v>83.13</c:v>
                </c:pt>
                <c:pt idx="137">
                  <c:v>83.57</c:v>
                </c:pt>
                <c:pt idx="138">
                  <c:v>84.02</c:v>
                </c:pt>
                <c:pt idx="139">
                  <c:v>84.48</c:v>
                </c:pt>
                <c:pt idx="140">
                  <c:v>84.92</c:v>
                </c:pt>
                <c:pt idx="141">
                  <c:v>85.36</c:v>
                </c:pt>
                <c:pt idx="142">
                  <c:v>85.81</c:v>
                </c:pt>
                <c:pt idx="143">
                  <c:v>86.26</c:v>
                </c:pt>
                <c:pt idx="144">
                  <c:v>86.71</c:v>
                </c:pt>
                <c:pt idx="145">
                  <c:v>87.15</c:v>
                </c:pt>
                <c:pt idx="146">
                  <c:v>87.61</c:v>
                </c:pt>
                <c:pt idx="147">
                  <c:v>88.07</c:v>
                </c:pt>
                <c:pt idx="148">
                  <c:v>88.51</c:v>
                </c:pt>
                <c:pt idx="149">
                  <c:v>88.95</c:v>
                </c:pt>
                <c:pt idx="150">
                  <c:v>89.41</c:v>
                </c:pt>
                <c:pt idx="151">
                  <c:v>89.85</c:v>
                </c:pt>
                <c:pt idx="152">
                  <c:v>90.3</c:v>
                </c:pt>
                <c:pt idx="153">
                  <c:v>90.74</c:v>
                </c:pt>
                <c:pt idx="154">
                  <c:v>91.2</c:v>
                </c:pt>
                <c:pt idx="155">
                  <c:v>91.65</c:v>
                </c:pt>
                <c:pt idx="156">
                  <c:v>92.09</c:v>
                </c:pt>
                <c:pt idx="157">
                  <c:v>92.54</c:v>
                </c:pt>
                <c:pt idx="158">
                  <c:v>92.98</c:v>
                </c:pt>
                <c:pt idx="159">
                  <c:v>93.43</c:v>
                </c:pt>
                <c:pt idx="160">
                  <c:v>93.87</c:v>
                </c:pt>
                <c:pt idx="161">
                  <c:v>94.34</c:v>
                </c:pt>
                <c:pt idx="162">
                  <c:v>94.78</c:v>
                </c:pt>
                <c:pt idx="163">
                  <c:v>95.23</c:v>
                </c:pt>
                <c:pt idx="164">
                  <c:v>95.67</c:v>
                </c:pt>
                <c:pt idx="165">
                  <c:v>96.12</c:v>
                </c:pt>
                <c:pt idx="166">
                  <c:v>96.57</c:v>
                </c:pt>
                <c:pt idx="167">
                  <c:v>97.02</c:v>
                </c:pt>
                <c:pt idx="168">
                  <c:v>97.46</c:v>
                </c:pt>
                <c:pt idx="169">
                  <c:v>97.92</c:v>
                </c:pt>
                <c:pt idx="170">
                  <c:v>98.36</c:v>
                </c:pt>
                <c:pt idx="171">
                  <c:v>98.81</c:v>
                </c:pt>
                <c:pt idx="172">
                  <c:v>99.25</c:v>
                </c:pt>
                <c:pt idx="173">
                  <c:v>99.7</c:v>
                </c:pt>
                <c:pt idx="174">
                  <c:v>100.15</c:v>
                </c:pt>
                <c:pt idx="175">
                  <c:v>100.58</c:v>
                </c:pt>
                <c:pt idx="176">
                  <c:v>101.04</c:v>
                </c:pt>
                <c:pt idx="177">
                  <c:v>101.49</c:v>
                </c:pt>
                <c:pt idx="178">
                  <c:v>101.93</c:v>
                </c:pt>
                <c:pt idx="179">
                  <c:v>102.37</c:v>
                </c:pt>
                <c:pt idx="180">
                  <c:v>102.82</c:v>
                </c:pt>
                <c:pt idx="181">
                  <c:v>103.27</c:v>
                </c:pt>
                <c:pt idx="182">
                  <c:v>103.72</c:v>
                </c:pt>
                <c:pt idx="183">
                  <c:v>104.16</c:v>
                </c:pt>
                <c:pt idx="184">
                  <c:v>104.62</c:v>
                </c:pt>
                <c:pt idx="185">
                  <c:v>105.07</c:v>
                </c:pt>
                <c:pt idx="186">
                  <c:v>105.51</c:v>
                </c:pt>
                <c:pt idx="187">
                  <c:v>105.97</c:v>
                </c:pt>
                <c:pt idx="188">
                  <c:v>106.42</c:v>
                </c:pt>
                <c:pt idx="189">
                  <c:v>106.86</c:v>
                </c:pt>
                <c:pt idx="190">
                  <c:v>107.31</c:v>
                </c:pt>
                <c:pt idx="191">
                  <c:v>107.76</c:v>
                </c:pt>
                <c:pt idx="192">
                  <c:v>108.22</c:v>
                </c:pt>
                <c:pt idx="193">
                  <c:v>108.65</c:v>
                </c:pt>
                <c:pt idx="194">
                  <c:v>109.1</c:v>
                </c:pt>
                <c:pt idx="195">
                  <c:v>109.56</c:v>
                </c:pt>
                <c:pt idx="196">
                  <c:v>110</c:v>
                </c:pt>
                <c:pt idx="197">
                  <c:v>110.45</c:v>
                </c:pt>
                <c:pt idx="198">
                  <c:v>110.9</c:v>
                </c:pt>
                <c:pt idx="199">
                  <c:v>111.35</c:v>
                </c:pt>
                <c:pt idx="200">
                  <c:v>111.79</c:v>
                </c:pt>
                <c:pt idx="201">
                  <c:v>112.23</c:v>
                </c:pt>
                <c:pt idx="202">
                  <c:v>112.69</c:v>
                </c:pt>
                <c:pt idx="203">
                  <c:v>113.14</c:v>
                </c:pt>
                <c:pt idx="204">
                  <c:v>113.57</c:v>
                </c:pt>
                <c:pt idx="205">
                  <c:v>114.02</c:v>
                </c:pt>
                <c:pt idx="206">
                  <c:v>114.48</c:v>
                </c:pt>
                <c:pt idx="207">
                  <c:v>114.92</c:v>
                </c:pt>
                <c:pt idx="208">
                  <c:v>115.37</c:v>
                </c:pt>
                <c:pt idx="209">
                  <c:v>115.81</c:v>
                </c:pt>
                <c:pt idx="210">
                  <c:v>116.27</c:v>
                </c:pt>
                <c:pt idx="211">
                  <c:v>116.71</c:v>
                </c:pt>
                <c:pt idx="212">
                  <c:v>117.15</c:v>
                </c:pt>
                <c:pt idx="213">
                  <c:v>117.62</c:v>
                </c:pt>
                <c:pt idx="214">
                  <c:v>118.07</c:v>
                </c:pt>
                <c:pt idx="215">
                  <c:v>118.51</c:v>
                </c:pt>
                <c:pt idx="216">
                  <c:v>118.96</c:v>
                </c:pt>
                <c:pt idx="217">
                  <c:v>119.42</c:v>
                </c:pt>
                <c:pt idx="218">
                  <c:v>119.88</c:v>
                </c:pt>
                <c:pt idx="219">
                  <c:v>120.32</c:v>
                </c:pt>
                <c:pt idx="220">
                  <c:v>120.77</c:v>
                </c:pt>
                <c:pt idx="221">
                  <c:v>121.23</c:v>
                </c:pt>
                <c:pt idx="222">
                  <c:v>121.68</c:v>
                </c:pt>
                <c:pt idx="223">
                  <c:v>122.12</c:v>
                </c:pt>
                <c:pt idx="224">
                  <c:v>122.57</c:v>
                </c:pt>
                <c:pt idx="225">
                  <c:v>123.03</c:v>
                </c:pt>
                <c:pt idx="226">
                  <c:v>123.48</c:v>
                </c:pt>
                <c:pt idx="227">
                  <c:v>123.92</c:v>
                </c:pt>
                <c:pt idx="228">
                  <c:v>124.4</c:v>
                </c:pt>
                <c:pt idx="229">
                  <c:v>124.85</c:v>
                </c:pt>
                <c:pt idx="230">
                  <c:v>125.3</c:v>
                </c:pt>
                <c:pt idx="231">
                  <c:v>125.77</c:v>
                </c:pt>
                <c:pt idx="232">
                  <c:v>126.23</c:v>
                </c:pt>
                <c:pt idx="233">
                  <c:v>126.7</c:v>
                </c:pt>
                <c:pt idx="234">
                  <c:v>127.16</c:v>
                </c:pt>
                <c:pt idx="235">
                  <c:v>127.62</c:v>
                </c:pt>
                <c:pt idx="236">
                  <c:v>128.1</c:v>
                </c:pt>
                <c:pt idx="237">
                  <c:v>128.56</c:v>
                </c:pt>
                <c:pt idx="238">
                  <c:v>129.03</c:v>
                </c:pt>
                <c:pt idx="239">
                  <c:v>129.49</c:v>
                </c:pt>
                <c:pt idx="240">
                  <c:v>129.94999999999999</c:v>
                </c:pt>
                <c:pt idx="241">
                  <c:v>130.38999999999999</c:v>
                </c:pt>
                <c:pt idx="242">
                  <c:v>130.82</c:v>
                </c:pt>
                <c:pt idx="243">
                  <c:v>131.26</c:v>
                </c:pt>
                <c:pt idx="244">
                  <c:v>131.66999999999999</c:v>
                </c:pt>
                <c:pt idx="245">
                  <c:v>132.06</c:v>
                </c:pt>
                <c:pt idx="246">
                  <c:v>132.44</c:v>
                </c:pt>
                <c:pt idx="247">
                  <c:v>132.82</c:v>
                </c:pt>
                <c:pt idx="248">
                  <c:v>133.16999999999999</c:v>
                </c:pt>
                <c:pt idx="249">
                  <c:v>133.51</c:v>
                </c:pt>
                <c:pt idx="250">
                  <c:v>133.85</c:v>
                </c:pt>
                <c:pt idx="251">
                  <c:v>134.18</c:v>
                </c:pt>
                <c:pt idx="252">
                  <c:v>134.49</c:v>
                </c:pt>
                <c:pt idx="253">
                  <c:v>134.79</c:v>
                </c:pt>
                <c:pt idx="254">
                  <c:v>135.09</c:v>
                </c:pt>
                <c:pt idx="255">
                  <c:v>135.38999999999999</c:v>
                </c:pt>
                <c:pt idx="256">
                  <c:v>135.66999999999999</c:v>
                </c:pt>
                <c:pt idx="257">
                  <c:v>135.94999999999999</c:v>
                </c:pt>
                <c:pt idx="258">
                  <c:v>136.22999999999999</c:v>
                </c:pt>
                <c:pt idx="259">
                  <c:v>136.49</c:v>
                </c:pt>
                <c:pt idx="260">
                  <c:v>136.75</c:v>
                </c:pt>
                <c:pt idx="261">
                  <c:v>137</c:v>
                </c:pt>
                <c:pt idx="262">
                  <c:v>137.25</c:v>
                </c:pt>
                <c:pt idx="263">
                  <c:v>137.47999999999999</c:v>
                </c:pt>
                <c:pt idx="264">
                  <c:v>137.71</c:v>
                </c:pt>
                <c:pt idx="265">
                  <c:v>137.91999999999999</c:v>
                </c:pt>
                <c:pt idx="266">
                  <c:v>138.13</c:v>
                </c:pt>
                <c:pt idx="267">
                  <c:v>138.31</c:v>
                </c:pt>
                <c:pt idx="268">
                  <c:v>138.44</c:v>
                </c:pt>
                <c:pt idx="269">
                  <c:v>138.56</c:v>
                </c:pt>
                <c:pt idx="270">
                  <c:v>138.6</c:v>
                </c:pt>
                <c:pt idx="271">
                  <c:v>138.58000000000001</c:v>
                </c:pt>
                <c:pt idx="272">
                  <c:v>138.47</c:v>
                </c:pt>
                <c:pt idx="273">
                  <c:v>137.9</c:v>
                </c:pt>
              </c:numCache>
            </c:numRef>
          </c:xVal>
          <c:yVal>
            <c:numRef>
              <c:f>Normalize!$R$10:$R$474</c:f>
              <c:numCache>
                <c:formatCode>General</c:formatCode>
                <c:ptCount val="465"/>
                <c:pt idx="0">
                  <c:v>28.12</c:v>
                </c:pt>
                <c:pt idx="1">
                  <c:v>28.18</c:v>
                </c:pt>
                <c:pt idx="2">
                  <c:v>28.44</c:v>
                </c:pt>
                <c:pt idx="3">
                  <c:v>28.57</c:v>
                </c:pt>
                <c:pt idx="4">
                  <c:v>28.57</c:v>
                </c:pt>
                <c:pt idx="5">
                  <c:v>28.71</c:v>
                </c:pt>
                <c:pt idx="6">
                  <c:v>28.75</c:v>
                </c:pt>
                <c:pt idx="7">
                  <c:v>28.9</c:v>
                </c:pt>
                <c:pt idx="8">
                  <c:v>28.98</c:v>
                </c:pt>
                <c:pt idx="9">
                  <c:v>28.96</c:v>
                </c:pt>
                <c:pt idx="10">
                  <c:v>29.12</c:v>
                </c:pt>
                <c:pt idx="11">
                  <c:v>29.02</c:v>
                </c:pt>
                <c:pt idx="12">
                  <c:v>29.15</c:v>
                </c:pt>
                <c:pt idx="13">
                  <c:v>29.31</c:v>
                </c:pt>
                <c:pt idx="14">
                  <c:v>29.32</c:v>
                </c:pt>
                <c:pt idx="15">
                  <c:v>29.34</c:v>
                </c:pt>
                <c:pt idx="16">
                  <c:v>29.51</c:v>
                </c:pt>
                <c:pt idx="17">
                  <c:v>29.61</c:v>
                </c:pt>
                <c:pt idx="18">
                  <c:v>29.67</c:v>
                </c:pt>
                <c:pt idx="19">
                  <c:v>29.68</c:v>
                </c:pt>
                <c:pt idx="20">
                  <c:v>29.88</c:v>
                </c:pt>
                <c:pt idx="21">
                  <c:v>29.77</c:v>
                </c:pt>
                <c:pt idx="22">
                  <c:v>29.99</c:v>
                </c:pt>
                <c:pt idx="23">
                  <c:v>30.06</c:v>
                </c:pt>
                <c:pt idx="24">
                  <c:v>30.1</c:v>
                </c:pt>
                <c:pt idx="25">
                  <c:v>30.16</c:v>
                </c:pt>
                <c:pt idx="26">
                  <c:v>30.15</c:v>
                </c:pt>
                <c:pt idx="27">
                  <c:v>30.22</c:v>
                </c:pt>
                <c:pt idx="28">
                  <c:v>30.4</c:v>
                </c:pt>
                <c:pt idx="29">
                  <c:v>30.34</c:v>
                </c:pt>
                <c:pt idx="30">
                  <c:v>30.48</c:v>
                </c:pt>
                <c:pt idx="31">
                  <c:v>30.55</c:v>
                </c:pt>
                <c:pt idx="32">
                  <c:v>30.71</c:v>
                </c:pt>
                <c:pt idx="33">
                  <c:v>30.67</c:v>
                </c:pt>
                <c:pt idx="34">
                  <c:v>30.69</c:v>
                </c:pt>
                <c:pt idx="35">
                  <c:v>30.8</c:v>
                </c:pt>
                <c:pt idx="36">
                  <c:v>30.78</c:v>
                </c:pt>
                <c:pt idx="37">
                  <c:v>30.99</c:v>
                </c:pt>
                <c:pt idx="38">
                  <c:v>31.06</c:v>
                </c:pt>
                <c:pt idx="39">
                  <c:v>31.06</c:v>
                </c:pt>
                <c:pt idx="40">
                  <c:v>31.18</c:v>
                </c:pt>
                <c:pt idx="41">
                  <c:v>31.24</c:v>
                </c:pt>
                <c:pt idx="42">
                  <c:v>31.2</c:v>
                </c:pt>
                <c:pt idx="43">
                  <c:v>31.3</c:v>
                </c:pt>
                <c:pt idx="44">
                  <c:v>31.43</c:v>
                </c:pt>
                <c:pt idx="45">
                  <c:v>31.56</c:v>
                </c:pt>
                <c:pt idx="46">
                  <c:v>31.74</c:v>
                </c:pt>
                <c:pt idx="47">
                  <c:v>31.64</c:v>
                </c:pt>
                <c:pt idx="48">
                  <c:v>31.79</c:v>
                </c:pt>
                <c:pt idx="49">
                  <c:v>31.63</c:v>
                </c:pt>
                <c:pt idx="50">
                  <c:v>31.66</c:v>
                </c:pt>
                <c:pt idx="51">
                  <c:v>31.87</c:v>
                </c:pt>
                <c:pt idx="52">
                  <c:v>32.01</c:v>
                </c:pt>
                <c:pt idx="53">
                  <c:v>32.04</c:v>
                </c:pt>
                <c:pt idx="54">
                  <c:v>31.94</c:v>
                </c:pt>
                <c:pt idx="55">
                  <c:v>32.200000000000003</c:v>
                </c:pt>
                <c:pt idx="56">
                  <c:v>32.22</c:v>
                </c:pt>
                <c:pt idx="57">
                  <c:v>32.21</c:v>
                </c:pt>
                <c:pt idx="58">
                  <c:v>32.32</c:v>
                </c:pt>
                <c:pt idx="59">
                  <c:v>32.340000000000003</c:v>
                </c:pt>
                <c:pt idx="60">
                  <c:v>32.49</c:v>
                </c:pt>
                <c:pt idx="61">
                  <c:v>32.6</c:v>
                </c:pt>
                <c:pt idx="62">
                  <c:v>32.56</c:v>
                </c:pt>
                <c:pt idx="63">
                  <c:v>32.67</c:v>
                </c:pt>
                <c:pt idx="64">
                  <c:v>32.729999999999997</c:v>
                </c:pt>
                <c:pt idx="65">
                  <c:v>32.909999999999997</c:v>
                </c:pt>
                <c:pt idx="66">
                  <c:v>32.89</c:v>
                </c:pt>
                <c:pt idx="67">
                  <c:v>32.840000000000003</c:v>
                </c:pt>
                <c:pt idx="68">
                  <c:v>33.049999999999997</c:v>
                </c:pt>
                <c:pt idx="69">
                  <c:v>33.08</c:v>
                </c:pt>
                <c:pt idx="70">
                  <c:v>33.17</c:v>
                </c:pt>
                <c:pt idx="71">
                  <c:v>33.35</c:v>
                </c:pt>
                <c:pt idx="72">
                  <c:v>33.22</c:v>
                </c:pt>
                <c:pt idx="73">
                  <c:v>33.380000000000003</c:v>
                </c:pt>
                <c:pt idx="74">
                  <c:v>33.44</c:v>
                </c:pt>
                <c:pt idx="75">
                  <c:v>33.44</c:v>
                </c:pt>
                <c:pt idx="76">
                  <c:v>33.68</c:v>
                </c:pt>
                <c:pt idx="77">
                  <c:v>33.520000000000003</c:v>
                </c:pt>
                <c:pt idx="78">
                  <c:v>33.700000000000003</c:v>
                </c:pt>
                <c:pt idx="79">
                  <c:v>33.76</c:v>
                </c:pt>
                <c:pt idx="80">
                  <c:v>33.869999999999997</c:v>
                </c:pt>
                <c:pt idx="81">
                  <c:v>33.82</c:v>
                </c:pt>
                <c:pt idx="82">
                  <c:v>33.840000000000003</c:v>
                </c:pt>
                <c:pt idx="83">
                  <c:v>34</c:v>
                </c:pt>
                <c:pt idx="84">
                  <c:v>34.04</c:v>
                </c:pt>
                <c:pt idx="85">
                  <c:v>34.33</c:v>
                </c:pt>
                <c:pt idx="86">
                  <c:v>34.32</c:v>
                </c:pt>
                <c:pt idx="87">
                  <c:v>34.17</c:v>
                </c:pt>
                <c:pt idx="88">
                  <c:v>34.33</c:v>
                </c:pt>
                <c:pt idx="89">
                  <c:v>34.54</c:v>
                </c:pt>
                <c:pt idx="90">
                  <c:v>34.450000000000003</c:v>
                </c:pt>
                <c:pt idx="91">
                  <c:v>34.53</c:v>
                </c:pt>
                <c:pt idx="92">
                  <c:v>34.67</c:v>
                </c:pt>
                <c:pt idx="93">
                  <c:v>34.79</c:v>
                </c:pt>
                <c:pt idx="94">
                  <c:v>34.94</c:v>
                </c:pt>
                <c:pt idx="95">
                  <c:v>34.93</c:v>
                </c:pt>
                <c:pt idx="96">
                  <c:v>34.93</c:v>
                </c:pt>
                <c:pt idx="97">
                  <c:v>34.950000000000003</c:v>
                </c:pt>
                <c:pt idx="98">
                  <c:v>35.06</c:v>
                </c:pt>
                <c:pt idx="99">
                  <c:v>35.15</c:v>
                </c:pt>
                <c:pt idx="100">
                  <c:v>35.29</c:v>
                </c:pt>
                <c:pt idx="101">
                  <c:v>35.42</c:v>
                </c:pt>
                <c:pt idx="102">
                  <c:v>35.35</c:v>
                </c:pt>
                <c:pt idx="103">
                  <c:v>35.46</c:v>
                </c:pt>
                <c:pt idx="104">
                  <c:v>35.619999999999997</c:v>
                </c:pt>
                <c:pt idx="105">
                  <c:v>35.799999999999997</c:v>
                </c:pt>
                <c:pt idx="106">
                  <c:v>35.590000000000003</c:v>
                </c:pt>
                <c:pt idx="107">
                  <c:v>35.83</c:v>
                </c:pt>
                <c:pt idx="108">
                  <c:v>35.82</c:v>
                </c:pt>
                <c:pt idx="109">
                  <c:v>36</c:v>
                </c:pt>
                <c:pt idx="110">
                  <c:v>35.979999999999997</c:v>
                </c:pt>
                <c:pt idx="111">
                  <c:v>36.159999999999997</c:v>
                </c:pt>
                <c:pt idx="112">
                  <c:v>36.200000000000003</c:v>
                </c:pt>
                <c:pt idx="113">
                  <c:v>36.369999999999997</c:v>
                </c:pt>
                <c:pt idx="114">
                  <c:v>36.39</c:v>
                </c:pt>
                <c:pt idx="115">
                  <c:v>36.200000000000003</c:v>
                </c:pt>
                <c:pt idx="116">
                  <c:v>36.61</c:v>
                </c:pt>
                <c:pt idx="117">
                  <c:v>36.479999999999997</c:v>
                </c:pt>
                <c:pt idx="118">
                  <c:v>36.74</c:v>
                </c:pt>
                <c:pt idx="119">
                  <c:v>36.83</c:v>
                </c:pt>
                <c:pt idx="120">
                  <c:v>36.86</c:v>
                </c:pt>
                <c:pt idx="121">
                  <c:v>37.1</c:v>
                </c:pt>
                <c:pt idx="122">
                  <c:v>37.08</c:v>
                </c:pt>
                <c:pt idx="123">
                  <c:v>37.19</c:v>
                </c:pt>
                <c:pt idx="124">
                  <c:v>37.25</c:v>
                </c:pt>
                <c:pt idx="125">
                  <c:v>37.29</c:v>
                </c:pt>
                <c:pt idx="126">
                  <c:v>37.51</c:v>
                </c:pt>
                <c:pt idx="127">
                  <c:v>37.51</c:v>
                </c:pt>
                <c:pt idx="128">
                  <c:v>37.630000000000003</c:v>
                </c:pt>
                <c:pt idx="129">
                  <c:v>37.880000000000003</c:v>
                </c:pt>
                <c:pt idx="130">
                  <c:v>37.82</c:v>
                </c:pt>
                <c:pt idx="131">
                  <c:v>37.94</c:v>
                </c:pt>
                <c:pt idx="132">
                  <c:v>38.090000000000003</c:v>
                </c:pt>
                <c:pt idx="133">
                  <c:v>38.130000000000003</c:v>
                </c:pt>
                <c:pt idx="134">
                  <c:v>38.24</c:v>
                </c:pt>
                <c:pt idx="135">
                  <c:v>38.270000000000003</c:v>
                </c:pt>
                <c:pt idx="136">
                  <c:v>38.56</c:v>
                </c:pt>
                <c:pt idx="137">
                  <c:v>38.58</c:v>
                </c:pt>
                <c:pt idx="138">
                  <c:v>38.75</c:v>
                </c:pt>
                <c:pt idx="139">
                  <c:v>38.770000000000003</c:v>
                </c:pt>
                <c:pt idx="140">
                  <c:v>38.74</c:v>
                </c:pt>
                <c:pt idx="141">
                  <c:v>39.06</c:v>
                </c:pt>
                <c:pt idx="142">
                  <c:v>38.94</c:v>
                </c:pt>
                <c:pt idx="143">
                  <c:v>39.299999999999997</c:v>
                </c:pt>
                <c:pt idx="144">
                  <c:v>39.43</c:v>
                </c:pt>
                <c:pt idx="145">
                  <c:v>39.35</c:v>
                </c:pt>
                <c:pt idx="146">
                  <c:v>39.549999999999997</c:v>
                </c:pt>
                <c:pt idx="147">
                  <c:v>39.69</c:v>
                </c:pt>
                <c:pt idx="148">
                  <c:v>39.85</c:v>
                </c:pt>
                <c:pt idx="149">
                  <c:v>39.979999999999997</c:v>
                </c:pt>
                <c:pt idx="150">
                  <c:v>40</c:v>
                </c:pt>
                <c:pt idx="151">
                  <c:v>40.380000000000003</c:v>
                </c:pt>
                <c:pt idx="152">
                  <c:v>40.44</c:v>
                </c:pt>
                <c:pt idx="153">
                  <c:v>40.590000000000003</c:v>
                </c:pt>
                <c:pt idx="154">
                  <c:v>40.74</c:v>
                </c:pt>
                <c:pt idx="155">
                  <c:v>40.74</c:v>
                </c:pt>
                <c:pt idx="156">
                  <c:v>41</c:v>
                </c:pt>
                <c:pt idx="157">
                  <c:v>40.97</c:v>
                </c:pt>
                <c:pt idx="158">
                  <c:v>41.38</c:v>
                </c:pt>
                <c:pt idx="159">
                  <c:v>41.36</c:v>
                </c:pt>
                <c:pt idx="160">
                  <c:v>41.26</c:v>
                </c:pt>
                <c:pt idx="161">
                  <c:v>41.61</c:v>
                </c:pt>
                <c:pt idx="162">
                  <c:v>41.87</c:v>
                </c:pt>
                <c:pt idx="163">
                  <c:v>41.83</c:v>
                </c:pt>
                <c:pt idx="164">
                  <c:v>42.26</c:v>
                </c:pt>
                <c:pt idx="165">
                  <c:v>42.2</c:v>
                </c:pt>
                <c:pt idx="166">
                  <c:v>42.58</c:v>
                </c:pt>
                <c:pt idx="167">
                  <c:v>42.5</c:v>
                </c:pt>
                <c:pt idx="168">
                  <c:v>42.65</c:v>
                </c:pt>
                <c:pt idx="169">
                  <c:v>42.68</c:v>
                </c:pt>
                <c:pt idx="170">
                  <c:v>43.01</c:v>
                </c:pt>
                <c:pt idx="171">
                  <c:v>43.41</c:v>
                </c:pt>
                <c:pt idx="172">
                  <c:v>43.53</c:v>
                </c:pt>
                <c:pt idx="173">
                  <c:v>43.56</c:v>
                </c:pt>
                <c:pt idx="174">
                  <c:v>43.84</c:v>
                </c:pt>
                <c:pt idx="175">
                  <c:v>43.84</c:v>
                </c:pt>
                <c:pt idx="176">
                  <c:v>44.06</c:v>
                </c:pt>
                <c:pt idx="177">
                  <c:v>44.38</c:v>
                </c:pt>
                <c:pt idx="178">
                  <c:v>44.32</c:v>
                </c:pt>
                <c:pt idx="179">
                  <c:v>44.63</c:v>
                </c:pt>
                <c:pt idx="180">
                  <c:v>44.82</c:v>
                </c:pt>
                <c:pt idx="181">
                  <c:v>45.12</c:v>
                </c:pt>
                <c:pt idx="182">
                  <c:v>45.23</c:v>
                </c:pt>
                <c:pt idx="183">
                  <c:v>45.31</c:v>
                </c:pt>
                <c:pt idx="184">
                  <c:v>45.62</c:v>
                </c:pt>
                <c:pt idx="185">
                  <c:v>45.91</c:v>
                </c:pt>
                <c:pt idx="186">
                  <c:v>46.19</c:v>
                </c:pt>
                <c:pt idx="187">
                  <c:v>46.34</c:v>
                </c:pt>
                <c:pt idx="188">
                  <c:v>46.51</c:v>
                </c:pt>
                <c:pt idx="189">
                  <c:v>46.62</c:v>
                </c:pt>
                <c:pt idx="190">
                  <c:v>47.02</c:v>
                </c:pt>
                <c:pt idx="191">
                  <c:v>47.42</c:v>
                </c:pt>
                <c:pt idx="192">
                  <c:v>47.64</c:v>
                </c:pt>
                <c:pt idx="193">
                  <c:v>47.47</c:v>
                </c:pt>
                <c:pt idx="194">
                  <c:v>48.1</c:v>
                </c:pt>
                <c:pt idx="195">
                  <c:v>48.38</c:v>
                </c:pt>
                <c:pt idx="196">
                  <c:v>48.83</c:v>
                </c:pt>
                <c:pt idx="197">
                  <c:v>48.91</c:v>
                </c:pt>
                <c:pt idx="198">
                  <c:v>49.05</c:v>
                </c:pt>
                <c:pt idx="199">
                  <c:v>49.67</c:v>
                </c:pt>
                <c:pt idx="200">
                  <c:v>49.99</c:v>
                </c:pt>
                <c:pt idx="201">
                  <c:v>50.08</c:v>
                </c:pt>
                <c:pt idx="202">
                  <c:v>50.45</c:v>
                </c:pt>
                <c:pt idx="203">
                  <c:v>50.77</c:v>
                </c:pt>
                <c:pt idx="204">
                  <c:v>51.07</c:v>
                </c:pt>
                <c:pt idx="205">
                  <c:v>51.58</c:v>
                </c:pt>
                <c:pt idx="206">
                  <c:v>51.9</c:v>
                </c:pt>
                <c:pt idx="207">
                  <c:v>52.15</c:v>
                </c:pt>
                <c:pt idx="208">
                  <c:v>52.4</c:v>
                </c:pt>
                <c:pt idx="209">
                  <c:v>53.06</c:v>
                </c:pt>
                <c:pt idx="210">
                  <c:v>53.51</c:v>
                </c:pt>
                <c:pt idx="211">
                  <c:v>53.88</c:v>
                </c:pt>
                <c:pt idx="212">
                  <c:v>54.25</c:v>
                </c:pt>
                <c:pt idx="213">
                  <c:v>54.55</c:v>
                </c:pt>
                <c:pt idx="214">
                  <c:v>55.46</c:v>
                </c:pt>
                <c:pt idx="215">
                  <c:v>55.93</c:v>
                </c:pt>
                <c:pt idx="216">
                  <c:v>56.41</c:v>
                </c:pt>
                <c:pt idx="217">
                  <c:v>56.97</c:v>
                </c:pt>
                <c:pt idx="218">
                  <c:v>57.33</c:v>
                </c:pt>
                <c:pt idx="219">
                  <c:v>58.26</c:v>
                </c:pt>
                <c:pt idx="220">
                  <c:v>58.97</c:v>
                </c:pt>
                <c:pt idx="221">
                  <c:v>59.65</c:v>
                </c:pt>
                <c:pt idx="222">
                  <c:v>60.19</c:v>
                </c:pt>
                <c:pt idx="223">
                  <c:v>60.97</c:v>
                </c:pt>
                <c:pt idx="224">
                  <c:v>62.24</c:v>
                </c:pt>
                <c:pt idx="225">
                  <c:v>62.68</c:v>
                </c:pt>
                <c:pt idx="226">
                  <c:v>63.63</c:v>
                </c:pt>
                <c:pt idx="227">
                  <c:v>64.81</c:v>
                </c:pt>
                <c:pt idx="228">
                  <c:v>65.75</c:v>
                </c:pt>
                <c:pt idx="229">
                  <c:v>66.97</c:v>
                </c:pt>
                <c:pt idx="230">
                  <c:v>68.3</c:v>
                </c:pt>
                <c:pt idx="231">
                  <c:v>69.53</c:v>
                </c:pt>
                <c:pt idx="232">
                  <c:v>71</c:v>
                </c:pt>
                <c:pt idx="233">
                  <c:v>72.78</c:v>
                </c:pt>
                <c:pt idx="234">
                  <c:v>74.47</c:v>
                </c:pt>
                <c:pt idx="235">
                  <c:v>76.650000000000006</c:v>
                </c:pt>
                <c:pt idx="236">
                  <c:v>78.17</c:v>
                </c:pt>
                <c:pt idx="237">
                  <c:v>80.63</c:v>
                </c:pt>
                <c:pt idx="238">
                  <c:v>82.84</c:v>
                </c:pt>
                <c:pt idx="239">
                  <c:v>85.25</c:v>
                </c:pt>
                <c:pt idx="240">
                  <c:v>88.32</c:v>
                </c:pt>
                <c:pt idx="241">
                  <c:v>90.11</c:v>
                </c:pt>
                <c:pt idx="242">
                  <c:v>93.08</c:v>
                </c:pt>
                <c:pt idx="243">
                  <c:v>94.94</c:v>
                </c:pt>
                <c:pt idx="244">
                  <c:v>96.77</c:v>
                </c:pt>
                <c:pt idx="245">
                  <c:v>98.66</c:v>
                </c:pt>
                <c:pt idx="246">
                  <c:v>99.15</c:v>
                </c:pt>
                <c:pt idx="247">
                  <c:v>100</c:v>
                </c:pt>
                <c:pt idx="248">
                  <c:v>99.42</c:v>
                </c:pt>
                <c:pt idx="249">
                  <c:v>97.96</c:v>
                </c:pt>
                <c:pt idx="250">
                  <c:v>95.45</c:v>
                </c:pt>
                <c:pt idx="251">
                  <c:v>91.76</c:v>
                </c:pt>
                <c:pt idx="252">
                  <c:v>87.61</c:v>
                </c:pt>
                <c:pt idx="253">
                  <c:v>82.41</c:v>
                </c:pt>
                <c:pt idx="254">
                  <c:v>76.14</c:v>
                </c:pt>
                <c:pt idx="255">
                  <c:v>69.040000000000006</c:v>
                </c:pt>
                <c:pt idx="256">
                  <c:v>61.87</c:v>
                </c:pt>
                <c:pt idx="257">
                  <c:v>54.88</c:v>
                </c:pt>
                <c:pt idx="258">
                  <c:v>47.45</c:v>
                </c:pt>
                <c:pt idx="259">
                  <c:v>40.659999999999997</c:v>
                </c:pt>
                <c:pt idx="260">
                  <c:v>34.020000000000003</c:v>
                </c:pt>
                <c:pt idx="261">
                  <c:v>28.04</c:v>
                </c:pt>
                <c:pt idx="262">
                  <c:v>22.74</c:v>
                </c:pt>
                <c:pt idx="263">
                  <c:v>18.260000000000002</c:v>
                </c:pt>
                <c:pt idx="264">
                  <c:v>14.56</c:v>
                </c:pt>
                <c:pt idx="265">
                  <c:v>11.38</c:v>
                </c:pt>
                <c:pt idx="266">
                  <c:v>8.8699999999999992</c:v>
                </c:pt>
                <c:pt idx="267">
                  <c:v>7.07</c:v>
                </c:pt>
                <c:pt idx="268">
                  <c:v>5.63</c:v>
                </c:pt>
                <c:pt idx="269">
                  <c:v>4.5199999999999996</c:v>
                </c:pt>
                <c:pt idx="270">
                  <c:v>3.78</c:v>
                </c:pt>
                <c:pt idx="271">
                  <c:v>3.23</c:v>
                </c:pt>
                <c:pt idx="272">
                  <c:v>2.85</c:v>
                </c:pt>
                <c:pt idx="273">
                  <c:v>2.54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7C5-40F4-BC15-EECE26BE3DDB}"/>
            </c:ext>
          </c:extLst>
        </c:ser>
        <c:ser>
          <c:idx val="9"/>
          <c:order val="9"/>
          <c:tx>
            <c:strRef>
              <c:f>Normalize!$T$8</c:f>
              <c:strCache>
                <c:ptCount val="1"/>
                <c:pt idx="0">
                  <c:v>160MeV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Normalize!$S$10:$S$569</c:f>
              <c:numCache>
                <c:formatCode>General</c:formatCode>
                <c:ptCount val="560"/>
                <c:pt idx="0">
                  <c:v>85.56</c:v>
                </c:pt>
                <c:pt idx="1">
                  <c:v>86.21</c:v>
                </c:pt>
                <c:pt idx="2">
                  <c:v>87.01</c:v>
                </c:pt>
                <c:pt idx="3">
                  <c:v>87.71</c:v>
                </c:pt>
                <c:pt idx="4">
                  <c:v>88.36</c:v>
                </c:pt>
                <c:pt idx="5">
                  <c:v>89.02</c:v>
                </c:pt>
                <c:pt idx="6">
                  <c:v>89.85</c:v>
                </c:pt>
                <c:pt idx="7">
                  <c:v>90.51</c:v>
                </c:pt>
                <c:pt idx="8">
                  <c:v>91.16</c:v>
                </c:pt>
                <c:pt idx="9">
                  <c:v>91.85</c:v>
                </c:pt>
                <c:pt idx="10">
                  <c:v>92.65</c:v>
                </c:pt>
                <c:pt idx="11">
                  <c:v>93.3</c:v>
                </c:pt>
                <c:pt idx="12">
                  <c:v>93.96</c:v>
                </c:pt>
                <c:pt idx="13">
                  <c:v>94.73</c:v>
                </c:pt>
                <c:pt idx="14">
                  <c:v>95.47</c:v>
                </c:pt>
                <c:pt idx="15">
                  <c:v>96.11</c:v>
                </c:pt>
                <c:pt idx="16">
                  <c:v>96.77</c:v>
                </c:pt>
                <c:pt idx="17">
                  <c:v>97.58</c:v>
                </c:pt>
                <c:pt idx="18">
                  <c:v>98.25</c:v>
                </c:pt>
                <c:pt idx="19">
                  <c:v>98.9</c:v>
                </c:pt>
                <c:pt idx="20">
                  <c:v>99.58</c:v>
                </c:pt>
                <c:pt idx="21">
                  <c:v>100.39</c:v>
                </c:pt>
                <c:pt idx="22">
                  <c:v>101.05</c:v>
                </c:pt>
                <c:pt idx="23">
                  <c:v>101.69</c:v>
                </c:pt>
                <c:pt idx="24">
                  <c:v>102.42</c:v>
                </c:pt>
                <c:pt idx="25">
                  <c:v>103.19</c:v>
                </c:pt>
                <c:pt idx="26">
                  <c:v>103.84</c:v>
                </c:pt>
                <c:pt idx="27">
                  <c:v>104.5</c:v>
                </c:pt>
                <c:pt idx="28">
                  <c:v>105.3</c:v>
                </c:pt>
                <c:pt idx="29">
                  <c:v>105.99</c:v>
                </c:pt>
                <c:pt idx="30">
                  <c:v>106.64</c:v>
                </c:pt>
                <c:pt idx="31">
                  <c:v>107.32</c:v>
                </c:pt>
                <c:pt idx="32">
                  <c:v>108.13</c:v>
                </c:pt>
                <c:pt idx="33">
                  <c:v>108.8</c:v>
                </c:pt>
                <c:pt idx="34">
                  <c:v>109.46</c:v>
                </c:pt>
                <c:pt idx="35">
                  <c:v>110.14</c:v>
                </c:pt>
                <c:pt idx="36">
                  <c:v>110.95</c:v>
                </c:pt>
                <c:pt idx="37">
                  <c:v>111.6</c:v>
                </c:pt>
                <c:pt idx="38">
                  <c:v>112.26</c:v>
                </c:pt>
                <c:pt idx="39">
                  <c:v>113.02</c:v>
                </c:pt>
                <c:pt idx="40">
                  <c:v>113.76</c:v>
                </c:pt>
                <c:pt idx="41">
                  <c:v>114.42</c:v>
                </c:pt>
                <c:pt idx="42">
                  <c:v>115.08</c:v>
                </c:pt>
                <c:pt idx="43">
                  <c:v>115.9</c:v>
                </c:pt>
                <c:pt idx="44">
                  <c:v>116.57</c:v>
                </c:pt>
                <c:pt idx="45">
                  <c:v>117.23</c:v>
                </c:pt>
                <c:pt idx="46">
                  <c:v>117.91</c:v>
                </c:pt>
                <c:pt idx="47">
                  <c:v>118.71</c:v>
                </c:pt>
                <c:pt idx="48">
                  <c:v>119.38</c:v>
                </c:pt>
                <c:pt idx="49">
                  <c:v>120.04</c:v>
                </c:pt>
                <c:pt idx="50">
                  <c:v>120.75</c:v>
                </c:pt>
                <c:pt idx="51">
                  <c:v>121.52</c:v>
                </c:pt>
                <c:pt idx="52">
                  <c:v>122.18</c:v>
                </c:pt>
                <c:pt idx="53">
                  <c:v>122.86</c:v>
                </c:pt>
                <c:pt idx="54">
                  <c:v>123.62</c:v>
                </c:pt>
                <c:pt idx="55">
                  <c:v>124.33</c:v>
                </c:pt>
                <c:pt idx="56">
                  <c:v>125</c:v>
                </c:pt>
                <c:pt idx="57">
                  <c:v>125.67</c:v>
                </c:pt>
                <c:pt idx="58">
                  <c:v>126.48</c:v>
                </c:pt>
                <c:pt idx="59">
                  <c:v>127.16</c:v>
                </c:pt>
                <c:pt idx="60">
                  <c:v>127.83</c:v>
                </c:pt>
                <c:pt idx="61">
                  <c:v>128.52000000000001</c:v>
                </c:pt>
                <c:pt idx="62">
                  <c:v>129.32</c:v>
                </c:pt>
                <c:pt idx="63">
                  <c:v>130</c:v>
                </c:pt>
                <c:pt idx="64">
                  <c:v>130.68</c:v>
                </c:pt>
                <c:pt idx="65">
                  <c:v>131.43</c:v>
                </c:pt>
                <c:pt idx="66">
                  <c:v>132.19</c:v>
                </c:pt>
                <c:pt idx="67">
                  <c:v>132.88</c:v>
                </c:pt>
                <c:pt idx="68">
                  <c:v>133.56</c:v>
                </c:pt>
                <c:pt idx="69">
                  <c:v>134.37</c:v>
                </c:pt>
                <c:pt idx="70">
                  <c:v>135.08000000000001</c:v>
                </c:pt>
                <c:pt idx="71">
                  <c:v>135.78</c:v>
                </c:pt>
                <c:pt idx="72">
                  <c:v>136.47999999999999</c:v>
                </c:pt>
                <c:pt idx="73">
                  <c:v>137.32</c:v>
                </c:pt>
                <c:pt idx="74">
                  <c:v>138.03</c:v>
                </c:pt>
                <c:pt idx="75">
                  <c:v>138.72999999999999</c:v>
                </c:pt>
                <c:pt idx="76">
                  <c:v>139.47</c:v>
                </c:pt>
                <c:pt idx="77">
                  <c:v>140.24</c:v>
                </c:pt>
                <c:pt idx="78">
                  <c:v>140.88999999999999</c:v>
                </c:pt>
                <c:pt idx="79">
                  <c:v>141.53</c:v>
                </c:pt>
                <c:pt idx="80">
                  <c:v>142.19999999999999</c:v>
                </c:pt>
                <c:pt idx="81">
                  <c:v>142.79</c:v>
                </c:pt>
                <c:pt idx="82">
                  <c:v>143.31</c:v>
                </c:pt>
                <c:pt idx="83">
                  <c:v>143.80000000000001</c:v>
                </c:pt>
                <c:pt idx="84">
                  <c:v>144.33000000000001</c:v>
                </c:pt>
                <c:pt idx="85">
                  <c:v>144.77000000000001</c:v>
                </c:pt>
                <c:pt idx="86">
                  <c:v>145.16999999999999</c:v>
                </c:pt>
                <c:pt idx="87">
                  <c:v>145.56</c:v>
                </c:pt>
                <c:pt idx="88">
                  <c:v>145.99</c:v>
                </c:pt>
                <c:pt idx="89">
                  <c:v>146.34</c:v>
                </c:pt>
                <c:pt idx="90">
                  <c:v>146.66999999999999</c:v>
                </c:pt>
                <c:pt idx="91">
                  <c:v>147.02000000000001</c:v>
                </c:pt>
                <c:pt idx="92">
                  <c:v>147.35</c:v>
                </c:pt>
                <c:pt idx="93">
                  <c:v>147.65</c:v>
                </c:pt>
                <c:pt idx="94">
                  <c:v>147.91999999999999</c:v>
                </c:pt>
                <c:pt idx="95">
                  <c:v>148.19999999999999</c:v>
                </c:pt>
                <c:pt idx="96">
                  <c:v>148.41999999999999</c:v>
                </c:pt>
                <c:pt idx="97">
                  <c:v>148.6</c:v>
                </c:pt>
                <c:pt idx="98">
                  <c:v>148.71</c:v>
                </c:pt>
                <c:pt idx="99">
                  <c:v>148.71</c:v>
                </c:pt>
                <c:pt idx="100">
                  <c:v>148.59</c:v>
                </c:pt>
                <c:pt idx="101">
                  <c:v>148.31</c:v>
                </c:pt>
                <c:pt idx="102">
                  <c:v>147.83000000000001</c:v>
                </c:pt>
              </c:numCache>
            </c:numRef>
          </c:xVal>
          <c:yVal>
            <c:numRef>
              <c:f>Normalize!$T$10:$T$569</c:f>
              <c:numCache>
                <c:formatCode>General</c:formatCode>
                <c:ptCount val="560"/>
                <c:pt idx="0">
                  <c:v>37.200000000000003</c:v>
                </c:pt>
                <c:pt idx="1">
                  <c:v>37.369999999999997</c:v>
                </c:pt>
                <c:pt idx="2">
                  <c:v>37.799999999999997</c:v>
                </c:pt>
                <c:pt idx="3">
                  <c:v>38.14</c:v>
                </c:pt>
                <c:pt idx="4">
                  <c:v>38.04</c:v>
                </c:pt>
                <c:pt idx="5">
                  <c:v>38.200000000000003</c:v>
                </c:pt>
                <c:pt idx="6">
                  <c:v>38.700000000000003</c:v>
                </c:pt>
                <c:pt idx="7">
                  <c:v>38.85</c:v>
                </c:pt>
                <c:pt idx="8">
                  <c:v>39.11</c:v>
                </c:pt>
                <c:pt idx="9">
                  <c:v>39.119999999999997</c:v>
                </c:pt>
                <c:pt idx="10">
                  <c:v>39.380000000000003</c:v>
                </c:pt>
                <c:pt idx="11">
                  <c:v>39.880000000000003</c:v>
                </c:pt>
                <c:pt idx="12">
                  <c:v>39.89</c:v>
                </c:pt>
                <c:pt idx="13">
                  <c:v>40.29</c:v>
                </c:pt>
                <c:pt idx="14">
                  <c:v>40.11</c:v>
                </c:pt>
                <c:pt idx="15">
                  <c:v>40.35</c:v>
                </c:pt>
                <c:pt idx="16">
                  <c:v>40.65</c:v>
                </c:pt>
                <c:pt idx="17">
                  <c:v>40.98</c:v>
                </c:pt>
                <c:pt idx="18">
                  <c:v>41.25</c:v>
                </c:pt>
                <c:pt idx="19">
                  <c:v>41.22</c:v>
                </c:pt>
                <c:pt idx="20">
                  <c:v>41.55</c:v>
                </c:pt>
                <c:pt idx="21">
                  <c:v>41.92</c:v>
                </c:pt>
                <c:pt idx="22">
                  <c:v>42.06</c:v>
                </c:pt>
                <c:pt idx="23">
                  <c:v>42.34</c:v>
                </c:pt>
                <c:pt idx="24">
                  <c:v>42.42</c:v>
                </c:pt>
                <c:pt idx="25">
                  <c:v>42.72</c:v>
                </c:pt>
                <c:pt idx="26">
                  <c:v>43.11</c:v>
                </c:pt>
                <c:pt idx="27">
                  <c:v>43.39</c:v>
                </c:pt>
                <c:pt idx="28">
                  <c:v>43.75</c:v>
                </c:pt>
                <c:pt idx="29">
                  <c:v>43.69</c:v>
                </c:pt>
                <c:pt idx="30">
                  <c:v>44.02</c:v>
                </c:pt>
                <c:pt idx="31">
                  <c:v>44.43</c:v>
                </c:pt>
                <c:pt idx="32">
                  <c:v>44.7</c:v>
                </c:pt>
                <c:pt idx="33">
                  <c:v>44.85</c:v>
                </c:pt>
                <c:pt idx="34">
                  <c:v>45.2</c:v>
                </c:pt>
                <c:pt idx="35">
                  <c:v>45.56</c:v>
                </c:pt>
                <c:pt idx="36">
                  <c:v>45.83</c:v>
                </c:pt>
                <c:pt idx="37">
                  <c:v>46.26</c:v>
                </c:pt>
                <c:pt idx="38">
                  <c:v>46.34</c:v>
                </c:pt>
                <c:pt idx="39">
                  <c:v>46.71</c:v>
                </c:pt>
                <c:pt idx="40">
                  <c:v>47.17</c:v>
                </c:pt>
                <c:pt idx="41">
                  <c:v>47.6</c:v>
                </c:pt>
                <c:pt idx="42">
                  <c:v>47.71</c:v>
                </c:pt>
                <c:pt idx="43">
                  <c:v>48.22</c:v>
                </c:pt>
                <c:pt idx="44">
                  <c:v>48.46</c:v>
                </c:pt>
                <c:pt idx="45">
                  <c:v>49.2</c:v>
                </c:pt>
                <c:pt idx="46">
                  <c:v>49.4</c:v>
                </c:pt>
                <c:pt idx="47">
                  <c:v>49.87</c:v>
                </c:pt>
                <c:pt idx="48">
                  <c:v>50.36</c:v>
                </c:pt>
                <c:pt idx="49">
                  <c:v>50.86</c:v>
                </c:pt>
                <c:pt idx="50">
                  <c:v>51.34</c:v>
                </c:pt>
                <c:pt idx="51">
                  <c:v>52.02</c:v>
                </c:pt>
                <c:pt idx="52">
                  <c:v>51.97</c:v>
                </c:pt>
                <c:pt idx="53">
                  <c:v>52.66</c:v>
                </c:pt>
                <c:pt idx="54">
                  <c:v>53.28</c:v>
                </c:pt>
                <c:pt idx="55">
                  <c:v>54.21</c:v>
                </c:pt>
                <c:pt idx="56">
                  <c:v>54.99</c:v>
                </c:pt>
                <c:pt idx="57">
                  <c:v>55.46</c:v>
                </c:pt>
                <c:pt idx="58">
                  <c:v>56.08</c:v>
                </c:pt>
                <c:pt idx="59">
                  <c:v>56.87</c:v>
                </c:pt>
                <c:pt idx="60">
                  <c:v>57.64</c:v>
                </c:pt>
                <c:pt idx="61">
                  <c:v>58.77</c:v>
                </c:pt>
                <c:pt idx="62">
                  <c:v>59.33</c:v>
                </c:pt>
                <c:pt idx="63">
                  <c:v>60.11</c:v>
                </c:pt>
                <c:pt idx="64">
                  <c:v>61.16</c:v>
                </c:pt>
                <c:pt idx="65">
                  <c:v>62.73</c:v>
                </c:pt>
                <c:pt idx="66">
                  <c:v>64.290000000000006</c:v>
                </c:pt>
                <c:pt idx="67">
                  <c:v>65.12</c:v>
                </c:pt>
                <c:pt idx="68">
                  <c:v>66.66</c:v>
                </c:pt>
                <c:pt idx="69">
                  <c:v>68.510000000000005</c:v>
                </c:pt>
                <c:pt idx="70">
                  <c:v>70.25</c:v>
                </c:pt>
                <c:pt idx="71">
                  <c:v>72.349999999999994</c:v>
                </c:pt>
                <c:pt idx="72">
                  <c:v>74.17</c:v>
                </c:pt>
                <c:pt idx="73">
                  <c:v>77.12</c:v>
                </c:pt>
                <c:pt idx="74">
                  <c:v>80.010000000000005</c:v>
                </c:pt>
                <c:pt idx="75">
                  <c:v>82.78</c:v>
                </c:pt>
                <c:pt idx="76">
                  <c:v>86.4</c:v>
                </c:pt>
                <c:pt idx="77">
                  <c:v>89.69</c:v>
                </c:pt>
                <c:pt idx="78">
                  <c:v>92.27</c:v>
                </c:pt>
                <c:pt idx="79">
                  <c:v>95.58</c:v>
                </c:pt>
                <c:pt idx="80">
                  <c:v>98.05</c:v>
                </c:pt>
                <c:pt idx="81">
                  <c:v>100</c:v>
                </c:pt>
                <c:pt idx="82">
                  <c:v>99.87</c:v>
                </c:pt>
                <c:pt idx="83">
                  <c:v>99.1</c:v>
                </c:pt>
                <c:pt idx="84">
                  <c:v>96.63</c:v>
                </c:pt>
                <c:pt idx="85">
                  <c:v>92.01</c:v>
                </c:pt>
                <c:pt idx="86">
                  <c:v>86.34</c:v>
                </c:pt>
                <c:pt idx="87">
                  <c:v>78.94</c:v>
                </c:pt>
                <c:pt idx="88">
                  <c:v>69.989999999999995</c:v>
                </c:pt>
                <c:pt idx="89">
                  <c:v>60.96</c:v>
                </c:pt>
                <c:pt idx="90">
                  <c:v>52.02</c:v>
                </c:pt>
                <c:pt idx="91">
                  <c:v>42.4</c:v>
                </c:pt>
                <c:pt idx="92">
                  <c:v>33.72</c:v>
                </c:pt>
                <c:pt idx="93">
                  <c:v>26.51</c:v>
                </c:pt>
                <c:pt idx="94">
                  <c:v>20.7</c:v>
                </c:pt>
                <c:pt idx="95">
                  <c:v>15.26</c:v>
                </c:pt>
                <c:pt idx="96">
                  <c:v>11.44</c:v>
                </c:pt>
                <c:pt idx="97">
                  <c:v>8.73</c:v>
                </c:pt>
                <c:pt idx="98">
                  <c:v>6.83</c:v>
                </c:pt>
                <c:pt idx="99">
                  <c:v>5.34</c:v>
                </c:pt>
                <c:pt idx="100">
                  <c:v>4.46</c:v>
                </c:pt>
                <c:pt idx="101">
                  <c:v>3.95</c:v>
                </c:pt>
                <c:pt idx="102">
                  <c:v>3.59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7C5-40F4-BC15-EECE26BE3DDB}"/>
            </c:ext>
          </c:extLst>
        </c:ser>
        <c:ser>
          <c:idx val="10"/>
          <c:order val="10"/>
          <c:tx>
            <c:strRef>
              <c:f>Normalize!$V$8</c:f>
              <c:strCache>
                <c:ptCount val="1"/>
                <c:pt idx="0">
                  <c:v>170MeV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Normalize!$U$10:$U$672</c:f>
              <c:numCache>
                <c:formatCode>General</c:formatCode>
                <c:ptCount val="663"/>
                <c:pt idx="0">
                  <c:v>85.55</c:v>
                </c:pt>
                <c:pt idx="1">
                  <c:v>86.18</c:v>
                </c:pt>
                <c:pt idx="2">
                  <c:v>86.94</c:v>
                </c:pt>
                <c:pt idx="3">
                  <c:v>87.71</c:v>
                </c:pt>
                <c:pt idx="4">
                  <c:v>88.34</c:v>
                </c:pt>
                <c:pt idx="5">
                  <c:v>88.97</c:v>
                </c:pt>
                <c:pt idx="6">
                  <c:v>89.8</c:v>
                </c:pt>
                <c:pt idx="7">
                  <c:v>90.5</c:v>
                </c:pt>
                <c:pt idx="8">
                  <c:v>91.13</c:v>
                </c:pt>
                <c:pt idx="9">
                  <c:v>91.78</c:v>
                </c:pt>
                <c:pt idx="10">
                  <c:v>92.64</c:v>
                </c:pt>
                <c:pt idx="11">
                  <c:v>93.29</c:v>
                </c:pt>
                <c:pt idx="12">
                  <c:v>93.92</c:v>
                </c:pt>
                <c:pt idx="13">
                  <c:v>94.64</c:v>
                </c:pt>
                <c:pt idx="14">
                  <c:v>95.45</c:v>
                </c:pt>
                <c:pt idx="15">
                  <c:v>96.1</c:v>
                </c:pt>
                <c:pt idx="16">
                  <c:v>96.73</c:v>
                </c:pt>
                <c:pt idx="17">
                  <c:v>97.52</c:v>
                </c:pt>
                <c:pt idx="18">
                  <c:v>98.25</c:v>
                </c:pt>
                <c:pt idx="19">
                  <c:v>98.87</c:v>
                </c:pt>
                <c:pt idx="20">
                  <c:v>99.52</c:v>
                </c:pt>
                <c:pt idx="21">
                  <c:v>100.37</c:v>
                </c:pt>
                <c:pt idx="22">
                  <c:v>101.04</c:v>
                </c:pt>
                <c:pt idx="23">
                  <c:v>101.67</c:v>
                </c:pt>
                <c:pt idx="24">
                  <c:v>102.34</c:v>
                </c:pt>
                <c:pt idx="25">
                  <c:v>103.18</c:v>
                </c:pt>
                <c:pt idx="26">
                  <c:v>103.82</c:v>
                </c:pt>
                <c:pt idx="27">
                  <c:v>104.45</c:v>
                </c:pt>
                <c:pt idx="28">
                  <c:v>105.21</c:v>
                </c:pt>
                <c:pt idx="29">
                  <c:v>105.97</c:v>
                </c:pt>
                <c:pt idx="30">
                  <c:v>106.62</c:v>
                </c:pt>
                <c:pt idx="31">
                  <c:v>107.25</c:v>
                </c:pt>
                <c:pt idx="32">
                  <c:v>108.08</c:v>
                </c:pt>
                <c:pt idx="33">
                  <c:v>108.77</c:v>
                </c:pt>
                <c:pt idx="34">
                  <c:v>109.41</c:v>
                </c:pt>
                <c:pt idx="35">
                  <c:v>110.07</c:v>
                </c:pt>
                <c:pt idx="36">
                  <c:v>110.93</c:v>
                </c:pt>
                <c:pt idx="37">
                  <c:v>111.58</c:v>
                </c:pt>
                <c:pt idx="38">
                  <c:v>112.22</c:v>
                </c:pt>
                <c:pt idx="39">
                  <c:v>112.92</c:v>
                </c:pt>
                <c:pt idx="40">
                  <c:v>113.74</c:v>
                </c:pt>
                <c:pt idx="41">
                  <c:v>114.37</c:v>
                </c:pt>
                <c:pt idx="42">
                  <c:v>115.02</c:v>
                </c:pt>
                <c:pt idx="43">
                  <c:v>115.81</c:v>
                </c:pt>
                <c:pt idx="44">
                  <c:v>116.54</c:v>
                </c:pt>
                <c:pt idx="45">
                  <c:v>117.18</c:v>
                </c:pt>
                <c:pt idx="46">
                  <c:v>117.83</c:v>
                </c:pt>
                <c:pt idx="47">
                  <c:v>118.67</c:v>
                </c:pt>
                <c:pt idx="48">
                  <c:v>119.34</c:v>
                </c:pt>
                <c:pt idx="49">
                  <c:v>119.97</c:v>
                </c:pt>
                <c:pt idx="50">
                  <c:v>120.64</c:v>
                </c:pt>
                <c:pt idx="51">
                  <c:v>121.48</c:v>
                </c:pt>
                <c:pt idx="52">
                  <c:v>122.12</c:v>
                </c:pt>
                <c:pt idx="53">
                  <c:v>122.76</c:v>
                </c:pt>
                <c:pt idx="54">
                  <c:v>123.51</c:v>
                </c:pt>
                <c:pt idx="55">
                  <c:v>124.26</c:v>
                </c:pt>
                <c:pt idx="56">
                  <c:v>124.93</c:v>
                </c:pt>
                <c:pt idx="57">
                  <c:v>125.56</c:v>
                </c:pt>
                <c:pt idx="58">
                  <c:v>126.38</c:v>
                </c:pt>
                <c:pt idx="59">
                  <c:v>127.08</c:v>
                </c:pt>
                <c:pt idx="60">
                  <c:v>127.72</c:v>
                </c:pt>
                <c:pt idx="61">
                  <c:v>128.38</c:v>
                </c:pt>
                <c:pt idx="62">
                  <c:v>129.22999999999999</c:v>
                </c:pt>
                <c:pt idx="63">
                  <c:v>129.88</c:v>
                </c:pt>
                <c:pt idx="64">
                  <c:v>130.53</c:v>
                </c:pt>
                <c:pt idx="65">
                  <c:v>131.22999999999999</c:v>
                </c:pt>
                <c:pt idx="66">
                  <c:v>132.05000000000001</c:v>
                </c:pt>
                <c:pt idx="67">
                  <c:v>132.69999999999999</c:v>
                </c:pt>
                <c:pt idx="68">
                  <c:v>133.35</c:v>
                </c:pt>
                <c:pt idx="69">
                  <c:v>134.12</c:v>
                </c:pt>
                <c:pt idx="70">
                  <c:v>134.85</c:v>
                </c:pt>
                <c:pt idx="71">
                  <c:v>135.51</c:v>
                </c:pt>
                <c:pt idx="72">
                  <c:v>136.16</c:v>
                </c:pt>
                <c:pt idx="73">
                  <c:v>136.99</c:v>
                </c:pt>
                <c:pt idx="74">
                  <c:v>137.66999999999999</c:v>
                </c:pt>
                <c:pt idx="75">
                  <c:v>138.31</c:v>
                </c:pt>
                <c:pt idx="76">
                  <c:v>138.97</c:v>
                </c:pt>
                <c:pt idx="77">
                  <c:v>139.80000000000001</c:v>
                </c:pt>
                <c:pt idx="78">
                  <c:v>140.46</c:v>
                </c:pt>
                <c:pt idx="79">
                  <c:v>141.12</c:v>
                </c:pt>
                <c:pt idx="80">
                  <c:v>141.84</c:v>
                </c:pt>
                <c:pt idx="81">
                  <c:v>142.63</c:v>
                </c:pt>
                <c:pt idx="82">
                  <c:v>143.28</c:v>
                </c:pt>
                <c:pt idx="83">
                  <c:v>143.94999999999999</c:v>
                </c:pt>
                <c:pt idx="84">
                  <c:v>144.76</c:v>
                </c:pt>
                <c:pt idx="85">
                  <c:v>145.46</c:v>
                </c:pt>
                <c:pt idx="86">
                  <c:v>146.11000000000001</c:v>
                </c:pt>
                <c:pt idx="87">
                  <c:v>146.78</c:v>
                </c:pt>
                <c:pt idx="88">
                  <c:v>147.62</c:v>
                </c:pt>
                <c:pt idx="89">
                  <c:v>148.29</c:v>
                </c:pt>
                <c:pt idx="90">
                  <c:v>148.94999999999999</c:v>
                </c:pt>
                <c:pt idx="91">
                  <c:v>149.63999999999999</c:v>
                </c:pt>
                <c:pt idx="92">
                  <c:v>150.47999999999999</c:v>
                </c:pt>
                <c:pt idx="93">
                  <c:v>151.13999999999999</c:v>
                </c:pt>
                <c:pt idx="94">
                  <c:v>151.81</c:v>
                </c:pt>
                <c:pt idx="95">
                  <c:v>152.6</c:v>
                </c:pt>
                <c:pt idx="96">
                  <c:v>153.37</c:v>
                </c:pt>
                <c:pt idx="97">
                  <c:v>154.06</c:v>
                </c:pt>
                <c:pt idx="98">
                  <c:v>154.74</c:v>
                </c:pt>
                <c:pt idx="99">
                  <c:v>155.6</c:v>
                </c:pt>
                <c:pt idx="100">
                  <c:v>156.31</c:v>
                </c:pt>
                <c:pt idx="101">
                  <c:v>156.97999999999999</c:v>
                </c:pt>
                <c:pt idx="102">
                  <c:v>157.65</c:v>
                </c:pt>
                <c:pt idx="103">
                  <c:v>158.46</c:v>
                </c:pt>
                <c:pt idx="104">
                  <c:v>159.08000000000001</c:v>
                </c:pt>
                <c:pt idx="105">
                  <c:v>159.66</c:v>
                </c:pt>
                <c:pt idx="106">
                  <c:v>160.27000000000001</c:v>
                </c:pt>
                <c:pt idx="107">
                  <c:v>160.88999999999999</c:v>
                </c:pt>
                <c:pt idx="108">
                  <c:v>161.38999999999999</c:v>
                </c:pt>
                <c:pt idx="109">
                  <c:v>161.85</c:v>
                </c:pt>
                <c:pt idx="110">
                  <c:v>162.38999999999999</c:v>
                </c:pt>
                <c:pt idx="111">
                  <c:v>162.85</c:v>
                </c:pt>
                <c:pt idx="112">
                  <c:v>163.25</c:v>
                </c:pt>
                <c:pt idx="113">
                  <c:v>163.65</c:v>
                </c:pt>
                <c:pt idx="114">
                  <c:v>164.12</c:v>
                </c:pt>
                <c:pt idx="115">
                  <c:v>164.49</c:v>
                </c:pt>
                <c:pt idx="116">
                  <c:v>164.83</c:v>
                </c:pt>
                <c:pt idx="117">
                  <c:v>165.19</c:v>
                </c:pt>
                <c:pt idx="118">
                  <c:v>165.59</c:v>
                </c:pt>
                <c:pt idx="119">
                  <c:v>165.89</c:v>
                </c:pt>
                <c:pt idx="120">
                  <c:v>166.18</c:v>
                </c:pt>
                <c:pt idx="121">
                  <c:v>166.49</c:v>
                </c:pt>
                <c:pt idx="122">
                  <c:v>166.75</c:v>
                </c:pt>
                <c:pt idx="123">
                  <c:v>166.92</c:v>
                </c:pt>
                <c:pt idx="124">
                  <c:v>167.04</c:v>
                </c:pt>
                <c:pt idx="125">
                  <c:v>167.04</c:v>
                </c:pt>
                <c:pt idx="126">
                  <c:v>166.93</c:v>
                </c:pt>
                <c:pt idx="127">
                  <c:v>167.39</c:v>
                </c:pt>
              </c:numCache>
              <c:extLst xmlns:c15="http://schemas.microsoft.com/office/drawing/2012/chart"/>
            </c:numRef>
          </c:xVal>
          <c:yVal>
            <c:numRef>
              <c:f>Normalize!$V$10:$V$672</c:f>
              <c:numCache>
                <c:formatCode>General</c:formatCode>
                <c:ptCount val="663"/>
                <c:pt idx="0">
                  <c:v>35.06</c:v>
                </c:pt>
                <c:pt idx="1">
                  <c:v>35.159999999999997</c:v>
                </c:pt>
                <c:pt idx="2">
                  <c:v>35.56</c:v>
                </c:pt>
                <c:pt idx="3">
                  <c:v>35.770000000000003</c:v>
                </c:pt>
                <c:pt idx="4">
                  <c:v>35.79</c:v>
                </c:pt>
                <c:pt idx="5">
                  <c:v>35.799999999999997</c:v>
                </c:pt>
                <c:pt idx="6">
                  <c:v>36.229999999999997</c:v>
                </c:pt>
                <c:pt idx="7">
                  <c:v>36.44</c:v>
                </c:pt>
                <c:pt idx="8">
                  <c:v>36.5</c:v>
                </c:pt>
                <c:pt idx="9">
                  <c:v>36.49</c:v>
                </c:pt>
                <c:pt idx="10">
                  <c:v>36.799999999999997</c:v>
                </c:pt>
                <c:pt idx="11">
                  <c:v>36.909999999999997</c:v>
                </c:pt>
                <c:pt idx="12">
                  <c:v>37.14</c:v>
                </c:pt>
                <c:pt idx="13">
                  <c:v>37.43</c:v>
                </c:pt>
                <c:pt idx="14">
                  <c:v>37.369999999999997</c:v>
                </c:pt>
                <c:pt idx="15">
                  <c:v>37.49</c:v>
                </c:pt>
                <c:pt idx="16">
                  <c:v>37.76</c:v>
                </c:pt>
                <c:pt idx="17">
                  <c:v>38.01</c:v>
                </c:pt>
                <c:pt idx="18">
                  <c:v>38.119999999999997</c:v>
                </c:pt>
                <c:pt idx="19">
                  <c:v>38.01</c:v>
                </c:pt>
                <c:pt idx="20">
                  <c:v>38.28</c:v>
                </c:pt>
                <c:pt idx="21">
                  <c:v>38.6</c:v>
                </c:pt>
                <c:pt idx="22">
                  <c:v>38.729999999999997</c:v>
                </c:pt>
                <c:pt idx="23">
                  <c:v>38.880000000000003</c:v>
                </c:pt>
                <c:pt idx="24">
                  <c:v>38.840000000000003</c:v>
                </c:pt>
                <c:pt idx="25">
                  <c:v>39.119999999999997</c:v>
                </c:pt>
                <c:pt idx="26">
                  <c:v>39.409999999999997</c:v>
                </c:pt>
                <c:pt idx="27">
                  <c:v>39.54</c:v>
                </c:pt>
                <c:pt idx="28">
                  <c:v>39.799999999999997</c:v>
                </c:pt>
                <c:pt idx="29">
                  <c:v>39.85</c:v>
                </c:pt>
                <c:pt idx="30">
                  <c:v>39.880000000000003</c:v>
                </c:pt>
                <c:pt idx="31">
                  <c:v>40.29</c:v>
                </c:pt>
                <c:pt idx="32">
                  <c:v>40.42</c:v>
                </c:pt>
                <c:pt idx="33">
                  <c:v>40.36</c:v>
                </c:pt>
                <c:pt idx="34">
                  <c:v>40.64</c:v>
                </c:pt>
                <c:pt idx="35">
                  <c:v>40.92</c:v>
                </c:pt>
                <c:pt idx="36">
                  <c:v>41.19</c:v>
                </c:pt>
                <c:pt idx="37">
                  <c:v>41.21</c:v>
                </c:pt>
                <c:pt idx="38">
                  <c:v>41.45</c:v>
                </c:pt>
                <c:pt idx="39">
                  <c:v>41.58</c:v>
                </c:pt>
                <c:pt idx="40">
                  <c:v>41.76</c:v>
                </c:pt>
                <c:pt idx="41">
                  <c:v>42.21</c:v>
                </c:pt>
                <c:pt idx="42">
                  <c:v>42.09</c:v>
                </c:pt>
                <c:pt idx="43">
                  <c:v>42.24</c:v>
                </c:pt>
                <c:pt idx="44">
                  <c:v>42.48</c:v>
                </c:pt>
                <c:pt idx="45">
                  <c:v>42.78</c:v>
                </c:pt>
                <c:pt idx="46">
                  <c:v>43.03</c:v>
                </c:pt>
                <c:pt idx="47">
                  <c:v>43.18</c:v>
                </c:pt>
                <c:pt idx="48">
                  <c:v>43.37</c:v>
                </c:pt>
                <c:pt idx="49">
                  <c:v>43.61</c:v>
                </c:pt>
                <c:pt idx="50">
                  <c:v>44.05</c:v>
                </c:pt>
                <c:pt idx="51">
                  <c:v>44.37</c:v>
                </c:pt>
                <c:pt idx="52">
                  <c:v>44.23</c:v>
                </c:pt>
                <c:pt idx="53">
                  <c:v>44.62</c:v>
                </c:pt>
                <c:pt idx="54">
                  <c:v>44.63</c:v>
                </c:pt>
                <c:pt idx="55">
                  <c:v>45.16</c:v>
                </c:pt>
                <c:pt idx="56">
                  <c:v>45.45</c:v>
                </c:pt>
                <c:pt idx="57">
                  <c:v>45.62</c:v>
                </c:pt>
                <c:pt idx="58">
                  <c:v>45.97</c:v>
                </c:pt>
                <c:pt idx="59">
                  <c:v>46.25</c:v>
                </c:pt>
                <c:pt idx="60">
                  <c:v>46.54</c:v>
                </c:pt>
                <c:pt idx="61">
                  <c:v>46.88</c:v>
                </c:pt>
                <c:pt idx="62">
                  <c:v>47</c:v>
                </c:pt>
                <c:pt idx="63">
                  <c:v>47.32</c:v>
                </c:pt>
                <c:pt idx="64">
                  <c:v>47.59</c:v>
                </c:pt>
                <c:pt idx="65">
                  <c:v>48.11</c:v>
                </c:pt>
                <c:pt idx="66">
                  <c:v>48.72</c:v>
                </c:pt>
                <c:pt idx="67">
                  <c:v>48.79</c:v>
                </c:pt>
                <c:pt idx="68">
                  <c:v>49.27</c:v>
                </c:pt>
                <c:pt idx="69">
                  <c:v>49.75</c:v>
                </c:pt>
                <c:pt idx="70">
                  <c:v>49.89</c:v>
                </c:pt>
                <c:pt idx="71">
                  <c:v>50.51</c:v>
                </c:pt>
                <c:pt idx="72">
                  <c:v>50.51</c:v>
                </c:pt>
                <c:pt idx="73">
                  <c:v>51.27</c:v>
                </c:pt>
                <c:pt idx="74">
                  <c:v>51.7</c:v>
                </c:pt>
                <c:pt idx="75">
                  <c:v>52.1</c:v>
                </c:pt>
                <c:pt idx="76">
                  <c:v>52.89</c:v>
                </c:pt>
                <c:pt idx="77">
                  <c:v>53.16</c:v>
                </c:pt>
                <c:pt idx="78">
                  <c:v>53.8</c:v>
                </c:pt>
                <c:pt idx="79">
                  <c:v>54.21</c:v>
                </c:pt>
                <c:pt idx="80">
                  <c:v>54.96</c:v>
                </c:pt>
                <c:pt idx="81">
                  <c:v>55.7</c:v>
                </c:pt>
                <c:pt idx="82">
                  <c:v>55.79</c:v>
                </c:pt>
                <c:pt idx="83">
                  <c:v>56.65</c:v>
                </c:pt>
                <c:pt idx="84">
                  <c:v>57.51</c:v>
                </c:pt>
                <c:pt idx="85">
                  <c:v>58.47</c:v>
                </c:pt>
                <c:pt idx="86">
                  <c:v>59.17</c:v>
                </c:pt>
                <c:pt idx="87">
                  <c:v>59.8</c:v>
                </c:pt>
                <c:pt idx="88">
                  <c:v>61.31</c:v>
                </c:pt>
                <c:pt idx="89">
                  <c:v>62.39</c:v>
                </c:pt>
                <c:pt idx="90">
                  <c:v>63.47</c:v>
                </c:pt>
                <c:pt idx="91">
                  <c:v>64.38</c:v>
                </c:pt>
                <c:pt idx="92">
                  <c:v>65.66</c:v>
                </c:pt>
                <c:pt idx="93">
                  <c:v>67.44</c:v>
                </c:pt>
                <c:pt idx="94">
                  <c:v>68.849999999999994</c:v>
                </c:pt>
                <c:pt idx="95">
                  <c:v>70.989999999999995</c:v>
                </c:pt>
                <c:pt idx="96">
                  <c:v>72.849999999999994</c:v>
                </c:pt>
                <c:pt idx="97">
                  <c:v>74.900000000000006</c:v>
                </c:pt>
                <c:pt idx="98">
                  <c:v>77.12</c:v>
                </c:pt>
                <c:pt idx="99">
                  <c:v>80.290000000000006</c:v>
                </c:pt>
                <c:pt idx="100">
                  <c:v>83.23</c:v>
                </c:pt>
                <c:pt idx="101">
                  <c:v>86.29</c:v>
                </c:pt>
                <c:pt idx="102">
                  <c:v>89.4</c:v>
                </c:pt>
                <c:pt idx="103">
                  <c:v>93.08</c:v>
                </c:pt>
                <c:pt idx="104">
                  <c:v>96.09</c:v>
                </c:pt>
                <c:pt idx="105">
                  <c:v>97.91</c:v>
                </c:pt>
                <c:pt idx="106">
                  <c:v>99.46</c:v>
                </c:pt>
                <c:pt idx="107">
                  <c:v>100</c:v>
                </c:pt>
                <c:pt idx="108">
                  <c:v>98.92</c:v>
                </c:pt>
                <c:pt idx="109">
                  <c:v>97.67</c:v>
                </c:pt>
                <c:pt idx="110">
                  <c:v>92.76</c:v>
                </c:pt>
                <c:pt idx="111">
                  <c:v>87.22</c:v>
                </c:pt>
                <c:pt idx="112">
                  <c:v>80.42</c:v>
                </c:pt>
                <c:pt idx="113">
                  <c:v>73.14</c:v>
                </c:pt>
                <c:pt idx="114">
                  <c:v>62.55</c:v>
                </c:pt>
                <c:pt idx="115">
                  <c:v>53.36</c:v>
                </c:pt>
                <c:pt idx="116">
                  <c:v>45.21</c:v>
                </c:pt>
                <c:pt idx="117">
                  <c:v>36.82</c:v>
                </c:pt>
                <c:pt idx="118">
                  <c:v>28.23</c:v>
                </c:pt>
                <c:pt idx="119">
                  <c:v>22.28</c:v>
                </c:pt>
                <c:pt idx="120">
                  <c:v>17.32</c:v>
                </c:pt>
                <c:pt idx="121">
                  <c:v>12.85</c:v>
                </c:pt>
                <c:pt idx="122">
                  <c:v>9.7100000000000009</c:v>
                </c:pt>
                <c:pt idx="123">
                  <c:v>7.62</c:v>
                </c:pt>
                <c:pt idx="124">
                  <c:v>6.22</c:v>
                </c:pt>
                <c:pt idx="125">
                  <c:v>4.9800000000000004</c:v>
                </c:pt>
                <c:pt idx="126">
                  <c:v>4.37</c:v>
                </c:pt>
                <c:pt idx="127">
                  <c:v>4.01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A-F7C5-40F4-BC15-EECE26BE3DDB}"/>
            </c:ext>
          </c:extLst>
        </c:ser>
        <c:ser>
          <c:idx val="11"/>
          <c:order val="11"/>
          <c:tx>
            <c:strRef>
              <c:f>Normalize!$X$8</c:f>
              <c:strCache>
                <c:ptCount val="1"/>
                <c:pt idx="0">
                  <c:v>180MeV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Normalize!$W$10:$W$208</c:f>
              <c:numCache>
                <c:formatCode>General</c:formatCode>
                <c:ptCount val="199"/>
                <c:pt idx="0">
                  <c:v>85.55</c:v>
                </c:pt>
                <c:pt idx="1">
                  <c:v>86.17</c:v>
                </c:pt>
                <c:pt idx="2">
                  <c:v>86.96</c:v>
                </c:pt>
                <c:pt idx="3">
                  <c:v>87.7</c:v>
                </c:pt>
                <c:pt idx="4">
                  <c:v>88.34</c:v>
                </c:pt>
                <c:pt idx="5">
                  <c:v>88.98</c:v>
                </c:pt>
                <c:pt idx="6">
                  <c:v>89.82</c:v>
                </c:pt>
                <c:pt idx="7">
                  <c:v>90.52</c:v>
                </c:pt>
                <c:pt idx="8">
                  <c:v>91.13</c:v>
                </c:pt>
                <c:pt idx="9">
                  <c:v>91.8</c:v>
                </c:pt>
                <c:pt idx="10">
                  <c:v>92.66</c:v>
                </c:pt>
                <c:pt idx="11">
                  <c:v>93.29</c:v>
                </c:pt>
                <c:pt idx="12">
                  <c:v>93.93</c:v>
                </c:pt>
                <c:pt idx="13">
                  <c:v>94.67</c:v>
                </c:pt>
                <c:pt idx="14">
                  <c:v>95.47</c:v>
                </c:pt>
                <c:pt idx="15">
                  <c:v>96.1</c:v>
                </c:pt>
                <c:pt idx="16">
                  <c:v>96.72</c:v>
                </c:pt>
                <c:pt idx="17">
                  <c:v>97.55</c:v>
                </c:pt>
                <c:pt idx="18">
                  <c:v>98.26</c:v>
                </c:pt>
                <c:pt idx="19">
                  <c:v>98.87</c:v>
                </c:pt>
                <c:pt idx="20">
                  <c:v>99.53</c:v>
                </c:pt>
                <c:pt idx="21">
                  <c:v>100.38</c:v>
                </c:pt>
                <c:pt idx="22">
                  <c:v>101.04</c:v>
                </c:pt>
                <c:pt idx="23">
                  <c:v>101.67</c:v>
                </c:pt>
                <c:pt idx="24">
                  <c:v>102.35</c:v>
                </c:pt>
                <c:pt idx="25">
                  <c:v>103.19</c:v>
                </c:pt>
                <c:pt idx="26">
                  <c:v>103.82</c:v>
                </c:pt>
                <c:pt idx="27">
                  <c:v>104.45</c:v>
                </c:pt>
                <c:pt idx="28">
                  <c:v>105.23</c:v>
                </c:pt>
                <c:pt idx="29">
                  <c:v>105.98</c:v>
                </c:pt>
                <c:pt idx="30">
                  <c:v>106.63</c:v>
                </c:pt>
                <c:pt idx="31">
                  <c:v>107.25</c:v>
                </c:pt>
                <c:pt idx="32">
                  <c:v>108.1</c:v>
                </c:pt>
                <c:pt idx="33">
                  <c:v>108.79</c:v>
                </c:pt>
                <c:pt idx="34">
                  <c:v>109.4</c:v>
                </c:pt>
                <c:pt idx="35">
                  <c:v>110.08</c:v>
                </c:pt>
                <c:pt idx="36">
                  <c:v>110.93</c:v>
                </c:pt>
                <c:pt idx="37">
                  <c:v>111.57</c:v>
                </c:pt>
                <c:pt idx="38">
                  <c:v>112.21</c:v>
                </c:pt>
                <c:pt idx="39">
                  <c:v>112.94</c:v>
                </c:pt>
                <c:pt idx="40">
                  <c:v>113.73</c:v>
                </c:pt>
                <c:pt idx="41">
                  <c:v>114.38</c:v>
                </c:pt>
                <c:pt idx="42">
                  <c:v>115</c:v>
                </c:pt>
                <c:pt idx="43">
                  <c:v>115.83</c:v>
                </c:pt>
                <c:pt idx="44">
                  <c:v>116.55</c:v>
                </c:pt>
                <c:pt idx="45">
                  <c:v>117.17</c:v>
                </c:pt>
                <c:pt idx="46">
                  <c:v>117.83</c:v>
                </c:pt>
                <c:pt idx="47">
                  <c:v>118.67</c:v>
                </c:pt>
                <c:pt idx="48">
                  <c:v>119.34</c:v>
                </c:pt>
                <c:pt idx="49">
                  <c:v>119.96</c:v>
                </c:pt>
                <c:pt idx="50">
                  <c:v>120.64</c:v>
                </c:pt>
                <c:pt idx="51">
                  <c:v>121.49</c:v>
                </c:pt>
                <c:pt idx="52">
                  <c:v>122.11</c:v>
                </c:pt>
                <c:pt idx="53">
                  <c:v>122.76</c:v>
                </c:pt>
                <c:pt idx="54">
                  <c:v>123.52</c:v>
                </c:pt>
                <c:pt idx="55">
                  <c:v>124.25</c:v>
                </c:pt>
                <c:pt idx="56">
                  <c:v>124.91</c:v>
                </c:pt>
                <c:pt idx="57">
                  <c:v>125.54</c:v>
                </c:pt>
                <c:pt idx="58">
                  <c:v>126.37</c:v>
                </c:pt>
                <c:pt idx="59">
                  <c:v>127.07</c:v>
                </c:pt>
                <c:pt idx="60">
                  <c:v>127.7</c:v>
                </c:pt>
                <c:pt idx="61">
                  <c:v>128.37</c:v>
                </c:pt>
                <c:pt idx="62">
                  <c:v>129.22</c:v>
                </c:pt>
                <c:pt idx="63">
                  <c:v>129.86000000000001</c:v>
                </c:pt>
                <c:pt idx="64">
                  <c:v>130.51</c:v>
                </c:pt>
                <c:pt idx="65">
                  <c:v>131.22999999999999</c:v>
                </c:pt>
                <c:pt idx="66">
                  <c:v>132.04</c:v>
                </c:pt>
                <c:pt idx="67">
                  <c:v>132.68</c:v>
                </c:pt>
                <c:pt idx="68">
                  <c:v>133.31</c:v>
                </c:pt>
                <c:pt idx="69">
                  <c:v>134.12</c:v>
                </c:pt>
                <c:pt idx="70">
                  <c:v>134.83000000000001</c:v>
                </c:pt>
                <c:pt idx="71">
                  <c:v>135.47</c:v>
                </c:pt>
                <c:pt idx="72">
                  <c:v>136.13</c:v>
                </c:pt>
                <c:pt idx="73">
                  <c:v>136.96</c:v>
                </c:pt>
                <c:pt idx="74">
                  <c:v>137.63</c:v>
                </c:pt>
                <c:pt idx="75">
                  <c:v>138.26</c:v>
                </c:pt>
                <c:pt idx="76">
                  <c:v>138.93</c:v>
                </c:pt>
                <c:pt idx="77">
                  <c:v>139.76</c:v>
                </c:pt>
                <c:pt idx="78">
                  <c:v>140.4</c:v>
                </c:pt>
                <c:pt idx="79">
                  <c:v>141.06</c:v>
                </c:pt>
                <c:pt idx="80">
                  <c:v>141.80000000000001</c:v>
                </c:pt>
                <c:pt idx="81">
                  <c:v>142.57</c:v>
                </c:pt>
                <c:pt idx="82">
                  <c:v>143.24</c:v>
                </c:pt>
                <c:pt idx="83">
                  <c:v>143.87</c:v>
                </c:pt>
                <c:pt idx="84">
                  <c:v>144.71</c:v>
                </c:pt>
                <c:pt idx="85">
                  <c:v>145.38</c:v>
                </c:pt>
                <c:pt idx="86">
                  <c:v>146.02000000000001</c:v>
                </c:pt>
                <c:pt idx="87">
                  <c:v>146.69</c:v>
                </c:pt>
                <c:pt idx="88">
                  <c:v>147.52000000000001</c:v>
                </c:pt>
                <c:pt idx="89">
                  <c:v>148.16999999999999</c:v>
                </c:pt>
                <c:pt idx="90">
                  <c:v>148.82</c:v>
                </c:pt>
                <c:pt idx="91">
                  <c:v>149.51</c:v>
                </c:pt>
                <c:pt idx="92">
                  <c:v>150.33000000000001</c:v>
                </c:pt>
                <c:pt idx="93">
                  <c:v>150.97</c:v>
                </c:pt>
                <c:pt idx="94">
                  <c:v>151.62</c:v>
                </c:pt>
                <c:pt idx="95">
                  <c:v>152.41999999999999</c:v>
                </c:pt>
                <c:pt idx="96">
                  <c:v>153.13</c:v>
                </c:pt>
                <c:pt idx="97">
                  <c:v>153.78</c:v>
                </c:pt>
                <c:pt idx="98">
                  <c:v>154.43</c:v>
                </c:pt>
                <c:pt idx="99">
                  <c:v>155.25</c:v>
                </c:pt>
                <c:pt idx="100">
                  <c:v>155.94</c:v>
                </c:pt>
                <c:pt idx="101">
                  <c:v>156.57</c:v>
                </c:pt>
                <c:pt idx="102">
                  <c:v>157.22999999999999</c:v>
                </c:pt>
                <c:pt idx="103">
                  <c:v>158.08000000000001</c:v>
                </c:pt>
                <c:pt idx="104">
                  <c:v>158.74</c:v>
                </c:pt>
                <c:pt idx="105">
                  <c:v>159.38999999999999</c:v>
                </c:pt>
                <c:pt idx="106">
                  <c:v>160.13</c:v>
                </c:pt>
                <c:pt idx="107">
                  <c:v>160.91</c:v>
                </c:pt>
                <c:pt idx="108">
                  <c:v>161.56</c:v>
                </c:pt>
                <c:pt idx="109">
                  <c:v>162.21</c:v>
                </c:pt>
                <c:pt idx="110">
                  <c:v>163.04</c:v>
                </c:pt>
                <c:pt idx="111">
                  <c:v>163.74</c:v>
                </c:pt>
                <c:pt idx="112">
                  <c:v>164.37</c:v>
                </c:pt>
                <c:pt idx="113">
                  <c:v>165.05</c:v>
                </c:pt>
                <c:pt idx="114">
                  <c:v>165.88</c:v>
                </c:pt>
                <c:pt idx="115">
                  <c:v>166.56</c:v>
                </c:pt>
                <c:pt idx="116">
                  <c:v>167.21</c:v>
                </c:pt>
                <c:pt idx="117">
                  <c:v>167.91</c:v>
                </c:pt>
                <c:pt idx="118">
                  <c:v>168.75</c:v>
                </c:pt>
                <c:pt idx="119">
                  <c:v>169.39</c:v>
                </c:pt>
                <c:pt idx="120">
                  <c:v>170.07</c:v>
                </c:pt>
                <c:pt idx="121">
                  <c:v>170.87</c:v>
                </c:pt>
                <c:pt idx="122">
                  <c:v>171.63</c:v>
                </c:pt>
                <c:pt idx="123">
                  <c:v>172.3</c:v>
                </c:pt>
                <c:pt idx="124">
                  <c:v>172.98</c:v>
                </c:pt>
                <c:pt idx="125">
                  <c:v>173.86</c:v>
                </c:pt>
                <c:pt idx="126">
                  <c:v>174.56</c:v>
                </c:pt>
                <c:pt idx="127">
                  <c:v>175.23</c:v>
                </c:pt>
                <c:pt idx="128">
                  <c:v>175.91</c:v>
                </c:pt>
                <c:pt idx="129">
                  <c:v>176.71</c:v>
                </c:pt>
                <c:pt idx="130">
                  <c:v>177.32</c:v>
                </c:pt>
                <c:pt idx="131">
                  <c:v>177.92</c:v>
                </c:pt>
                <c:pt idx="132">
                  <c:v>178.52</c:v>
                </c:pt>
                <c:pt idx="133">
                  <c:v>179.16</c:v>
                </c:pt>
                <c:pt idx="134">
                  <c:v>179.67</c:v>
                </c:pt>
                <c:pt idx="135">
                  <c:v>180.15</c:v>
                </c:pt>
                <c:pt idx="136">
                  <c:v>180.72</c:v>
                </c:pt>
                <c:pt idx="137">
                  <c:v>181.21</c:v>
                </c:pt>
                <c:pt idx="138">
                  <c:v>181.64</c:v>
                </c:pt>
                <c:pt idx="139">
                  <c:v>182.06</c:v>
                </c:pt>
                <c:pt idx="140">
                  <c:v>182.58</c:v>
                </c:pt>
                <c:pt idx="141">
                  <c:v>182.98</c:v>
                </c:pt>
                <c:pt idx="142">
                  <c:v>183.37</c:v>
                </c:pt>
                <c:pt idx="143">
                  <c:v>183.75</c:v>
                </c:pt>
                <c:pt idx="144">
                  <c:v>184.2</c:v>
                </c:pt>
                <c:pt idx="145">
                  <c:v>184.56</c:v>
                </c:pt>
                <c:pt idx="146">
                  <c:v>184.9</c:v>
                </c:pt>
                <c:pt idx="147">
                  <c:v>185.26</c:v>
                </c:pt>
                <c:pt idx="148">
                  <c:v>185.58</c:v>
                </c:pt>
                <c:pt idx="149">
                  <c:v>185.82</c:v>
                </c:pt>
                <c:pt idx="150">
                  <c:v>186.06</c:v>
                </c:pt>
                <c:pt idx="151">
                  <c:v>186.25</c:v>
                </c:pt>
                <c:pt idx="152">
                  <c:v>186.36</c:v>
                </c:pt>
                <c:pt idx="153">
                  <c:v>186.35</c:v>
                </c:pt>
              </c:numCache>
              <c:extLst xmlns:c15="http://schemas.microsoft.com/office/drawing/2012/chart"/>
            </c:numRef>
          </c:xVal>
          <c:yVal>
            <c:numRef>
              <c:f>Normalize!$X$10:$X$208</c:f>
              <c:numCache>
                <c:formatCode>General</c:formatCode>
                <c:ptCount val="199"/>
                <c:pt idx="0">
                  <c:v>33.299999999999997</c:v>
                </c:pt>
                <c:pt idx="1">
                  <c:v>33.71</c:v>
                </c:pt>
                <c:pt idx="2">
                  <c:v>33.659999999999997</c:v>
                </c:pt>
                <c:pt idx="3">
                  <c:v>34.11</c:v>
                </c:pt>
                <c:pt idx="4">
                  <c:v>34.020000000000003</c:v>
                </c:pt>
                <c:pt idx="5">
                  <c:v>34.24</c:v>
                </c:pt>
                <c:pt idx="6">
                  <c:v>34.619999999999997</c:v>
                </c:pt>
                <c:pt idx="7">
                  <c:v>34.46</c:v>
                </c:pt>
                <c:pt idx="8">
                  <c:v>34.72</c:v>
                </c:pt>
                <c:pt idx="9">
                  <c:v>34.72</c:v>
                </c:pt>
                <c:pt idx="10">
                  <c:v>34.840000000000003</c:v>
                </c:pt>
                <c:pt idx="11">
                  <c:v>35.14</c:v>
                </c:pt>
                <c:pt idx="12">
                  <c:v>35.19</c:v>
                </c:pt>
                <c:pt idx="13">
                  <c:v>35.369999999999997</c:v>
                </c:pt>
                <c:pt idx="14">
                  <c:v>35.31</c:v>
                </c:pt>
                <c:pt idx="15">
                  <c:v>35.6</c:v>
                </c:pt>
                <c:pt idx="16">
                  <c:v>35.85</c:v>
                </c:pt>
                <c:pt idx="17">
                  <c:v>35.9</c:v>
                </c:pt>
                <c:pt idx="18">
                  <c:v>35.94</c:v>
                </c:pt>
                <c:pt idx="19">
                  <c:v>36.01</c:v>
                </c:pt>
                <c:pt idx="20">
                  <c:v>36.130000000000003</c:v>
                </c:pt>
                <c:pt idx="21">
                  <c:v>36.520000000000003</c:v>
                </c:pt>
                <c:pt idx="22">
                  <c:v>36.4</c:v>
                </c:pt>
                <c:pt idx="23">
                  <c:v>36.659999999999997</c:v>
                </c:pt>
                <c:pt idx="24">
                  <c:v>36.67</c:v>
                </c:pt>
                <c:pt idx="25">
                  <c:v>36.78</c:v>
                </c:pt>
                <c:pt idx="26">
                  <c:v>37.01</c:v>
                </c:pt>
                <c:pt idx="27">
                  <c:v>37.14</c:v>
                </c:pt>
                <c:pt idx="28">
                  <c:v>37.08</c:v>
                </c:pt>
                <c:pt idx="29">
                  <c:v>37.35</c:v>
                </c:pt>
                <c:pt idx="30">
                  <c:v>37.299999999999997</c:v>
                </c:pt>
                <c:pt idx="31">
                  <c:v>37.64</c:v>
                </c:pt>
                <c:pt idx="32">
                  <c:v>37.6</c:v>
                </c:pt>
                <c:pt idx="33">
                  <c:v>37.71</c:v>
                </c:pt>
                <c:pt idx="34">
                  <c:v>37.979999999999997</c:v>
                </c:pt>
                <c:pt idx="35">
                  <c:v>38.15</c:v>
                </c:pt>
                <c:pt idx="36">
                  <c:v>38.29</c:v>
                </c:pt>
                <c:pt idx="37">
                  <c:v>38.229999999999997</c:v>
                </c:pt>
                <c:pt idx="38">
                  <c:v>38.270000000000003</c:v>
                </c:pt>
                <c:pt idx="39">
                  <c:v>38.72</c:v>
                </c:pt>
                <c:pt idx="40">
                  <c:v>38.82</c:v>
                </c:pt>
                <c:pt idx="41">
                  <c:v>38.99</c:v>
                </c:pt>
                <c:pt idx="42">
                  <c:v>38.82</c:v>
                </c:pt>
                <c:pt idx="43">
                  <c:v>39.01</c:v>
                </c:pt>
                <c:pt idx="44">
                  <c:v>39.29</c:v>
                </c:pt>
                <c:pt idx="45">
                  <c:v>39.35</c:v>
                </c:pt>
                <c:pt idx="46">
                  <c:v>39.76</c:v>
                </c:pt>
                <c:pt idx="47">
                  <c:v>39.74</c:v>
                </c:pt>
                <c:pt idx="48">
                  <c:v>39.58</c:v>
                </c:pt>
                <c:pt idx="49">
                  <c:v>39.96</c:v>
                </c:pt>
                <c:pt idx="50">
                  <c:v>40.04</c:v>
                </c:pt>
                <c:pt idx="51">
                  <c:v>40.369999999999997</c:v>
                </c:pt>
                <c:pt idx="52">
                  <c:v>40.22</c:v>
                </c:pt>
                <c:pt idx="53">
                  <c:v>40.450000000000003</c:v>
                </c:pt>
                <c:pt idx="54">
                  <c:v>40.54</c:v>
                </c:pt>
                <c:pt idx="55">
                  <c:v>40.770000000000003</c:v>
                </c:pt>
                <c:pt idx="56">
                  <c:v>41.17</c:v>
                </c:pt>
                <c:pt idx="57">
                  <c:v>40.869999999999997</c:v>
                </c:pt>
                <c:pt idx="58">
                  <c:v>41.28</c:v>
                </c:pt>
                <c:pt idx="59">
                  <c:v>41.3</c:v>
                </c:pt>
                <c:pt idx="60">
                  <c:v>41.57</c:v>
                </c:pt>
                <c:pt idx="61">
                  <c:v>41.79</c:v>
                </c:pt>
                <c:pt idx="62">
                  <c:v>41.92</c:v>
                </c:pt>
                <c:pt idx="63">
                  <c:v>42.17</c:v>
                </c:pt>
                <c:pt idx="64">
                  <c:v>42.3</c:v>
                </c:pt>
                <c:pt idx="65">
                  <c:v>42.61</c:v>
                </c:pt>
                <c:pt idx="66">
                  <c:v>42.69</c:v>
                </c:pt>
                <c:pt idx="67">
                  <c:v>42.79</c:v>
                </c:pt>
                <c:pt idx="68">
                  <c:v>42.94</c:v>
                </c:pt>
                <c:pt idx="69">
                  <c:v>43.52</c:v>
                </c:pt>
                <c:pt idx="70">
                  <c:v>43.46</c:v>
                </c:pt>
                <c:pt idx="71">
                  <c:v>43.5</c:v>
                </c:pt>
                <c:pt idx="72">
                  <c:v>43.84</c:v>
                </c:pt>
                <c:pt idx="73">
                  <c:v>44.06</c:v>
                </c:pt>
                <c:pt idx="74">
                  <c:v>44.63</c:v>
                </c:pt>
                <c:pt idx="75">
                  <c:v>44.61</c:v>
                </c:pt>
                <c:pt idx="76">
                  <c:v>44.66</c:v>
                </c:pt>
                <c:pt idx="77">
                  <c:v>44.96</c:v>
                </c:pt>
                <c:pt idx="78">
                  <c:v>45.14</c:v>
                </c:pt>
                <c:pt idx="79">
                  <c:v>45.53</c:v>
                </c:pt>
                <c:pt idx="80">
                  <c:v>45.76</c:v>
                </c:pt>
                <c:pt idx="81">
                  <c:v>45.98</c:v>
                </c:pt>
                <c:pt idx="82">
                  <c:v>46.37</c:v>
                </c:pt>
                <c:pt idx="83">
                  <c:v>46.43</c:v>
                </c:pt>
                <c:pt idx="84">
                  <c:v>46.99</c:v>
                </c:pt>
                <c:pt idx="85">
                  <c:v>46.9</c:v>
                </c:pt>
                <c:pt idx="86">
                  <c:v>47.11</c:v>
                </c:pt>
                <c:pt idx="87">
                  <c:v>47.62</c:v>
                </c:pt>
                <c:pt idx="88">
                  <c:v>47.79</c:v>
                </c:pt>
                <c:pt idx="89">
                  <c:v>48.33</c:v>
                </c:pt>
                <c:pt idx="90">
                  <c:v>48.4</c:v>
                </c:pt>
                <c:pt idx="91">
                  <c:v>48.74</c:v>
                </c:pt>
                <c:pt idx="92">
                  <c:v>49.24</c:v>
                </c:pt>
                <c:pt idx="93">
                  <c:v>49.65</c:v>
                </c:pt>
                <c:pt idx="94">
                  <c:v>50.07</c:v>
                </c:pt>
                <c:pt idx="95">
                  <c:v>50.15</c:v>
                </c:pt>
                <c:pt idx="96">
                  <c:v>50.6</c:v>
                </c:pt>
                <c:pt idx="97">
                  <c:v>51.21</c:v>
                </c:pt>
                <c:pt idx="98">
                  <c:v>51.5</c:v>
                </c:pt>
                <c:pt idx="99">
                  <c:v>52.04</c:v>
                </c:pt>
                <c:pt idx="100">
                  <c:v>52.3</c:v>
                </c:pt>
                <c:pt idx="101">
                  <c:v>52.52</c:v>
                </c:pt>
                <c:pt idx="102">
                  <c:v>53.55</c:v>
                </c:pt>
                <c:pt idx="103">
                  <c:v>53.99</c:v>
                </c:pt>
                <c:pt idx="104">
                  <c:v>54.63</c:v>
                </c:pt>
                <c:pt idx="105">
                  <c:v>54.88</c:v>
                </c:pt>
                <c:pt idx="106">
                  <c:v>55.28</c:v>
                </c:pt>
                <c:pt idx="107">
                  <c:v>56.31</c:v>
                </c:pt>
                <c:pt idx="108">
                  <c:v>56.93</c:v>
                </c:pt>
                <c:pt idx="109">
                  <c:v>57.58</c:v>
                </c:pt>
                <c:pt idx="110">
                  <c:v>58.12</c:v>
                </c:pt>
                <c:pt idx="111">
                  <c:v>58.97</c:v>
                </c:pt>
                <c:pt idx="112">
                  <c:v>59.97</c:v>
                </c:pt>
                <c:pt idx="113">
                  <c:v>60.64</c:v>
                </c:pt>
                <c:pt idx="114">
                  <c:v>61.7</c:v>
                </c:pt>
                <c:pt idx="115">
                  <c:v>62.51</c:v>
                </c:pt>
                <c:pt idx="116">
                  <c:v>63.77</c:v>
                </c:pt>
                <c:pt idx="117">
                  <c:v>65.69</c:v>
                </c:pt>
                <c:pt idx="118">
                  <c:v>66.66</c:v>
                </c:pt>
                <c:pt idx="119">
                  <c:v>68.180000000000007</c:v>
                </c:pt>
                <c:pt idx="120">
                  <c:v>69.53</c:v>
                </c:pt>
                <c:pt idx="121">
                  <c:v>71.599999999999994</c:v>
                </c:pt>
                <c:pt idx="122">
                  <c:v>73.849999999999994</c:v>
                </c:pt>
                <c:pt idx="123">
                  <c:v>75.959999999999994</c:v>
                </c:pt>
                <c:pt idx="124">
                  <c:v>77.66</c:v>
                </c:pt>
                <c:pt idx="125">
                  <c:v>81.28</c:v>
                </c:pt>
                <c:pt idx="126">
                  <c:v>83.85</c:v>
                </c:pt>
                <c:pt idx="127">
                  <c:v>86.91</c:v>
                </c:pt>
                <c:pt idx="128">
                  <c:v>89.45</c:v>
                </c:pt>
                <c:pt idx="129">
                  <c:v>93.1</c:v>
                </c:pt>
                <c:pt idx="130">
                  <c:v>96.08</c:v>
                </c:pt>
                <c:pt idx="131">
                  <c:v>97.52</c:v>
                </c:pt>
                <c:pt idx="132">
                  <c:v>99.71</c:v>
                </c:pt>
                <c:pt idx="133">
                  <c:v>100</c:v>
                </c:pt>
                <c:pt idx="134">
                  <c:v>98.77</c:v>
                </c:pt>
                <c:pt idx="135">
                  <c:v>96.98</c:v>
                </c:pt>
                <c:pt idx="136">
                  <c:v>92.64</c:v>
                </c:pt>
                <c:pt idx="137">
                  <c:v>87.76</c:v>
                </c:pt>
                <c:pt idx="138">
                  <c:v>81.069999999999993</c:v>
                </c:pt>
                <c:pt idx="139">
                  <c:v>73.8</c:v>
                </c:pt>
                <c:pt idx="140">
                  <c:v>63.72</c:v>
                </c:pt>
                <c:pt idx="141">
                  <c:v>55.59</c:v>
                </c:pt>
                <c:pt idx="142">
                  <c:v>47.44</c:v>
                </c:pt>
                <c:pt idx="143">
                  <c:v>39.17</c:v>
                </c:pt>
                <c:pt idx="144">
                  <c:v>30.41</c:v>
                </c:pt>
                <c:pt idx="145">
                  <c:v>24.44</c:v>
                </c:pt>
                <c:pt idx="146">
                  <c:v>19.3</c:v>
                </c:pt>
                <c:pt idx="147">
                  <c:v>14.45</c:v>
                </c:pt>
                <c:pt idx="148">
                  <c:v>10.91</c:v>
                </c:pt>
                <c:pt idx="149">
                  <c:v>8.68</c:v>
                </c:pt>
                <c:pt idx="150">
                  <c:v>7.12</c:v>
                </c:pt>
                <c:pt idx="151">
                  <c:v>5.75</c:v>
                </c:pt>
                <c:pt idx="152">
                  <c:v>5.05</c:v>
                </c:pt>
                <c:pt idx="153">
                  <c:v>4.58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B-F7C5-40F4-BC15-EECE26BE3DDB}"/>
            </c:ext>
          </c:extLst>
        </c:ser>
        <c:ser>
          <c:idx val="12"/>
          <c:order val="12"/>
          <c:tx>
            <c:strRef>
              <c:f>Normalize!$Z$8</c:f>
              <c:strCache>
                <c:ptCount val="1"/>
                <c:pt idx="0">
                  <c:v>190MeV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Normalize!$Y$10:$Y$317</c:f>
              <c:numCache>
                <c:formatCode>General</c:formatCode>
                <c:ptCount val="308"/>
                <c:pt idx="0">
                  <c:v>85.51</c:v>
                </c:pt>
                <c:pt idx="1">
                  <c:v>86.11</c:v>
                </c:pt>
                <c:pt idx="2">
                  <c:v>86.92</c:v>
                </c:pt>
                <c:pt idx="3">
                  <c:v>87.69</c:v>
                </c:pt>
                <c:pt idx="4">
                  <c:v>88.3</c:v>
                </c:pt>
                <c:pt idx="5">
                  <c:v>88.95</c:v>
                </c:pt>
                <c:pt idx="6">
                  <c:v>89.76</c:v>
                </c:pt>
                <c:pt idx="7">
                  <c:v>90.5</c:v>
                </c:pt>
                <c:pt idx="8">
                  <c:v>91.07</c:v>
                </c:pt>
                <c:pt idx="9">
                  <c:v>91.78</c:v>
                </c:pt>
                <c:pt idx="10">
                  <c:v>92.59</c:v>
                </c:pt>
                <c:pt idx="11">
                  <c:v>93.25</c:v>
                </c:pt>
                <c:pt idx="12">
                  <c:v>93.87</c:v>
                </c:pt>
                <c:pt idx="13">
                  <c:v>94.63</c:v>
                </c:pt>
                <c:pt idx="14">
                  <c:v>95.44</c:v>
                </c:pt>
                <c:pt idx="15">
                  <c:v>96.06</c:v>
                </c:pt>
                <c:pt idx="16">
                  <c:v>96.67</c:v>
                </c:pt>
                <c:pt idx="17">
                  <c:v>97.5</c:v>
                </c:pt>
                <c:pt idx="18">
                  <c:v>98.23</c:v>
                </c:pt>
                <c:pt idx="19">
                  <c:v>98.83</c:v>
                </c:pt>
                <c:pt idx="20">
                  <c:v>99.51</c:v>
                </c:pt>
                <c:pt idx="21">
                  <c:v>100.31</c:v>
                </c:pt>
                <c:pt idx="22">
                  <c:v>101.02</c:v>
                </c:pt>
                <c:pt idx="23">
                  <c:v>101.61</c:v>
                </c:pt>
                <c:pt idx="24">
                  <c:v>102.33</c:v>
                </c:pt>
                <c:pt idx="25">
                  <c:v>103.16</c:v>
                </c:pt>
                <c:pt idx="26">
                  <c:v>103.78</c:v>
                </c:pt>
                <c:pt idx="27">
                  <c:v>104.38</c:v>
                </c:pt>
                <c:pt idx="28">
                  <c:v>105.19</c:v>
                </c:pt>
                <c:pt idx="29">
                  <c:v>105.95</c:v>
                </c:pt>
                <c:pt idx="30">
                  <c:v>106.58</c:v>
                </c:pt>
                <c:pt idx="31">
                  <c:v>107.2</c:v>
                </c:pt>
                <c:pt idx="32">
                  <c:v>108.02</c:v>
                </c:pt>
                <c:pt idx="33">
                  <c:v>108.76</c:v>
                </c:pt>
                <c:pt idx="34">
                  <c:v>109.36</c:v>
                </c:pt>
                <c:pt idx="35">
                  <c:v>110.05</c:v>
                </c:pt>
                <c:pt idx="36">
                  <c:v>110.88</c:v>
                </c:pt>
                <c:pt idx="37">
                  <c:v>111.53</c:v>
                </c:pt>
                <c:pt idx="38">
                  <c:v>112.16</c:v>
                </c:pt>
                <c:pt idx="39">
                  <c:v>112.9</c:v>
                </c:pt>
                <c:pt idx="40">
                  <c:v>113.71</c:v>
                </c:pt>
                <c:pt idx="41">
                  <c:v>114.34</c:v>
                </c:pt>
                <c:pt idx="42">
                  <c:v>114.95</c:v>
                </c:pt>
                <c:pt idx="43">
                  <c:v>115.77</c:v>
                </c:pt>
                <c:pt idx="44">
                  <c:v>116.52</c:v>
                </c:pt>
                <c:pt idx="45">
                  <c:v>117.12</c:v>
                </c:pt>
                <c:pt idx="46">
                  <c:v>117.79</c:v>
                </c:pt>
                <c:pt idx="47">
                  <c:v>118.61</c:v>
                </c:pt>
                <c:pt idx="48">
                  <c:v>119.31</c:v>
                </c:pt>
                <c:pt idx="49">
                  <c:v>119.9</c:v>
                </c:pt>
                <c:pt idx="50">
                  <c:v>120.61</c:v>
                </c:pt>
                <c:pt idx="51">
                  <c:v>121.45</c:v>
                </c:pt>
                <c:pt idx="52">
                  <c:v>122.07</c:v>
                </c:pt>
                <c:pt idx="53">
                  <c:v>122.67</c:v>
                </c:pt>
                <c:pt idx="54">
                  <c:v>123.47</c:v>
                </c:pt>
                <c:pt idx="55">
                  <c:v>124.24</c:v>
                </c:pt>
                <c:pt idx="56">
                  <c:v>124.86</c:v>
                </c:pt>
                <c:pt idx="57">
                  <c:v>125.47</c:v>
                </c:pt>
                <c:pt idx="58">
                  <c:v>126.3</c:v>
                </c:pt>
                <c:pt idx="59">
                  <c:v>127.03</c:v>
                </c:pt>
                <c:pt idx="60">
                  <c:v>127.63</c:v>
                </c:pt>
                <c:pt idx="61">
                  <c:v>128.32</c:v>
                </c:pt>
                <c:pt idx="62">
                  <c:v>129.16</c:v>
                </c:pt>
                <c:pt idx="63">
                  <c:v>129.81</c:v>
                </c:pt>
                <c:pt idx="64">
                  <c:v>130.44</c:v>
                </c:pt>
                <c:pt idx="65">
                  <c:v>131.18</c:v>
                </c:pt>
                <c:pt idx="66">
                  <c:v>132.02000000000001</c:v>
                </c:pt>
                <c:pt idx="67">
                  <c:v>132.63999999999999</c:v>
                </c:pt>
                <c:pt idx="68">
                  <c:v>133.22</c:v>
                </c:pt>
                <c:pt idx="69">
                  <c:v>134.06</c:v>
                </c:pt>
                <c:pt idx="70">
                  <c:v>134.80000000000001</c:v>
                </c:pt>
                <c:pt idx="71">
                  <c:v>135.41</c:v>
                </c:pt>
                <c:pt idx="72">
                  <c:v>136.06</c:v>
                </c:pt>
                <c:pt idx="73">
                  <c:v>136.88</c:v>
                </c:pt>
                <c:pt idx="74">
                  <c:v>137.6</c:v>
                </c:pt>
                <c:pt idx="75">
                  <c:v>138.19</c:v>
                </c:pt>
                <c:pt idx="76">
                  <c:v>138.88</c:v>
                </c:pt>
                <c:pt idx="77">
                  <c:v>139.74</c:v>
                </c:pt>
                <c:pt idx="78">
                  <c:v>140.35</c:v>
                </c:pt>
                <c:pt idx="79">
                  <c:v>140.96</c:v>
                </c:pt>
                <c:pt idx="80">
                  <c:v>141.75</c:v>
                </c:pt>
                <c:pt idx="81">
                  <c:v>142.55000000000001</c:v>
                </c:pt>
                <c:pt idx="82">
                  <c:v>143.16999999999999</c:v>
                </c:pt>
                <c:pt idx="83">
                  <c:v>143.79</c:v>
                </c:pt>
                <c:pt idx="84">
                  <c:v>144.62</c:v>
                </c:pt>
                <c:pt idx="85">
                  <c:v>145.34</c:v>
                </c:pt>
                <c:pt idx="86">
                  <c:v>145.94</c:v>
                </c:pt>
                <c:pt idx="87">
                  <c:v>146.63</c:v>
                </c:pt>
                <c:pt idx="88">
                  <c:v>147.47</c:v>
                </c:pt>
                <c:pt idx="89">
                  <c:v>148.11000000000001</c:v>
                </c:pt>
                <c:pt idx="90">
                  <c:v>148.72999999999999</c:v>
                </c:pt>
                <c:pt idx="91">
                  <c:v>149.46</c:v>
                </c:pt>
                <c:pt idx="92">
                  <c:v>150.29</c:v>
                </c:pt>
                <c:pt idx="93">
                  <c:v>150.9</c:v>
                </c:pt>
                <c:pt idx="94">
                  <c:v>151.5</c:v>
                </c:pt>
                <c:pt idx="95">
                  <c:v>152.33000000000001</c:v>
                </c:pt>
                <c:pt idx="96">
                  <c:v>153.08000000000001</c:v>
                </c:pt>
                <c:pt idx="97">
                  <c:v>153.69</c:v>
                </c:pt>
                <c:pt idx="98">
                  <c:v>154.33000000000001</c:v>
                </c:pt>
                <c:pt idx="99">
                  <c:v>155.15</c:v>
                </c:pt>
                <c:pt idx="100">
                  <c:v>155.88</c:v>
                </c:pt>
                <c:pt idx="101">
                  <c:v>156.47</c:v>
                </c:pt>
                <c:pt idx="102">
                  <c:v>157.16</c:v>
                </c:pt>
                <c:pt idx="103">
                  <c:v>158.02000000000001</c:v>
                </c:pt>
                <c:pt idx="104">
                  <c:v>158.65</c:v>
                </c:pt>
                <c:pt idx="105">
                  <c:v>159.27000000000001</c:v>
                </c:pt>
                <c:pt idx="106">
                  <c:v>160.03</c:v>
                </c:pt>
                <c:pt idx="107">
                  <c:v>160.83000000000001</c:v>
                </c:pt>
                <c:pt idx="108">
                  <c:v>161.46</c:v>
                </c:pt>
                <c:pt idx="109">
                  <c:v>162.07</c:v>
                </c:pt>
                <c:pt idx="110">
                  <c:v>162.91</c:v>
                </c:pt>
                <c:pt idx="111">
                  <c:v>163.63</c:v>
                </c:pt>
                <c:pt idx="112">
                  <c:v>164.23</c:v>
                </c:pt>
                <c:pt idx="113">
                  <c:v>164.91</c:v>
                </c:pt>
                <c:pt idx="114">
                  <c:v>165.74</c:v>
                </c:pt>
                <c:pt idx="115">
                  <c:v>166.41</c:v>
                </c:pt>
                <c:pt idx="116">
                  <c:v>167.03</c:v>
                </c:pt>
                <c:pt idx="117">
                  <c:v>167.74</c:v>
                </c:pt>
                <c:pt idx="118">
                  <c:v>168.58</c:v>
                </c:pt>
                <c:pt idx="119">
                  <c:v>169.2</c:v>
                </c:pt>
                <c:pt idx="120">
                  <c:v>169.81</c:v>
                </c:pt>
                <c:pt idx="121">
                  <c:v>170.62</c:v>
                </c:pt>
                <c:pt idx="122">
                  <c:v>171.36</c:v>
                </c:pt>
                <c:pt idx="123">
                  <c:v>171.98</c:v>
                </c:pt>
                <c:pt idx="124">
                  <c:v>172.62</c:v>
                </c:pt>
                <c:pt idx="125">
                  <c:v>173.46</c:v>
                </c:pt>
                <c:pt idx="126">
                  <c:v>174.16</c:v>
                </c:pt>
                <c:pt idx="127">
                  <c:v>174.79</c:v>
                </c:pt>
                <c:pt idx="128">
                  <c:v>175.47</c:v>
                </c:pt>
                <c:pt idx="129">
                  <c:v>176.31</c:v>
                </c:pt>
                <c:pt idx="130">
                  <c:v>176.95</c:v>
                </c:pt>
                <c:pt idx="131">
                  <c:v>177.57</c:v>
                </c:pt>
                <c:pt idx="132">
                  <c:v>178.35</c:v>
                </c:pt>
                <c:pt idx="133">
                  <c:v>179.14</c:v>
                </c:pt>
                <c:pt idx="134">
                  <c:v>179.76</c:v>
                </c:pt>
                <c:pt idx="135">
                  <c:v>180.37</c:v>
                </c:pt>
                <c:pt idx="136">
                  <c:v>181.22</c:v>
                </c:pt>
                <c:pt idx="137">
                  <c:v>181.96</c:v>
                </c:pt>
                <c:pt idx="138">
                  <c:v>182.57</c:v>
                </c:pt>
                <c:pt idx="139">
                  <c:v>183.26</c:v>
                </c:pt>
                <c:pt idx="140">
                  <c:v>184.1</c:v>
                </c:pt>
                <c:pt idx="141">
                  <c:v>184.79</c:v>
                </c:pt>
                <c:pt idx="142">
                  <c:v>185.41</c:v>
                </c:pt>
                <c:pt idx="143">
                  <c:v>186.12</c:v>
                </c:pt>
                <c:pt idx="144">
                  <c:v>186.97</c:v>
                </c:pt>
                <c:pt idx="145">
                  <c:v>187.6</c:v>
                </c:pt>
                <c:pt idx="146">
                  <c:v>188.22</c:v>
                </c:pt>
                <c:pt idx="147">
                  <c:v>189.05</c:v>
                </c:pt>
                <c:pt idx="148">
                  <c:v>189.85</c:v>
                </c:pt>
                <c:pt idx="149">
                  <c:v>190.5</c:v>
                </c:pt>
                <c:pt idx="150">
                  <c:v>191.14</c:v>
                </c:pt>
                <c:pt idx="151">
                  <c:v>192.04</c:v>
                </c:pt>
                <c:pt idx="152">
                  <c:v>192.75</c:v>
                </c:pt>
                <c:pt idx="153">
                  <c:v>193.38</c:v>
                </c:pt>
                <c:pt idx="154">
                  <c:v>194.08</c:v>
                </c:pt>
                <c:pt idx="155">
                  <c:v>194.96</c:v>
                </c:pt>
                <c:pt idx="156">
                  <c:v>195.6</c:v>
                </c:pt>
                <c:pt idx="157">
                  <c:v>196.21</c:v>
                </c:pt>
                <c:pt idx="158">
                  <c:v>196.91</c:v>
                </c:pt>
                <c:pt idx="159">
                  <c:v>197.62</c:v>
                </c:pt>
                <c:pt idx="160">
                  <c:v>198.16</c:v>
                </c:pt>
                <c:pt idx="161">
                  <c:v>198.68</c:v>
                </c:pt>
                <c:pt idx="162">
                  <c:v>199.34</c:v>
                </c:pt>
                <c:pt idx="163">
                  <c:v>199.9</c:v>
                </c:pt>
                <c:pt idx="164">
                  <c:v>200.36</c:v>
                </c:pt>
                <c:pt idx="165">
                  <c:v>200.83</c:v>
                </c:pt>
                <c:pt idx="166">
                  <c:v>201.42</c:v>
                </c:pt>
                <c:pt idx="167">
                  <c:v>201.86</c:v>
                </c:pt>
                <c:pt idx="168">
                  <c:v>202.27</c:v>
                </c:pt>
                <c:pt idx="169">
                  <c:v>202.74</c:v>
                </c:pt>
                <c:pt idx="170">
                  <c:v>203.26</c:v>
                </c:pt>
                <c:pt idx="171">
                  <c:v>203.65</c:v>
                </c:pt>
                <c:pt idx="172">
                  <c:v>204.02</c:v>
                </c:pt>
                <c:pt idx="173">
                  <c:v>204.47</c:v>
                </c:pt>
                <c:pt idx="174">
                  <c:v>204.92</c:v>
                </c:pt>
                <c:pt idx="175">
                  <c:v>205.26</c:v>
                </c:pt>
                <c:pt idx="176">
                  <c:v>205.58</c:v>
                </c:pt>
                <c:pt idx="177">
                  <c:v>205.99</c:v>
                </c:pt>
                <c:pt idx="178">
                  <c:v>206.3</c:v>
                </c:pt>
                <c:pt idx="179">
                  <c:v>206.53</c:v>
                </c:pt>
                <c:pt idx="180">
                  <c:v>206.85</c:v>
                </c:pt>
                <c:pt idx="181">
                  <c:v>206.74</c:v>
                </c:pt>
              </c:numCache>
              <c:extLst xmlns:c15="http://schemas.microsoft.com/office/drawing/2012/chart"/>
            </c:numRef>
          </c:xVal>
          <c:yVal>
            <c:numRef>
              <c:f>Normalize!$Z$10:$Z$317</c:f>
              <c:numCache>
                <c:formatCode>General</c:formatCode>
                <c:ptCount val="308"/>
                <c:pt idx="0">
                  <c:v>31.86</c:v>
                </c:pt>
                <c:pt idx="1">
                  <c:v>32.119999999999997</c:v>
                </c:pt>
                <c:pt idx="2">
                  <c:v>32.35</c:v>
                </c:pt>
                <c:pt idx="3">
                  <c:v>32.590000000000003</c:v>
                </c:pt>
                <c:pt idx="4">
                  <c:v>32.729999999999997</c:v>
                </c:pt>
                <c:pt idx="5">
                  <c:v>32.6</c:v>
                </c:pt>
                <c:pt idx="6">
                  <c:v>32.89</c:v>
                </c:pt>
                <c:pt idx="7">
                  <c:v>33.17</c:v>
                </c:pt>
                <c:pt idx="8">
                  <c:v>33.159999999999997</c:v>
                </c:pt>
                <c:pt idx="9">
                  <c:v>33.229999999999997</c:v>
                </c:pt>
                <c:pt idx="10">
                  <c:v>33.200000000000003</c:v>
                </c:pt>
                <c:pt idx="11">
                  <c:v>33.4</c:v>
                </c:pt>
                <c:pt idx="12">
                  <c:v>33.6</c:v>
                </c:pt>
                <c:pt idx="13">
                  <c:v>33.590000000000003</c:v>
                </c:pt>
                <c:pt idx="14">
                  <c:v>33.659999999999997</c:v>
                </c:pt>
                <c:pt idx="15">
                  <c:v>33.94</c:v>
                </c:pt>
                <c:pt idx="16">
                  <c:v>33.81</c:v>
                </c:pt>
                <c:pt idx="17">
                  <c:v>34.18</c:v>
                </c:pt>
                <c:pt idx="18">
                  <c:v>34.43</c:v>
                </c:pt>
                <c:pt idx="19">
                  <c:v>34.35</c:v>
                </c:pt>
                <c:pt idx="20">
                  <c:v>34.43</c:v>
                </c:pt>
                <c:pt idx="21">
                  <c:v>34.450000000000003</c:v>
                </c:pt>
                <c:pt idx="22">
                  <c:v>34.83</c:v>
                </c:pt>
                <c:pt idx="23">
                  <c:v>34.76</c:v>
                </c:pt>
                <c:pt idx="24">
                  <c:v>34.71</c:v>
                </c:pt>
                <c:pt idx="25">
                  <c:v>35.01</c:v>
                </c:pt>
                <c:pt idx="26">
                  <c:v>35.020000000000003</c:v>
                </c:pt>
                <c:pt idx="27">
                  <c:v>35.26</c:v>
                </c:pt>
                <c:pt idx="28">
                  <c:v>35.21</c:v>
                </c:pt>
                <c:pt idx="29">
                  <c:v>35.36</c:v>
                </c:pt>
                <c:pt idx="30">
                  <c:v>35.479999999999997</c:v>
                </c:pt>
                <c:pt idx="31">
                  <c:v>35.69</c:v>
                </c:pt>
                <c:pt idx="32">
                  <c:v>35.76</c:v>
                </c:pt>
                <c:pt idx="33">
                  <c:v>35.47</c:v>
                </c:pt>
                <c:pt idx="34">
                  <c:v>35.92</c:v>
                </c:pt>
                <c:pt idx="35">
                  <c:v>35.909999999999997</c:v>
                </c:pt>
                <c:pt idx="36">
                  <c:v>36.130000000000003</c:v>
                </c:pt>
                <c:pt idx="37">
                  <c:v>36.54</c:v>
                </c:pt>
                <c:pt idx="38">
                  <c:v>36.26</c:v>
                </c:pt>
                <c:pt idx="39">
                  <c:v>36.409999999999997</c:v>
                </c:pt>
                <c:pt idx="40">
                  <c:v>36.39</c:v>
                </c:pt>
                <c:pt idx="41">
                  <c:v>36.69</c:v>
                </c:pt>
                <c:pt idx="42">
                  <c:v>36.619999999999997</c:v>
                </c:pt>
                <c:pt idx="43">
                  <c:v>36.43</c:v>
                </c:pt>
                <c:pt idx="44">
                  <c:v>36.78</c:v>
                </c:pt>
                <c:pt idx="45">
                  <c:v>37.11</c:v>
                </c:pt>
                <c:pt idx="46">
                  <c:v>36.979999999999997</c:v>
                </c:pt>
                <c:pt idx="47">
                  <c:v>37.42</c:v>
                </c:pt>
                <c:pt idx="48">
                  <c:v>37.090000000000003</c:v>
                </c:pt>
                <c:pt idx="49">
                  <c:v>37.18</c:v>
                </c:pt>
                <c:pt idx="50">
                  <c:v>37.619999999999997</c:v>
                </c:pt>
                <c:pt idx="51">
                  <c:v>37.76</c:v>
                </c:pt>
                <c:pt idx="52">
                  <c:v>37.869999999999997</c:v>
                </c:pt>
                <c:pt idx="53">
                  <c:v>37.700000000000003</c:v>
                </c:pt>
                <c:pt idx="54">
                  <c:v>37.68</c:v>
                </c:pt>
                <c:pt idx="55">
                  <c:v>38.090000000000003</c:v>
                </c:pt>
                <c:pt idx="56">
                  <c:v>38.15</c:v>
                </c:pt>
                <c:pt idx="57">
                  <c:v>38.270000000000003</c:v>
                </c:pt>
                <c:pt idx="58">
                  <c:v>38.26</c:v>
                </c:pt>
                <c:pt idx="59">
                  <c:v>38.49</c:v>
                </c:pt>
                <c:pt idx="60">
                  <c:v>38.75</c:v>
                </c:pt>
                <c:pt idx="61">
                  <c:v>38.659999999999997</c:v>
                </c:pt>
                <c:pt idx="62">
                  <c:v>38.83</c:v>
                </c:pt>
                <c:pt idx="63">
                  <c:v>38.78</c:v>
                </c:pt>
                <c:pt idx="64">
                  <c:v>38.909999999999997</c:v>
                </c:pt>
                <c:pt idx="65">
                  <c:v>39.26</c:v>
                </c:pt>
                <c:pt idx="66">
                  <c:v>39.43</c:v>
                </c:pt>
                <c:pt idx="67">
                  <c:v>39.53</c:v>
                </c:pt>
                <c:pt idx="68">
                  <c:v>39.340000000000003</c:v>
                </c:pt>
                <c:pt idx="69">
                  <c:v>39.82</c:v>
                </c:pt>
                <c:pt idx="70">
                  <c:v>39.9</c:v>
                </c:pt>
                <c:pt idx="71">
                  <c:v>39.9</c:v>
                </c:pt>
                <c:pt idx="72">
                  <c:v>39.93</c:v>
                </c:pt>
                <c:pt idx="73">
                  <c:v>40.049999999999997</c:v>
                </c:pt>
                <c:pt idx="74">
                  <c:v>40.22</c:v>
                </c:pt>
                <c:pt idx="75">
                  <c:v>40.53</c:v>
                </c:pt>
                <c:pt idx="76">
                  <c:v>40.520000000000003</c:v>
                </c:pt>
                <c:pt idx="77">
                  <c:v>40.69</c:v>
                </c:pt>
                <c:pt idx="78">
                  <c:v>40.57</c:v>
                </c:pt>
                <c:pt idx="79">
                  <c:v>40.770000000000003</c:v>
                </c:pt>
                <c:pt idx="80">
                  <c:v>40.97</c:v>
                </c:pt>
                <c:pt idx="81">
                  <c:v>41.25</c:v>
                </c:pt>
                <c:pt idx="82">
                  <c:v>41.21</c:v>
                </c:pt>
                <c:pt idx="83">
                  <c:v>41.32</c:v>
                </c:pt>
                <c:pt idx="84">
                  <c:v>41.64</c:v>
                </c:pt>
                <c:pt idx="85">
                  <c:v>41.87</c:v>
                </c:pt>
                <c:pt idx="86">
                  <c:v>41.93</c:v>
                </c:pt>
                <c:pt idx="87">
                  <c:v>41.98</c:v>
                </c:pt>
                <c:pt idx="88">
                  <c:v>42.47</c:v>
                </c:pt>
                <c:pt idx="89">
                  <c:v>42.5</c:v>
                </c:pt>
                <c:pt idx="90">
                  <c:v>42.85</c:v>
                </c:pt>
                <c:pt idx="91">
                  <c:v>42.59</c:v>
                </c:pt>
                <c:pt idx="92">
                  <c:v>42.98</c:v>
                </c:pt>
                <c:pt idx="93">
                  <c:v>43.05</c:v>
                </c:pt>
                <c:pt idx="94">
                  <c:v>43.41</c:v>
                </c:pt>
                <c:pt idx="95">
                  <c:v>43.67</c:v>
                </c:pt>
                <c:pt idx="96">
                  <c:v>43.5</c:v>
                </c:pt>
                <c:pt idx="97">
                  <c:v>43.57</c:v>
                </c:pt>
                <c:pt idx="98">
                  <c:v>44.16</c:v>
                </c:pt>
                <c:pt idx="99">
                  <c:v>44.16</c:v>
                </c:pt>
                <c:pt idx="100">
                  <c:v>44.84</c:v>
                </c:pt>
                <c:pt idx="101">
                  <c:v>44.63</c:v>
                </c:pt>
                <c:pt idx="102">
                  <c:v>44.82</c:v>
                </c:pt>
                <c:pt idx="103">
                  <c:v>45.13</c:v>
                </c:pt>
                <c:pt idx="104">
                  <c:v>45.25</c:v>
                </c:pt>
                <c:pt idx="105">
                  <c:v>45.47</c:v>
                </c:pt>
                <c:pt idx="106">
                  <c:v>45.56</c:v>
                </c:pt>
                <c:pt idx="107">
                  <c:v>46.02</c:v>
                </c:pt>
                <c:pt idx="108">
                  <c:v>46.3</c:v>
                </c:pt>
                <c:pt idx="109">
                  <c:v>46.44</c:v>
                </c:pt>
                <c:pt idx="110">
                  <c:v>46.69</c:v>
                </c:pt>
                <c:pt idx="111">
                  <c:v>46.82</c:v>
                </c:pt>
                <c:pt idx="112">
                  <c:v>47.01</c:v>
                </c:pt>
                <c:pt idx="113">
                  <c:v>47.6</c:v>
                </c:pt>
                <c:pt idx="114">
                  <c:v>47.55</c:v>
                </c:pt>
                <c:pt idx="115">
                  <c:v>48.1</c:v>
                </c:pt>
                <c:pt idx="116">
                  <c:v>48.16</c:v>
                </c:pt>
                <c:pt idx="117">
                  <c:v>48.46</c:v>
                </c:pt>
                <c:pt idx="118">
                  <c:v>48.95</c:v>
                </c:pt>
                <c:pt idx="119">
                  <c:v>49.22</c:v>
                </c:pt>
                <c:pt idx="120">
                  <c:v>49.43</c:v>
                </c:pt>
                <c:pt idx="121">
                  <c:v>49.77</c:v>
                </c:pt>
                <c:pt idx="122">
                  <c:v>50.34</c:v>
                </c:pt>
                <c:pt idx="123">
                  <c:v>50.78</c:v>
                </c:pt>
                <c:pt idx="124">
                  <c:v>50.75</c:v>
                </c:pt>
                <c:pt idx="125">
                  <c:v>51.43</c:v>
                </c:pt>
                <c:pt idx="126">
                  <c:v>52.06</c:v>
                </c:pt>
                <c:pt idx="127">
                  <c:v>52.4</c:v>
                </c:pt>
                <c:pt idx="128">
                  <c:v>53.1</c:v>
                </c:pt>
                <c:pt idx="129">
                  <c:v>53.22</c:v>
                </c:pt>
                <c:pt idx="130">
                  <c:v>53.19</c:v>
                </c:pt>
                <c:pt idx="131">
                  <c:v>54.09</c:v>
                </c:pt>
                <c:pt idx="132">
                  <c:v>54.82</c:v>
                </c:pt>
                <c:pt idx="133">
                  <c:v>55.48</c:v>
                </c:pt>
                <c:pt idx="134">
                  <c:v>56.06</c:v>
                </c:pt>
                <c:pt idx="135">
                  <c:v>56.28</c:v>
                </c:pt>
                <c:pt idx="136">
                  <c:v>57.36</c:v>
                </c:pt>
                <c:pt idx="137">
                  <c:v>58.13</c:v>
                </c:pt>
                <c:pt idx="138">
                  <c:v>59.02</c:v>
                </c:pt>
                <c:pt idx="139">
                  <c:v>59.28</c:v>
                </c:pt>
                <c:pt idx="140">
                  <c:v>60.43</c:v>
                </c:pt>
                <c:pt idx="141">
                  <c:v>61.23</c:v>
                </c:pt>
                <c:pt idx="142">
                  <c:v>62.34</c:v>
                </c:pt>
                <c:pt idx="143">
                  <c:v>63.36</c:v>
                </c:pt>
                <c:pt idx="144">
                  <c:v>64.52</c:v>
                </c:pt>
                <c:pt idx="145">
                  <c:v>65.59</c:v>
                </c:pt>
                <c:pt idx="146">
                  <c:v>66.87</c:v>
                </c:pt>
                <c:pt idx="147">
                  <c:v>68.8</c:v>
                </c:pt>
                <c:pt idx="148">
                  <c:v>70.819999999999993</c:v>
                </c:pt>
                <c:pt idx="149">
                  <c:v>71.8</c:v>
                </c:pt>
                <c:pt idx="150">
                  <c:v>73.5</c:v>
                </c:pt>
                <c:pt idx="151">
                  <c:v>76.540000000000006</c:v>
                </c:pt>
                <c:pt idx="152">
                  <c:v>79.459999999999994</c:v>
                </c:pt>
                <c:pt idx="153">
                  <c:v>81.569999999999993</c:v>
                </c:pt>
                <c:pt idx="154">
                  <c:v>84.25</c:v>
                </c:pt>
                <c:pt idx="155">
                  <c:v>87.67</c:v>
                </c:pt>
                <c:pt idx="156">
                  <c:v>90.88</c:v>
                </c:pt>
                <c:pt idx="157">
                  <c:v>92.76</c:v>
                </c:pt>
                <c:pt idx="158">
                  <c:v>96.63</c:v>
                </c:pt>
                <c:pt idx="159">
                  <c:v>97.72</c:v>
                </c:pt>
                <c:pt idx="160">
                  <c:v>99.13</c:v>
                </c:pt>
                <c:pt idx="161">
                  <c:v>100</c:v>
                </c:pt>
                <c:pt idx="162">
                  <c:v>98.29</c:v>
                </c:pt>
                <c:pt idx="163">
                  <c:v>95.78</c:v>
                </c:pt>
                <c:pt idx="164">
                  <c:v>91.84</c:v>
                </c:pt>
                <c:pt idx="165">
                  <c:v>86.97</c:v>
                </c:pt>
                <c:pt idx="166">
                  <c:v>78.959999999999994</c:v>
                </c:pt>
                <c:pt idx="167">
                  <c:v>71.64</c:v>
                </c:pt>
                <c:pt idx="168">
                  <c:v>64.12</c:v>
                </c:pt>
                <c:pt idx="169">
                  <c:v>55.16</c:v>
                </c:pt>
                <c:pt idx="170">
                  <c:v>45.16</c:v>
                </c:pt>
                <c:pt idx="171">
                  <c:v>38.020000000000003</c:v>
                </c:pt>
                <c:pt idx="172">
                  <c:v>31.47</c:v>
                </c:pt>
                <c:pt idx="173">
                  <c:v>24.38</c:v>
                </c:pt>
                <c:pt idx="174">
                  <c:v>18.57</c:v>
                </c:pt>
                <c:pt idx="175">
                  <c:v>14.86</c:v>
                </c:pt>
                <c:pt idx="176">
                  <c:v>11.96</c:v>
                </c:pt>
                <c:pt idx="177">
                  <c:v>8.9600000000000009</c:v>
                </c:pt>
                <c:pt idx="178">
                  <c:v>7.26</c:v>
                </c:pt>
                <c:pt idx="179">
                  <c:v>6.26</c:v>
                </c:pt>
                <c:pt idx="180">
                  <c:v>5.46</c:v>
                </c:pt>
                <c:pt idx="181">
                  <c:v>4.92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C-F7C5-40F4-BC15-EECE26BE3DDB}"/>
            </c:ext>
          </c:extLst>
        </c:ser>
        <c:ser>
          <c:idx val="13"/>
          <c:order val="13"/>
          <c:tx>
            <c:strRef>
              <c:f>Normalize!$AB$8</c:f>
              <c:strCache>
                <c:ptCount val="1"/>
                <c:pt idx="0">
                  <c:v>200MeV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Normalize!$AA$10:$AA$429</c:f>
              <c:numCache>
                <c:formatCode>General</c:formatCode>
                <c:ptCount val="420"/>
                <c:pt idx="0">
                  <c:v>85.44</c:v>
                </c:pt>
                <c:pt idx="1">
                  <c:v>86.07</c:v>
                </c:pt>
                <c:pt idx="2">
                  <c:v>86.81</c:v>
                </c:pt>
                <c:pt idx="3">
                  <c:v>87.53</c:v>
                </c:pt>
                <c:pt idx="4">
                  <c:v>88.22</c:v>
                </c:pt>
                <c:pt idx="5">
                  <c:v>88.9</c:v>
                </c:pt>
                <c:pt idx="6">
                  <c:v>89.62</c:v>
                </c:pt>
                <c:pt idx="7">
                  <c:v>90.35</c:v>
                </c:pt>
                <c:pt idx="8">
                  <c:v>91</c:v>
                </c:pt>
                <c:pt idx="9">
                  <c:v>91.7</c:v>
                </c:pt>
                <c:pt idx="10">
                  <c:v>92.44</c:v>
                </c:pt>
                <c:pt idx="11">
                  <c:v>93.16</c:v>
                </c:pt>
                <c:pt idx="12">
                  <c:v>93.8</c:v>
                </c:pt>
                <c:pt idx="13">
                  <c:v>94.54</c:v>
                </c:pt>
                <c:pt idx="14">
                  <c:v>95.27</c:v>
                </c:pt>
                <c:pt idx="15">
                  <c:v>95.99</c:v>
                </c:pt>
                <c:pt idx="16">
                  <c:v>96.63</c:v>
                </c:pt>
                <c:pt idx="17">
                  <c:v>97.36</c:v>
                </c:pt>
                <c:pt idx="18">
                  <c:v>98.08</c:v>
                </c:pt>
                <c:pt idx="19">
                  <c:v>98.75</c:v>
                </c:pt>
                <c:pt idx="20">
                  <c:v>99.44</c:v>
                </c:pt>
                <c:pt idx="21">
                  <c:v>100.17</c:v>
                </c:pt>
                <c:pt idx="22">
                  <c:v>100.9</c:v>
                </c:pt>
                <c:pt idx="23">
                  <c:v>101.53</c:v>
                </c:pt>
                <c:pt idx="24">
                  <c:v>102.25</c:v>
                </c:pt>
                <c:pt idx="25">
                  <c:v>102.99</c:v>
                </c:pt>
                <c:pt idx="26">
                  <c:v>103.71</c:v>
                </c:pt>
                <c:pt idx="27">
                  <c:v>104.33</c:v>
                </c:pt>
                <c:pt idx="28">
                  <c:v>105.08</c:v>
                </c:pt>
                <c:pt idx="29">
                  <c:v>105.79</c:v>
                </c:pt>
                <c:pt idx="30">
                  <c:v>106.49</c:v>
                </c:pt>
                <c:pt idx="31">
                  <c:v>107.15</c:v>
                </c:pt>
                <c:pt idx="32">
                  <c:v>107.88</c:v>
                </c:pt>
                <c:pt idx="33">
                  <c:v>108.63</c:v>
                </c:pt>
                <c:pt idx="34">
                  <c:v>109.27</c:v>
                </c:pt>
                <c:pt idx="35">
                  <c:v>109.98</c:v>
                </c:pt>
                <c:pt idx="36">
                  <c:v>110.72</c:v>
                </c:pt>
                <c:pt idx="37">
                  <c:v>111.46</c:v>
                </c:pt>
                <c:pt idx="38">
                  <c:v>112.08</c:v>
                </c:pt>
                <c:pt idx="39">
                  <c:v>112.8</c:v>
                </c:pt>
                <c:pt idx="40">
                  <c:v>113.53</c:v>
                </c:pt>
                <c:pt idx="41">
                  <c:v>114.26</c:v>
                </c:pt>
                <c:pt idx="42">
                  <c:v>114.88</c:v>
                </c:pt>
                <c:pt idx="43">
                  <c:v>115.64</c:v>
                </c:pt>
                <c:pt idx="44">
                  <c:v>116.37</c:v>
                </c:pt>
                <c:pt idx="45">
                  <c:v>117.04</c:v>
                </c:pt>
                <c:pt idx="46">
                  <c:v>117.72</c:v>
                </c:pt>
                <c:pt idx="47">
                  <c:v>118.45</c:v>
                </c:pt>
                <c:pt idx="48">
                  <c:v>119.21</c:v>
                </c:pt>
                <c:pt idx="49">
                  <c:v>119.82</c:v>
                </c:pt>
                <c:pt idx="50">
                  <c:v>120.53</c:v>
                </c:pt>
                <c:pt idx="51">
                  <c:v>121.29</c:v>
                </c:pt>
                <c:pt idx="52">
                  <c:v>122</c:v>
                </c:pt>
                <c:pt idx="53">
                  <c:v>122.61</c:v>
                </c:pt>
                <c:pt idx="54">
                  <c:v>123.36</c:v>
                </c:pt>
                <c:pt idx="55">
                  <c:v>124.09</c:v>
                </c:pt>
                <c:pt idx="56">
                  <c:v>124.8</c:v>
                </c:pt>
                <c:pt idx="57">
                  <c:v>125.41</c:v>
                </c:pt>
                <c:pt idx="58">
                  <c:v>126.17</c:v>
                </c:pt>
                <c:pt idx="59">
                  <c:v>126.91</c:v>
                </c:pt>
                <c:pt idx="60">
                  <c:v>127.55</c:v>
                </c:pt>
                <c:pt idx="61">
                  <c:v>128.26</c:v>
                </c:pt>
                <c:pt idx="62">
                  <c:v>129</c:v>
                </c:pt>
                <c:pt idx="63">
                  <c:v>129.74</c:v>
                </c:pt>
                <c:pt idx="64">
                  <c:v>130.36000000000001</c:v>
                </c:pt>
                <c:pt idx="65">
                  <c:v>131.08000000000001</c:v>
                </c:pt>
                <c:pt idx="66">
                  <c:v>131.84</c:v>
                </c:pt>
                <c:pt idx="67">
                  <c:v>132.55000000000001</c:v>
                </c:pt>
                <c:pt idx="68">
                  <c:v>133.16999999999999</c:v>
                </c:pt>
                <c:pt idx="69">
                  <c:v>133.93</c:v>
                </c:pt>
                <c:pt idx="70">
                  <c:v>134.66999999999999</c:v>
                </c:pt>
                <c:pt idx="71">
                  <c:v>135.32</c:v>
                </c:pt>
                <c:pt idx="72">
                  <c:v>135.99</c:v>
                </c:pt>
                <c:pt idx="73">
                  <c:v>136.72999999999999</c:v>
                </c:pt>
                <c:pt idx="74">
                  <c:v>137.49</c:v>
                </c:pt>
                <c:pt idx="75">
                  <c:v>138.11000000000001</c:v>
                </c:pt>
                <c:pt idx="76">
                  <c:v>138.80000000000001</c:v>
                </c:pt>
                <c:pt idx="77">
                  <c:v>139.56</c:v>
                </c:pt>
                <c:pt idx="78">
                  <c:v>140.29</c:v>
                </c:pt>
                <c:pt idx="79">
                  <c:v>140.88999999999999</c:v>
                </c:pt>
                <c:pt idx="80">
                  <c:v>141.63999999999999</c:v>
                </c:pt>
                <c:pt idx="81">
                  <c:v>142.38999999999999</c:v>
                </c:pt>
                <c:pt idx="82">
                  <c:v>143.09</c:v>
                </c:pt>
                <c:pt idx="83">
                  <c:v>143.72</c:v>
                </c:pt>
                <c:pt idx="84">
                  <c:v>144.47</c:v>
                </c:pt>
                <c:pt idx="85">
                  <c:v>145.22999999999999</c:v>
                </c:pt>
                <c:pt idx="86">
                  <c:v>145.86000000000001</c:v>
                </c:pt>
                <c:pt idx="87">
                  <c:v>146.55000000000001</c:v>
                </c:pt>
                <c:pt idx="88">
                  <c:v>147.29</c:v>
                </c:pt>
                <c:pt idx="89">
                  <c:v>148.04</c:v>
                </c:pt>
                <c:pt idx="90">
                  <c:v>148.63999999999999</c:v>
                </c:pt>
                <c:pt idx="91">
                  <c:v>149.36000000000001</c:v>
                </c:pt>
                <c:pt idx="92">
                  <c:v>150.11000000000001</c:v>
                </c:pt>
                <c:pt idx="93">
                  <c:v>150.83000000000001</c:v>
                </c:pt>
                <c:pt idx="94">
                  <c:v>151.41999999999999</c:v>
                </c:pt>
                <c:pt idx="95">
                  <c:v>152.19</c:v>
                </c:pt>
                <c:pt idx="96">
                  <c:v>152.94</c:v>
                </c:pt>
                <c:pt idx="97">
                  <c:v>153.6</c:v>
                </c:pt>
                <c:pt idx="98">
                  <c:v>154.26</c:v>
                </c:pt>
                <c:pt idx="99">
                  <c:v>155.01</c:v>
                </c:pt>
                <c:pt idx="100">
                  <c:v>155.76</c:v>
                </c:pt>
                <c:pt idx="101">
                  <c:v>156.37</c:v>
                </c:pt>
                <c:pt idx="102">
                  <c:v>157.08000000000001</c:v>
                </c:pt>
                <c:pt idx="103">
                  <c:v>157.84</c:v>
                </c:pt>
                <c:pt idx="104">
                  <c:v>158.57</c:v>
                </c:pt>
                <c:pt idx="105">
                  <c:v>159.16999999999999</c:v>
                </c:pt>
                <c:pt idx="106">
                  <c:v>159.91999999999999</c:v>
                </c:pt>
                <c:pt idx="107">
                  <c:v>160.66</c:v>
                </c:pt>
                <c:pt idx="108">
                  <c:v>161.37</c:v>
                </c:pt>
                <c:pt idx="109">
                  <c:v>161.99</c:v>
                </c:pt>
                <c:pt idx="110">
                  <c:v>162.74</c:v>
                </c:pt>
                <c:pt idx="111">
                  <c:v>163.51</c:v>
                </c:pt>
                <c:pt idx="112">
                  <c:v>164.13</c:v>
                </c:pt>
                <c:pt idx="113">
                  <c:v>164.82</c:v>
                </c:pt>
                <c:pt idx="114">
                  <c:v>165.58</c:v>
                </c:pt>
                <c:pt idx="115">
                  <c:v>166.32</c:v>
                </c:pt>
                <c:pt idx="116">
                  <c:v>166.92</c:v>
                </c:pt>
                <c:pt idx="117">
                  <c:v>167.64</c:v>
                </c:pt>
                <c:pt idx="118">
                  <c:v>168.4</c:v>
                </c:pt>
                <c:pt idx="119">
                  <c:v>169.11</c:v>
                </c:pt>
                <c:pt idx="120">
                  <c:v>169.7</c:v>
                </c:pt>
                <c:pt idx="121">
                  <c:v>170.47</c:v>
                </c:pt>
                <c:pt idx="122">
                  <c:v>171.22</c:v>
                </c:pt>
                <c:pt idx="123">
                  <c:v>171.88</c:v>
                </c:pt>
                <c:pt idx="124">
                  <c:v>172.53</c:v>
                </c:pt>
                <c:pt idx="125">
                  <c:v>173.29</c:v>
                </c:pt>
                <c:pt idx="126">
                  <c:v>174.06</c:v>
                </c:pt>
                <c:pt idx="127">
                  <c:v>174.66</c:v>
                </c:pt>
                <c:pt idx="128">
                  <c:v>175.35</c:v>
                </c:pt>
                <c:pt idx="129">
                  <c:v>176.14</c:v>
                </c:pt>
                <c:pt idx="130">
                  <c:v>176.86</c:v>
                </c:pt>
                <c:pt idx="131">
                  <c:v>177.46</c:v>
                </c:pt>
                <c:pt idx="132">
                  <c:v>178.19</c:v>
                </c:pt>
                <c:pt idx="133">
                  <c:v>178.93</c:v>
                </c:pt>
                <c:pt idx="134">
                  <c:v>179.65</c:v>
                </c:pt>
                <c:pt idx="135">
                  <c:v>180.24</c:v>
                </c:pt>
                <c:pt idx="136">
                  <c:v>181.01</c:v>
                </c:pt>
                <c:pt idx="137">
                  <c:v>181.8</c:v>
                </c:pt>
                <c:pt idx="138">
                  <c:v>182.42</c:v>
                </c:pt>
                <c:pt idx="139">
                  <c:v>183.09</c:v>
                </c:pt>
                <c:pt idx="140">
                  <c:v>183.86</c:v>
                </c:pt>
                <c:pt idx="141">
                  <c:v>184.62</c:v>
                </c:pt>
                <c:pt idx="142">
                  <c:v>185.23</c:v>
                </c:pt>
                <c:pt idx="143">
                  <c:v>185.92</c:v>
                </c:pt>
                <c:pt idx="144">
                  <c:v>186.7</c:v>
                </c:pt>
                <c:pt idx="145">
                  <c:v>187.41</c:v>
                </c:pt>
                <c:pt idx="146">
                  <c:v>188</c:v>
                </c:pt>
                <c:pt idx="147">
                  <c:v>188.78</c:v>
                </c:pt>
                <c:pt idx="148">
                  <c:v>189.54</c:v>
                </c:pt>
                <c:pt idx="149">
                  <c:v>190.23</c:v>
                </c:pt>
                <c:pt idx="150">
                  <c:v>190.86</c:v>
                </c:pt>
                <c:pt idx="151">
                  <c:v>191.63</c:v>
                </c:pt>
                <c:pt idx="152">
                  <c:v>192.41</c:v>
                </c:pt>
                <c:pt idx="153">
                  <c:v>193</c:v>
                </c:pt>
                <c:pt idx="154">
                  <c:v>193.69</c:v>
                </c:pt>
                <c:pt idx="155">
                  <c:v>194.47</c:v>
                </c:pt>
                <c:pt idx="156">
                  <c:v>195.19</c:v>
                </c:pt>
                <c:pt idx="157">
                  <c:v>195.81</c:v>
                </c:pt>
                <c:pt idx="158">
                  <c:v>196.54</c:v>
                </c:pt>
                <c:pt idx="159">
                  <c:v>197.31</c:v>
                </c:pt>
                <c:pt idx="160">
                  <c:v>197.99</c:v>
                </c:pt>
                <c:pt idx="161">
                  <c:v>198.59</c:v>
                </c:pt>
                <c:pt idx="162">
                  <c:v>199.39</c:v>
                </c:pt>
                <c:pt idx="163">
                  <c:v>200.16</c:v>
                </c:pt>
                <c:pt idx="164">
                  <c:v>200.8</c:v>
                </c:pt>
                <c:pt idx="165">
                  <c:v>201.46</c:v>
                </c:pt>
                <c:pt idx="166">
                  <c:v>202.23</c:v>
                </c:pt>
                <c:pt idx="167">
                  <c:v>203</c:v>
                </c:pt>
                <c:pt idx="168">
                  <c:v>203.59</c:v>
                </c:pt>
                <c:pt idx="169">
                  <c:v>204.31</c:v>
                </c:pt>
                <c:pt idx="170">
                  <c:v>205.1</c:v>
                </c:pt>
                <c:pt idx="171">
                  <c:v>205.81</c:v>
                </c:pt>
                <c:pt idx="172">
                  <c:v>206.4</c:v>
                </c:pt>
                <c:pt idx="173">
                  <c:v>207.18</c:v>
                </c:pt>
                <c:pt idx="174">
                  <c:v>207.95</c:v>
                </c:pt>
                <c:pt idx="175">
                  <c:v>208.63</c:v>
                </c:pt>
                <c:pt idx="176">
                  <c:v>209.26</c:v>
                </c:pt>
                <c:pt idx="177">
                  <c:v>210.05</c:v>
                </c:pt>
                <c:pt idx="178">
                  <c:v>210.85</c:v>
                </c:pt>
                <c:pt idx="179">
                  <c:v>211.47</c:v>
                </c:pt>
                <c:pt idx="180">
                  <c:v>212.17</c:v>
                </c:pt>
                <c:pt idx="181">
                  <c:v>212.98</c:v>
                </c:pt>
                <c:pt idx="182">
                  <c:v>213.73</c:v>
                </c:pt>
                <c:pt idx="183">
                  <c:v>214.34</c:v>
                </c:pt>
                <c:pt idx="184">
                  <c:v>215.08</c:v>
                </c:pt>
                <c:pt idx="185">
                  <c:v>215.86</c:v>
                </c:pt>
                <c:pt idx="186">
                  <c:v>216.53</c:v>
                </c:pt>
                <c:pt idx="187">
                  <c:v>217.11</c:v>
                </c:pt>
                <c:pt idx="188">
                  <c:v>217.82</c:v>
                </c:pt>
                <c:pt idx="189">
                  <c:v>218.5</c:v>
                </c:pt>
                <c:pt idx="190">
                  <c:v>219.05</c:v>
                </c:pt>
                <c:pt idx="191">
                  <c:v>219.58</c:v>
                </c:pt>
                <c:pt idx="192">
                  <c:v>220.21</c:v>
                </c:pt>
                <c:pt idx="193">
                  <c:v>220.8</c:v>
                </c:pt>
                <c:pt idx="194">
                  <c:v>221.25</c:v>
                </c:pt>
                <c:pt idx="195">
                  <c:v>221.77</c:v>
                </c:pt>
                <c:pt idx="196">
                  <c:v>222.32</c:v>
                </c:pt>
                <c:pt idx="197">
                  <c:v>222.82</c:v>
                </c:pt>
                <c:pt idx="198">
                  <c:v>223.23</c:v>
                </c:pt>
                <c:pt idx="199">
                  <c:v>223.73</c:v>
                </c:pt>
                <c:pt idx="200">
                  <c:v>224.24</c:v>
                </c:pt>
                <c:pt idx="201">
                  <c:v>224.67</c:v>
                </c:pt>
                <c:pt idx="202">
                  <c:v>225.06</c:v>
                </c:pt>
                <c:pt idx="203">
                  <c:v>225.52</c:v>
                </c:pt>
                <c:pt idx="204">
                  <c:v>225.97</c:v>
                </c:pt>
                <c:pt idx="205">
                  <c:v>226.32</c:v>
                </c:pt>
                <c:pt idx="206">
                  <c:v>226.7</c:v>
                </c:pt>
                <c:pt idx="207">
                  <c:v>227.09</c:v>
                </c:pt>
                <c:pt idx="208">
                  <c:v>227.42</c:v>
                </c:pt>
                <c:pt idx="209">
                  <c:v>227.62</c:v>
                </c:pt>
                <c:pt idx="210">
                  <c:v>227.87</c:v>
                </c:pt>
              </c:numCache>
              <c:extLst xmlns:c15="http://schemas.microsoft.com/office/drawing/2012/chart"/>
            </c:numRef>
          </c:xVal>
          <c:yVal>
            <c:numRef>
              <c:f>Normalize!$AB$10:$AB$429</c:f>
              <c:numCache>
                <c:formatCode>General</c:formatCode>
                <c:ptCount val="420"/>
                <c:pt idx="0">
                  <c:v>30.91</c:v>
                </c:pt>
                <c:pt idx="1">
                  <c:v>31.12</c:v>
                </c:pt>
                <c:pt idx="2">
                  <c:v>31.27</c:v>
                </c:pt>
                <c:pt idx="3">
                  <c:v>31.71</c:v>
                </c:pt>
                <c:pt idx="4">
                  <c:v>31.62</c:v>
                </c:pt>
                <c:pt idx="5">
                  <c:v>31.72</c:v>
                </c:pt>
                <c:pt idx="6">
                  <c:v>32</c:v>
                </c:pt>
                <c:pt idx="7">
                  <c:v>31.99</c:v>
                </c:pt>
                <c:pt idx="8">
                  <c:v>32.24</c:v>
                </c:pt>
                <c:pt idx="9">
                  <c:v>32.22</c:v>
                </c:pt>
                <c:pt idx="10">
                  <c:v>32.5</c:v>
                </c:pt>
                <c:pt idx="11">
                  <c:v>32.43</c:v>
                </c:pt>
                <c:pt idx="12">
                  <c:v>32.67</c:v>
                </c:pt>
                <c:pt idx="13">
                  <c:v>32.76</c:v>
                </c:pt>
                <c:pt idx="14">
                  <c:v>32.64</c:v>
                </c:pt>
                <c:pt idx="15">
                  <c:v>32.75</c:v>
                </c:pt>
                <c:pt idx="16">
                  <c:v>32.99</c:v>
                </c:pt>
                <c:pt idx="17">
                  <c:v>33.04</c:v>
                </c:pt>
                <c:pt idx="18">
                  <c:v>33.15</c:v>
                </c:pt>
                <c:pt idx="19">
                  <c:v>32.94</c:v>
                </c:pt>
                <c:pt idx="20">
                  <c:v>33.15</c:v>
                </c:pt>
                <c:pt idx="21">
                  <c:v>33.49</c:v>
                </c:pt>
                <c:pt idx="22">
                  <c:v>33.28</c:v>
                </c:pt>
                <c:pt idx="23">
                  <c:v>33.67</c:v>
                </c:pt>
                <c:pt idx="24">
                  <c:v>33.43</c:v>
                </c:pt>
                <c:pt idx="25">
                  <c:v>33.44</c:v>
                </c:pt>
                <c:pt idx="26">
                  <c:v>33.93</c:v>
                </c:pt>
                <c:pt idx="27">
                  <c:v>33.840000000000003</c:v>
                </c:pt>
                <c:pt idx="28">
                  <c:v>34.119999999999997</c:v>
                </c:pt>
                <c:pt idx="29">
                  <c:v>34.04</c:v>
                </c:pt>
                <c:pt idx="30">
                  <c:v>34.119999999999997</c:v>
                </c:pt>
                <c:pt idx="31">
                  <c:v>34.19</c:v>
                </c:pt>
                <c:pt idx="32">
                  <c:v>34.28</c:v>
                </c:pt>
                <c:pt idx="33">
                  <c:v>34.409999999999997</c:v>
                </c:pt>
                <c:pt idx="34">
                  <c:v>34.33</c:v>
                </c:pt>
                <c:pt idx="35">
                  <c:v>34.369999999999997</c:v>
                </c:pt>
                <c:pt idx="36">
                  <c:v>34.58</c:v>
                </c:pt>
                <c:pt idx="37">
                  <c:v>34.69</c:v>
                </c:pt>
                <c:pt idx="38">
                  <c:v>34.700000000000003</c:v>
                </c:pt>
                <c:pt idx="39">
                  <c:v>34.729999999999997</c:v>
                </c:pt>
                <c:pt idx="40">
                  <c:v>34.950000000000003</c:v>
                </c:pt>
                <c:pt idx="41">
                  <c:v>35.14</c:v>
                </c:pt>
                <c:pt idx="42">
                  <c:v>35.06</c:v>
                </c:pt>
                <c:pt idx="43">
                  <c:v>35.130000000000003</c:v>
                </c:pt>
                <c:pt idx="44">
                  <c:v>35.26</c:v>
                </c:pt>
                <c:pt idx="45">
                  <c:v>35.31</c:v>
                </c:pt>
                <c:pt idx="46">
                  <c:v>35.74</c:v>
                </c:pt>
                <c:pt idx="47">
                  <c:v>35.6</c:v>
                </c:pt>
                <c:pt idx="48">
                  <c:v>35.72</c:v>
                </c:pt>
                <c:pt idx="49">
                  <c:v>35.68</c:v>
                </c:pt>
                <c:pt idx="50">
                  <c:v>35.68</c:v>
                </c:pt>
                <c:pt idx="51">
                  <c:v>36.159999999999997</c:v>
                </c:pt>
                <c:pt idx="52">
                  <c:v>36</c:v>
                </c:pt>
                <c:pt idx="53">
                  <c:v>35.96</c:v>
                </c:pt>
                <c:pt idx="54">
                  <c:v>36.07</c:v>
                </c:pt>
                <c:pt idx="55">
                  <c:v>36.21</c:v>
                </c:pt>
                <c:pt idx="56">
                  <c:v>36.409999999999997</c:v>
                </c:pt>
                <c:pt idx="57">
                  <c:v>36.270000000000003</c:v>
                </c:pt>
                <c:pt idx="58">
                  <c:v>36.42</c:v>
                </c:pt>
                <c:pt idx="59">
                  <c:v>36.54</c:v>
                </c:pt>
                <c:pt idx="60">
                  <c:v>36.68</c:v>
                </c:pt>
                <c:pt idx="61">
                  <c:v>36.81</c:v>
                </c:pt>
                <c:pt idx="62">
                  <c:v>36.64</c:v>
                </c:pt>
                <c:pt idx="63">
                  <c:v>36.76</c:v>
                </c:pt>
                <c:pt idx="64">
                  <c:v>37.090000000000003</c:v>
                </c:pt>
                <c:pt idx="65">
                  <c:v>37.04</c:v>
                </c:pt>
                <c:pt idx="66">
                  <c:v>37.56</c:v>
                </c:pt>
                <c:pt idx="67">
                  <c:v>37.229999999999997</c:v>
                </c:pt>
                <c:pt idx="68">
                  <c:v>37.380000000000003</c:v>
                </c:pt>
                <c:pt idx="69">
                  <c:v>37.85</c:v>
                </c:pt>
                <c:pt idx="70">
                  <c:v>37.520000000000003</c:v>
                </c:pt>
                <c:pt idx="71">
                  <c:v>37.9</c:v>
                </c:pt>
                <c:pt idx="72">
                  <c:v>37.549999999999997</c:v>
                </c:pt>
                <c:pt idx="73">
                  <c:v>37.75</c:v>
                </c:pt>
                <c:pt idx="74">
                  <c:v>38.1</c:v>
                </c:pt>
                <c:pt idx="75">
                  <c:v>38.200000000000003</c:v>
                </c:pt>
                <c:pt idx="76">
                  <c:v>38.159999999999997</c:v>
                </c:pt>
                <c:pt idx="77">
                  <c:v>38.270000000000003</c:v>
                </c:pt>
                <c:pt idx="78">
                  <c:v>38.090000000000003</c:v>
                </c:pt>
                <c:pt idx="79">
                  <c:v>38.44</c:v>
                </c:pt>
                <c:pt idx="80">
                  <c:v>38.44</c:v>
                </c:pt>
                <c:pt idx="81">
                  <c:v>38.51</c:v>
                </c:pt>
                <c:pt idx="82">
                  <c:v>38.74</c:v>
                </c:pt>
                <c:pt idx="83">
                  <c:v>38.65</c:v>
                </c:pt>
                <c:pt idx="84">
                  <c:v>38.93</c:v>
                </c:pt>
                <c:pt idx="85">
                  <c:v>38.86</c:v>
                </c:pt>
                <c:pt idx="86">
                  <c:v>39.049999999999997</c:v>
                </c:pt>
                <c:pt idx="87">
                  <c:v>39</c:v>
                </c:pt>
                <c:pt idx="88">
                  <c:v>39.18</c:v>
                </c:pt>
                <c:pt idx="89">
                  <c:v>39.47</c:v>
                </c:pt>
                <c:pt idx="90">
                  <c:v>39.44</c:v>
                </c:pt>
                <c:pt idx="91">
                  <c:v>39.39</c:v>
                </c:pt>
                <c:pt idx="92">
                  <c:v>39.659999999999997</c:v>
                </c:pt>
                <c:pt idx="93">
                  <c:v>39.69</c:v>
                </c:pt>
                <c:pt idx="94">
                  <c:v>40.07</c:v>
                </c:pt>
                <c:pt idx="95">
                  <c:v>40</c:v>
                </c:pt>
                <c:pt idx="96">
                  <c:v>40.119999999999997</c:v>
                </c:pt>
                <c:pt idx="97">
                  <c:v>40.299999999999997</c:v>
                </c:pt>
                <c:pt idx="98">
                  <c:v>40.33</c:v>
                </c:pt>
                <c:pt idx="99">
                  <c:v>40.6</c:v>
                </c:pt>
                <c:pt idx="100">
                  <c:v>40.86</c:v>
                </c:pt>
                <c:pt idx="101">
                  <c:v>40.68</c:v>
                </c:pt>
                <c:pt idx="102">
                  <c:v>40.909999999999997</c:v>
                </c:pt>
                <c:pt idx="103">
                  <c:v>41.11</c:v>
                </c:pt>
                <c:pt idx="104">
                  <c:v>41.42</c:v>
                </c:pt>
                <c:pt idx="105">
                  <c:v>41.38</c:v>
                </c:pt>
                <c:pt idx="106">
                  <c:v>41.33</c:v>
                </c:pt>
                <c:pt idx="107">
                  <c:v>41.61</c:v>
                </c:pt>
                <c:pt idx="108">
                  <c:v>41.66</c:v>
                </c:pt>
                <c:pt idx="109">
                  <c:v>41.92</c:v>
                </c:pt>
                <c:pt idx="110">
                  <c:v>41.79</c:v>
                </c:pt>
                <c:pt idx="111">
                  <c:v>41.94</c:v>
                </c:pt>
                <c:pt idx="112">
                  <c:v>42.3</c:v>
                </c:pt>
                <c:pt idx="113">
                  <c:v>42.15</c:v>
                </c:pt>
                <c:pt idx="114">
                  <c:v>42.7</c:v>
                </c:pt>
                <c:pt idx="115">
                  <c:v>42.38</c:v>
                </c:pt>
                <c:pt idx="116">
                  <c:v>42.5</c:v>
                </c:pt>
                <c:pt idx="117">
                  <c:v>42.92</c:v>
                </c:pt>
                <c:pt idx="118">
                  <c:v>42.91</c:v>
                </c:pt>
                <c:pt idx="119">
                  <c:v>43.3</c:v>
                </c:pt>
                <c:pt idx="120">
                  <c:v>43.13</c:v>
                </c:pt>
                <c:pt idx="121">
                  <c:v>43.36</c:v>
                </c:pt>
                <c:pt idx="122">
                  <c:v>43.57</c:v>
                </c:pt>
                <c:pt idx="123">
                  <c:v>43.76</c:v>
                </c:pt>
                <c:pt idx="124">
                  <c:v>44.07</c:v>
                </c:pt>
                <c:pt idx="125">
                  <c:v>44.04</c:v>
                </c:pt>
                <c:pt idx="126">
                  <c:v>44.14</c:v>
                </c:pt>
                <c:pt idx="127">
                  <c:v>44.61</c:v>
                </c:pt>
                <c:pt idx="128">
                  <c:v>44.75</c:v>
                </c:pt>
                <c:pt idx="129">
                  <c:v>44.87</c:v>
                </c:pt>
                <c:pt idx="130">
                  <c:v>45.04</c:v>
                </c:pt>
                <c:pt idx="131">
                  <c:v>45.2</c:v>
                </c:pt>
                <c:pt idx="132">
                  <c:v>45.76</c:v>
                </c:pt>
                <c:pt idx="133">
                  <c:v>45.79</c:v>
                </c:pt>
                <c:pt idx="134">
                  <c:v>45.84</c:v>
                </c:pt>
                <c:pt idx="135">
                  <c:v>46.17</c:v>
                </c:pt>
                <c:pt idx="136">
                  <c:v>46.49</c:v>
                </c:pt>
                <c:pt idx="137">
                  <c:v>46.75</c:v>
                </c:pt>
                <c:pt idx="138">
                  <c:v>46.95</c:v>
                </c:pt>
                <c:pt idx="139">
                  <c:v>46.98</c:v>
                </c:pt>
                <c:pt idx="140">
                  <c:v>47.34</c:v>
                </c:pt>
                <c:pt idx="141">
                  <c:v>47.49</c:v>
                </c:pt>
                <c:pt idx="142">
                  <c:v>48.32</c:v>
                </c:pt>
                <c:pt idx="143">
                  <c:v>48.27</c:v>
                </c:pt>
                <c:pt idx="144">
                  <c:v>48.2</c:v>
                </c:pt>
                <c:pt idx="145">
                  <c:v>48.87</c:v>
                </c:pt>
                <c:pt idx="146">
                  <c:v>49.01</c:v>
                </c:pt>
                <c:pt idx="147">
                  <c:v>49.58</c:v>
                </c:pt>
                <c:pt idx="148">
                  <c:v>50.01</c:v>
                </c:pt>
                <c:pt idx="149">
                  <c:v>49.89</c:v>
                </c:pt>
                <c:pt idx="150">
                  <c:v>50.42</c:v>
                </c:pt>
                <c:pt idx="151">
                  <c:v>50.88</c:v>
                </c:pt>
                <c:pt idx="152">
                  <c:v>51.68</c:v>
                </c:pt>
                <c:pt idx="153">
                  <c:v>51.46</c:v>
                </c:pt>
                <c:pt idx="154">
                  <c:v>51.9</c:v>
                </c:pt>
                <c:pt idx="155">
                  <c:v>52.54</c:v>
                </c:pt>
                <c:pt idx="156">
                  <c:v>52.95</c:v>
                </c:pt>
                <c:pt idx="157">
                  <c:v>53.42</c:v>
                </c:pt>
                <c:pt idx="158">
                  <c:v>53.56</c:v>
                </c:pt>
                <c:pt idx="159">
                  <c:v>54.43</c:v>
                </c:pt>
                <c:pt idx="160">
                  <c:v>54.92</c:v>
                </c:pt>
                <c:pt idx="161">
                  <c:v>55.08</c:v>
                </c:pt>
                <c:pt idx="162">
                  <c:v>56.17</c:v>
                </c:pt>
                <c:pt idx="163">
                  <c:v>56.08</c:v>
                </c:pt>
                <c:pt idx="164">
                  <c:v>57.18</c:v>
                </c:pt>
                <c:pt idx="165">
                  <c:v>57.97</c:v>
                </c:pt>
                <c:pt idx="166">
                  <c:v>58.41</c:v>
                </c:pt>
                <c:pt idx="167">
                  <c:v>59.23</c:v>
                </c:pt>
                <c:pt idx="168">
                  <c:v>59.56</c:v>
                </c:pt>
                <c:pt idx="169">
                  <c:v>60.32</c:v>
                </c:pt>
                <c:pt idx="170">
                  <c:v>61.7</c:v>
                </c:pt>
                <c:pt idx="171">
                  <c:v>62.44</c:v>
                </c:pt>
                <c:pt idx="172">
                  <c:v>63.41</c:v>
                </c:pt>
                <c:pt idx="173">
                  <c:v>64.97</c:v>
                </c:pt>
                <c:pt idx="174">
                  <c:v>65.89</c:v>
                </c:pt>
                <c:pt idx="175">
                  <c:v>67.83</c:v>
                </c:pt>
                <c:pt idx="176">
                  <c:v>68.790000000000006</c:v>
                </c:pt>
                <c:pt idx="177">
                  <c:v>70.5</c:v>
                </c:pt>
                <c:pt idx="178">
                  <c:v>72.23</c:v>
                </c:pt>
                <c:pt idx="179">
                  <c:v>73.94</c:v>
                </c:pt>
                <c:pt idx="180">
                  <c:v>76.63</c:v>
                </c:pt>
                <c:pt idx="181">
                  <c:v>79.180000000000007</c:v>
                </c:pt>
                <c:pt idx="182">
                  <c:v>81.91</c:v>
                </c:pt>
                <c:pt idx="183">
                  <c:v>84.01</c:v>
                </c:pt>
                <c:pt idx="184">
                  <c:v>87.06</c:v>
                </c:pt>
                <c:pt idx="185">
                  <c:v>91.04</c:v>
                </c:pt>
                <c:pt idx="186">
                  <c:v>93.67</c:v>
                </c:pt>
                <c:pt idx="187">
                  <c:v>95.35</c:v>
                </c:pt>
                <c:pt idx="188">
                  <c:v>97.91</c:v>
                </c:pt>
                <c:pt idx="189">
                  <c:v>99.77</c:v>
                </c:pt>
                <c:pt idx="190">
                  <c:v>100</c:v>
                </c:pt>
                <c:pt idx="191">
                  <c:v>98.99</c:v>
                </c:pt>
                <c:pt idx="192">
                  <c:v>96.32</c:v>
                </c:pt>
                <c:pt idx="193">
                  <c:v>92.7</c:v>
                </c:pt>
                <c:pt idx="194">
                  <c:v>87.92</c:v>
                </c:pt>
                <c:pt idx="195">
                  <c:v>81.91</c:v>
                </c:pt>
                <c:pt idx="196">
                  <c:v>73.459999999999994</c:v>
                </c:pt>
                <c:pt idx="197">
                  <c:v>64.62</c:v>
                </c:pt>
                <c:pt idx="198">
                  <c:v>57.59</c:v>
                </c:pt>
                <c:pt idx="199">
                  <c:v>48.53</c:v>
                </c:pt>
                <c:pt idx="200">
                  <c:v>39.61</c:v>
                </c:pt>
                <c:pt idx="201">
                  <c:v>32.26</c:v>
                </c:pt>
                <c:pt idx="202">
                  <c:v>26.39</c:v>
                </c:pt>
                <c:pt idx="203">
                  <c:v>20.53</c:v>
                </c:pt>
                <c:pt idx="204">
                  <c:v>15.71</c:v>
                </c:pt>
                <c:pt idx="205">
                  <c:v>12.68</c:v>
                </c:pt>
                <c:pt idx="206">
                  <c:v>10.1</c:v>
                </c:pt>
                <c:pt idx="207">
                  <c:v>7.96</c:v>
                </c:pt>
                <c:pt idx="208">
                  <c:v>6.65</c:v>
                </c:pt>
                <c:pt idx="209">
                  <c:v>5.87</c:v>
                </c:pt>
                <c:pt idx="210">
                  <c:v>5.26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D-F7C5-40F4-BC15-EECE26BE3DDB}"/>
            </c:ext>
          </c:extLst>
        </c:ser>
        <c:ser>
          <c:idx val="14"/>
          <c:order val="14"/>
          <c:tx>
            <c:strRef>
              <c:f>Normalize!$AD$8</c:f>
              <c:strCache>
                <c:ptCount val="1"/>
                <c:pt idx="0">
                  <c:v>210MeV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Normalize!$AC$10:$AC$549</c:f>
              <c:numCache>
                <c:formatCode>General</c:formatCode>
                <c:ptCount val="540"/>
                <c:pt idx="0">
                  <c:v>85.95</c:v>
                </c:pt>
                <c:pt idx="1">
                  <c:v>86.68</c:v>
                </c:pt>
                <c:pt idx="2">
                  <c:v>87.41</c:v>
                </c:pt>
                <c:pt idx="3">
                  <c:v>88.14</c:v>
                </c:pt>
                <c:pt idx="4">
                  <c:v>88.76</c:v>
                </c:pt>
                <c:pt idx="5">
                  <c:v>89.5</c:v>
                </c:pt>
                <c:pt idx="6">
                  <c:v>90.25</c:v>
                </c:pt>
                <c:pt idx="7">
                  <c:v>90.93</c:v>
                </c:pt>
                <c:pt idx="8">
                  <c:v>91.57</c:v>
                </c:pt>
                <c:pt idx="9">
                  <c:v>92.32</c:v>
                </c:pt>
                <c:pt idx="10">
                  <c:v>93.06</c:v>
                </c:pt>
                <c:pt idx="11">
                  <c:v>93.7</c:v>
                </c:pt>
                <c:pt idx="12">
                  <c:v>94.41</c:v>
                </c:pt>
                <c:pt idx="13">
                  <c:v>95.15</c:v>
                </c:pt>
                <c:pt idx="14">
                  <c:v>95.9</c:v>
                </c:pt>
                <c:pt idx="15">
                  <c:v>96.49</c:v>
                </c:pt>
                <c:pt idx="16">
                  <c:v>97.24</c:v>
                </c:pt>
                <c:pt idx="17">
                  <c:v>97.97</c:v>
                </c:pt>
                <c:pt idx="18">
                  <c:v>98.67</c:v>
                </c:pt>
                <c:pt idx="19">
                  <c:v>99.31</c:v>
                </c:pt>
                <c:pt idx="20">
                  <c:v>100.04</c:v>
                </c:pt>
                <c:pt idx="21">
                  <c:v>100.79</c:v>
                </c:pt>
                <c:pt idx="22">
                  <c:v>101.45</c:v>
                </c:pt>
                <c:pt idx="23">
                  <c:v>102.11</c:v>
                </c:pt>
                <c:pt idx="24">
                  <c:v>102.87</c:v>
                </c:pt>
                <c:pt idx="25">
                  <c:v>103.61</c:v>
                </c:pt>
                <c:pt idx="26">
                  <c:v>104.21</c:v>
                </c:pt>
                <c:pt idx="27">
                  <c:v>104.94</c:v>
                </c:pt>
                <c:pt idx="28">
                  <c:v>105.68</c:v>
                </c:pt>
                <c:pt idx="29">
                  <c:v>106.41</c:v>
                </c:pt>
                <c:pt idx="30">
                  <c:v>107.02</c:v>
                </c:pt>
                <c:pt idx="31">
                  <c:v>107.75</c:v>
                </c:pt>
                <c:pt idx="32">
                  <c:v>108.52</c:v>
                </c:pt>
                <c:pt idx="33">
                  <c:v>109.19</c:v>
                </c:pt>
                <c:pt idx="34">
                  <c:v>109.84</c:v>
                </c:pt>
                <c:pt idx="35">
                  <c:v>110.61</c:v>
                </c:pt>
                <c:pt idx="36">
                  <c:v>111.35</c:v>
                </c:pt>
                <c:pt idx="37">
                  <c:v>111.99</c:v>
                </c:pt>
                <c:pt idx="38">
                  <c:v>112.67</c:v>
                </c:pt>
                <c:pt idx="39">
                  <c:v>113.43</c:v>
                </c:pt>
                <c:pt idx="40">
                  <c:v>114.17</c:v>
                </c:pt>
                <c:pt idx="41">
                  <c:v>114.76</c:v>
                </c:pt>
                <c:pt idx="42">
                  <c:v>115.51</c:v>
                </c:pt>
                <c:pt idx="43">
                  <c:v>116.27</c:v>
                </c:pt>
                <c:pt idx="44">
                  <c:v>116.97</c:v>
                </c:pt>
                <c:pt idx="45">
                  <c:v>117.59</c:v>
                </c:pt>
                <c:pt idx="46">
                  <c:v>118.34</c:v>
                </c:pt>
                <c:pt idx="47">
                  <c:v>119.1</c:v>
                </c:pt>
                <c:pt idx="48">
                  <c:v>119.74</c:v>
                </c:pt>
                <c:pt idx="49">
                  <c:v>120.39</c:v>
                </c:pt>
                <c:pt idx="50">
                  <c:v>121.16</c:v>
                </c:pt>
                <c:pt idx="51">
                  <c:v>121.91</c:v>
                </c:pt>
                <c:pt idx="52">
                  <c:v>122.5</c:v>
                </c:pt>
                <c:pt idx="53">
                  <c:v>123.22</c:v>
                </c:pt>
                <c:pt idx="54">
                  <c:v>123.98</c:v>
                </c:pt>
                <c:pt idx="55">
                  <c:v>124.69</c:v>
                </c:pt>
                <c:pt idx="56">
                  <c:v>125.28</c:v>
                </c:pt>
                <c:pt idx="57">
                  <c:v>126.04</c:v>
                </c:pt>
                <c:pt idx="58">
                  <c:v>126.81</c:v>
                </c:pt>
                <c:pt idx="59">
                  <c:v>127.48</c:v>
                </c:pt>
                <c:pt idx="60">
                  <c:v>128.11000000000001</c:v>
                </c:pt>
                <c:pt idx="61">
                  <c:v>128.87</c:v>
                </c:pt>
                <c:pt idx="62">
                  <c:v>129.63999999999999</c:v>
                </c:pt>
                <c:pt idx="63">
                  <c:v>130.26</c:v>
                </c:pt>
                <c:pt idx="64">
                  <c:v>130.94999999999999</c:v>
                </c:pt>
                <c:pt idx="65">
                  <c:v>131.72</c:v>
                </c:pt>
                <c:pt idx="66">
                  <c:v>132.46</c:v>
                </c:pt>
                <c:pt idx="67">
                  <c:v>133.06</c:v>
                </c:pt>
                <c:pt idx="68">
                  <c:v>133.80000000000001</c:v>
                </c:pt>
                <c:pt idx="69">
                  <c:v>134.56</c:v>
                </c:pt>
                <c:pt idx="70">
                  <c:v>135.24</c:v>
                </c:pt>
                <c:pt idx="71">
                  <c:v>135.85</c:v>
                </c:pt>
                <c:pt idx="72">
                  <c:v>136.61000000000001</c:v>
                </c:pt>
                <c:pt idx="73">
                  <c:v>137.38999999999999</c:v>
                </c:pt>
                <c:pt idx="74">
                  <c:v>138.03</c:v>
                </c:pt>
                <c:pt idx="75">
                  <c:v>138.66999999999999</c:v>
                </c:pt>
                <c:pt idx="76">
                  <c:v>139.44</c:v>
                </c:pt>
                <c:pt idx="77">
                  <c:v>140.19999999999999</c:v>
                </c:pt>
                <c:pt idx="78">
                  <c:v>140.78</c:v>
                </c:pt>
                <c:pt idx="79">
                  <c:v>141.5</c:v>
                </c:pt>
                <c:pt idx="80">
                  <c:v>142.28</c:v>
                </c:pt>
                <c:pt idx="81">
                  <c:v>143.02000000000001</c:v>
                </c:pt>
                <c:pt idx="82">
                  <c:v>143.6</c:v>
                </c:pt>
                <c:pt idx="83">
                  <c:v>144.35</c:v>
                </c:pt>
                <c:pt idx="84">
                  <c:v>145.13</c:v>
                </c:pt>
                <c:pt idx="85">
                  <c:v>145.78</c:v>
                </c:pt>
                <c:pt idx="86">
                  <c:v>146.4</c:v>
                </c:pt>
                <c:pt idx="87">
                  <c:v>147.16999999999999</c:v>
                </c:pt>
                <c:pt idx="88">
                  <c:v>147.94</c:v>
                </c:pt>
                <c:pt idx="89">
                  <c:v>148.55000000000001</c:v>
                </c:pt>
                <c:pt idx="90">
                  <c:v>149.22999999999999</c:v>
                </c:pt>
                <c:pt idx="91">
                  <c:v>150</c:v>
                </c:pt>
                <c:pt idx="92">
                  <c:v>150.74</c:v>
                </c:pt>
                <c:pt idx="93">
                  <c:v>151.33000000000001</c:v>
                </c:pt>
                <c:pt idx="94">
                  <c:v>152.07</c:v>
                </c:pt>
                <c:pt idx="95">
                  <c:v>152.83000000000001</c:v>
                </c:pt>
                <c:pt idx="96">
                  <c:v>153.51</c:v>
                </c:pt>
                <c:pt idx="97">
                  <c:v>154.12</c:v>
                </c:pt>
                <c:pt idx="98">
                  <c:v>154.88</c:v>
                </c:pt>
                <c:pt idx="99">
                  <c:v>155.65</c:v>
                </c:pt>
                <c:pt idx="100">
                  <c:v>156.29</c:v>
                </c:pt>
                <c:pt idx="101">
                  <c:v>156.93</c:v>
                </c:pt>
                <c:pt idx="102">
                  <c:v>157.72</c:v>
                </c:pt>
                <c:pt idx="103">
                  <c:v>158.47999999999999</c:v>
                </c:pt>
                <c:pt idx="104">
                  <c:v>159.08000000000001</c:v>
                </c:pt>
                <c:pt idx="105">
                  <c:v>159.78</c:v>
                </c:pt>
                <c:pt idx="106">
                  <c:v>160.55000000000001</c:v>
                </c:pt>
                <c:pt idx="107">
                  <c:v>161.29</c:v>
                </c:pt>
                <c:pt idx="108">
                  <c:v>161.86000000000001</c:v>
                </c:pt>
                <c:pt idx="109">
                  <c:v>162.62</c:v>
                </c:pt>
                <c:pt idx="110">
                  <c:v>163.4</c:v>
                </c:pt>
                <c:pt idx="111">
                  <c:v>164.05</c:v>
                </c:pt>
                <c:pt idx="112">
                  <c:v>164.67</c:v>
                </c:pt>
                <c:pt idx="113">
                  <c:v>165.45</c:v>
                </c:pt>
                <c:pt idx="114">
                  <c:v>166.22</c:v>
                </c:pt>
                <c:pt idx="115">
                  <c:v>166.83</c:v>
                </c:pt>
                <c:pt idx="116">
                  <c:v>167.49</c:v>
                </c:pt>
                <c:pt idx="117">
                  <c:v>168.28</c:v>
                </c:pt>
                <c:pt idx="118">
                  <c:v>169.02</c:v>
                </c:pt>
                <c:pt idx="119">
                  <c:v>169.6</c:v>
                </c:pt>
                <c:pt idx="120">
                  <c:v>170.34</c:v>
                </c:pt>
                <c:pt idx="121">
                  <c:v>171.1</c:v>
                </c:pt>
                <c:pt idx="122">
                  <c:v>171.78</c:v>
                </c:pt>
                <c:pt idx="123">
                  <c:v>172.39</c:v>
                </c:pt>
                <c:pt idx="124">
                  <c:v>173.14</c:v>
                </c:pt>
                <c:pt idx="125">
                  <c:v>173.94</c:v>
                </c:pt>
                <c:pt idx="126">
                  <c:v>174.56</c:v>
                </c:pt>
                <c:pt idx="127">
                  <c:v>175.2</c:v>
                </c:pt>
                <c:pt idx="128">
                  <c:v>175.99</c:v>
                </c:pt>
                <c:pt idx="129">
                  <c:v>176.74</c:v>
                </c:pt>
                <c:pt idx="130">
                  <c:v>177.36</c:v>
                </c:pt>
                <c:pt idx="131">
                  <c:v>178.04</c:v>
                </c:pt>
                <c:pt idx="132">
                  <c:v>178.81</c:v>
                </c:pt>
                <c:pt idx="133">
                  <c:v>179.55</c:v>
                </c:pt>
                <c:pt idx="134">
                  <c:v>180.12</c:v>
                </c:pt>
                <c:pt idx="135">
                  <c:v>180.87</c:v>
                </c:pt>
                <c:pt idx="136">
                  <c:v>181.65</c:v>
                </c:pt>
                <c:pt idx="137">
                  <c:v>182.32</c:v>
                </c:pt>
                <c:pt idx="138">
                  <c:v>182.93</c:v>
                </c:pt>
                <c:pt idx="139">
                  <c:v>183.73</c:v>
                </c:pt>
                <c:pt idx="140">
                  <c:v>184.5</c:v>
                </c:pt>
                <c:pt idx="141">
                  <c:v>185.12</c:v>
                </c:pt>
                <c:pt idx="142">
                  <c:v>185.75</c:v>
                </c:pt>
                <c:pt idx="143">
                  <c:v>186.56</c:v>
                </c:pt>
                <c:pt idx="144">
                  <c:v>187.29</c:v>
                </c:pt>
                <c:pt idx="145">
                  <c:v>187.87</c:v>
                </c:pt>
                <c:pt idx="146">
                  <c:v>188.62</c:v>
                </c:pt>
                <c:pt idx="147">
                  <c:v>189.39</c:v>
                </c:pt>
                <c:pt idx="148">
                  <c:v>190.11</c:v>
                </c:pt>
                <c:pt idx="149">
                  <c:v>190.71</c:v>
                </c:pt>
                <c:pt idx="150">
                  <c:v>191.48</c:v>
                </c:pt>
                <c:pt idx="151">
                  <c:v>192.27</c:v>
                </c:pt>
                <c:pt idx="152">
                  <c:v>192.89</c:v>
                </c:pt>
                <c:pt idx="153">
                  <c:v>193.51</c:v>
                </c:pt>
                <c:pt idx="154">
                  <c:v>194.31</c:v>
                </c:pt>
                <c:pt idx="155">
                  <c:v>195.07</c:v>
                </c:pt>
                <c:pt idx="156">
                  <c:v>195.68</c:v>
                </c:pt>
                <c:pt idx="157">
                  <c:v>196.36</c:v>
                </c:pt>
                <c:pt idx="158">
                  <c:v>197.15</c:v>
                </c:pt>
                <c:pt idx="159">
                  <c:v>197.87</c:v>
                </c:pt>
                <c:pt idx="160">
                  <c:v>198.45</c:v>
                </c:pt>
                <c:pt idx="161">
                  <c:v>199.2</c:v>
                </c:pt>
                <c:pt idx="162">
                  <c:v>199.99</c:v>
                </c:pt>
                <c:pt idx="163">
                  <c:v>200.66</c:v>
                </c:pt>
                <c:pt idx="164">
                  <c:v>201.27</c:v>
                </c:pt>
                <c:pt idx="165">
                  <c:v>202.04</c:v>
                </c:pt>
                <c:pt idx="166">
                  <c:v>202.82</c:v>
                </c:pt>
                <c:pt idx="167">
                  <c:v>203.45</c:v>
                </c:pt>
                <c:pt idx="168">
                  <c:v>204.09</c:v>
                </c:pt>
                <c:pt idx="169">
                  <c:v>204.9</c:v>
                </c:pt>
                <c:pt idx="170">
                  <c:v>205.64</c:v>
                </c:pt>
                <c:pt idx="171">
                  <c:v>206.22</c:v>
                </c:pt>
                <c:pt idx="172">
                  <c:v>206.94</c:v>
                </c:pt>
                <c:pt idx="173">
                  <c:v>207.71</c:v>
                </c:pt>
                <c:pt idx="174">
                  <c:v>208.41</c:v>
                </c:pt>
                <c:pt idx="175">
                  <c:v>209</c:v>
                </c:pt>
                <c:pt idx="176">
                  <c:v>209.75</c:v>
                </c:pt>
                <c:pt idx="177">
                  <c:v>210.56</c:v>
                </c:pt>
                <c:pt idx="178">
                  <c:v>211.2</c:v>
                </c:pt>
                <c:pt idx="179">
                  <c:v>211.81</c:v>
                </c:pt>
                <c:pt idx="180">
                  <c:v>212.61</c:v>
                </c:pt>
                <c:pt idx="181">
                  <c:v>213.36</c:v>
                </c:pt>
                <c:pt idx="182">
                  <c:v>213.98</c:v>
                </c:pt>
                <c:pt idx="183">
                  <c:v>214.66</c:v>
                </c:pt>
                <c:pt idx="184">
                  <c:v>215.46</c:v>
                </c:pt>
                <c:pt idx="185">
                  <c:v>216.19</c:v>
                </c:pt>
                <c:pt idx="186">
                  <c:v>216.77</c:v>
                </c:pt>
                <c:pt idx="187">
                  <c:v>217.52</c:v>
                </c:pt>
                <c:pt idx="188">
                  <c:v>218.31</c:v>
                </c:pt>
                <c:pt idx="189">
                  <c:v>218.97</c:v>
                </c:pt>
                <c:pt idx="190">
                  <c:v>219.59</c:v>
                </c:pt>
                <c:pt idx="191">
                  <c:v>220.36</c:v>
                </c:pt>
                <c:pt idx="192">
                  <c:v>221.15</c:v>
                </c:pt>
                <c:pt idx="193">
                  <c:v>221.79</c:v>
                </c:pt>
                <c:pt idx="194">
                  <c:v>222.41</c:v>
                </c:pt>
                <c:pt idx="195">
                  <c:v>223.23</c:v>
                </c:pt>
                <c:pt idx="196">
                  <c:v>223.98</c:v>
                </c:pt>
                <c:pt idx="197">
                  <c:v>224.57</c:v>
                </c:pt>
                <c:pt idx="198">
                  <c:v>225.3</c:v>
                </c:pt>
                <c:pt idx="199">
                  <c:v>226.07</c:v>
                </c:pt>
                <c:pt idx="200">
                  <c:v>226.79</c:v>
                </c:pt>
                <c:pt idx="201">
                  <c:v>227.38</c:v>
                </c:pt>
                <c:pt idx="202">
                  <c:v>228.14</c:v>
                </c:pt>
                <c:pt idx="203">
                  <c:v>228.95</c:v>
                </c:pt>
                <c:pt idx="204">
                  <c:v>229.58</c:v>
                </c:pt>
                <c:pt idx="205">
                  <c:v>230.22</c:v>
                </c:pt>
                <c:pt idx="206">
                  <c:v>231.02</c:v>
                </c:pt>
                <c:pt idx="207">
                  <c:v>231.8</c:v>
                </c:pt>
                <c:pt idx="208">
                  <c:v>232.44</c:v>
                </c:pt>
                <c:pt idx="209">
                  <c:v>233.12</c:v>
                </c:pt>
                <c:pt idx="210">
                  <c:v>233.93</c:v>
                </c:pt>
                <c:pt idx="211">
                  <c:v>234.67</c:v>
                </c:pt>
                <c:pt idx="212">
                  <c:v>235.26</c:v>
                </c:pt>
                <c:pt idx="213">
                  <c:v>236.03</c:v>
                </c:pt>
                <c:pt idx="214">
                  <c:v>236.81</c:v>
                </c:pt>
                <c:pt idx="215">
                  <c:v>237.49</c:v>
                </c:pt>
                <c:pt idx="216">
                  <c:v>238.09</c:v>
                </c:pt>
                <c:pt idx="217">
                  <c:v>238.83</c:v>
                </c:pt>
                <c:pt idx="218">
                  <c:v>239.57</c:v>
                </c:pt>
                <c:pt idx="219">
                  <c:v>240.12</c:v>
                </c:pt>
                <c:pt idx="220">
                  <c:v>240.69</c:v>
                </c:pt>
                <c:pt idx="221">
                  <c:v>241.36</c:v>
                </c:pt>
                <c:pt idx="222">
                  <c:v>241.98</c:v>
                </c:pt>
                <c:pt idx="223">
                  <c:v>242.44</c:v>
                </c:pt>
                <c:pt idx="224">
                  <c:v>242.99</c:v>
                </c:pt>
                <c:pt idx="225">
                  <c:v>243.59</c:v>
                </c:pt>
                <c:pt idx="226">
                  <c:v>244.11</c:v>
                </c:pt>
                <c:pt idx="227">
                  <c:v>244.54</c:v>
                </c:pt>
                <c:pt idx="228">
                  <c:v>245.08</c:v>
                </c:pt>
                <c:pt idx="229">
                  <c:v>245.63</c:v>
                </c:pt>
                <c:pt idx="230">
                  <c:v>246.08</c:v>
                </c:pt>
                <c:pt idx="231">
                  <c:v>246.51</c:v>
                </c:pt>
                <c:pt idx="232">
                  <c:v>247.03</c:v>
                </c:pt>
                <c:pt idx="233">
                  <c:v>247.53</c:v>
                </c:pt>
                <c:pt idx="234">
                  <c:v>247.91</c:v>
                </c:pt>
                <c:pt idx="235">
                  <c:v>248.34</c:v>
                </c:pt>
                <c:pt idx="236">
                  <c:v>248.85</c:v>
                </c:pt>
                <c:pt idx="237">
                  <c:v>249.26</c:v>
                </c:pt>
                <c:pt idx="238">
                  <c:v>249.61</c:v>
                </c:pt>
                <c:pt idx="239">
                  <c:v>250.01</c:v>
                </c:pt>
                <c:pt idx="240">
                  <c:v>250.45</c:v>
                </c:pt>
                <c:pt idx="241">
                  <c:v>250.71</c:v>
                </c:pt>
              </c:numCache>
              <c:extLst xmlns:c15="http://schemas.microsoft.com/office/drawing/2012/chart"/>
            </c:numRef>
          </c:xVal>
          <c:yVal>
            <c:numRef>
              <c:f>Normalize!$AD$10:$AD$549</c:f>
              <c:numCache>
                <c:formatCode>General</c:formatCode>
                <c:ptCount val="540"/>
                <c:pt idx="0">
                  <c:v>31.21</c:v>
                </c:pt>
                <c:pt idx="1">
                  <c:v>31.31</c:v>
                </c:pt>
                <c:pt idx="2">
                  <c:v>31.6</c:v>
                </c:pt>
                <c:pt idx="3">
                  <c:v>31.63</c:v>
                </c:pt>
                <c:pt idx="4">
                  <c:v>31.92</c:v>
                </c:pt>
                <c:pt idx="5">
                  <c:v>31.88</c:v>
                </c:pt>
                <c:pt idx="6">
                  <c:v>32.020000000000003</c:v>
                </c:pt>
                <c:pt idx="7">
                  <c:v>32.130000000000003</c:v>
                </c:pt>
                <c:pt idx="8">
                  <c:v>32.14</c:v>
                </c:pt>
                <c:pt idx="9">
                  <c:v>32.299999999999997</c:v>
                </c:pt>
                <c:pt idx="10">
                  <c:v>32.47</c:v>
                </c:pt>
                <c:pt idx="11">
                  <c:v>32.5</c:v>
                </c:pt>
                <c:pt idx="12">
                  <c:v>32.64</c:v>
                </c:pt>
                <c:pt idx="13">
                  <c:v>32.56</c:v>
                </c:pt>
                <c:pt idx="14">
                  <c:v>32.840000000000003</c:v>
                </c:pt>
                <c:pt idx="15">
                  <c:v>32.869999999999997</c:v>
                </c:pt>
                <c:pt idx="16">
                  <c:v>32.93</c:v>
                </c:pt>
                <c:pt idx="17">
                  <c:v>33.15</c:v>
                </c:pt>
                <c:pt idx="18">
                  <c:v>33.200000000000003</c:v>
                </c:pt>
                <c:pt idx="19">
                  <c:v>33.32</c:v>
                </c:pt>
                <c:pt idx="20">
                  <c:v>33.14</c:v>
                </c:pt>
                <c:pt idx="21">
                  <c:v>33.29</c:v>
                </c:pt>
                <c:pt idx="22">
                  <c:v>33.68</c:v>
                </c:pt>
                <c:pt idx="23">
                  <c:v>33.35</c:v>
                </c:pt>
                <c:pt idx="24">
                  <c:v>33.770000000000003</c:v>
                </c:pt>
                <c:pt idx="25">
                  <c:v>33.590000000000003</c:v>
                </c:pt>
                <c:pt idx="26">
                  <c:v>33.79</c:v>
                </c:pt>
                <c:pt idx="27">
                  <c:v>33.97</c:v>
                </c:pt>
                <c:pt idx="28">
                  <c:v>33.94</c:v>
                </c:pt>
                <c:pt idx="29">
                  <c:v>34.14</c:v>
                </c:pt>
                <c:pt idx="30">
                  <c:v>34.26</c:v>
                </c:pt>
                <c:pt idx="31">
                  <c:v>34.22</c:v>
                </c:pt>
                <c:pt idx="32">
                  <c:v>34.43</c:v>
                </c:pt>
                <c:pt idx="33">
                  <c:v>34.549999999999997</c:v>
                </c:pt>
                <c:pt idx="34">
                  <c:v>34.22</c:v>
                </c:pt>
                <c:pt idx="35">
                  <c:v>34.450000000000003</c:v>
                </c:pt>
                <c:pt idx="36">
                  <c:v>34.67</c:v>
                </c:pt>
                <c:pt idx="37">
                  <c:v>34.79</c:v>
                </c:pt>
                <c:pt idx="38">
                  <c:v>34.799999999999997</c:v>
                </c:pt>
                <c:pt idx="39">
                  <c:v>34.75</c:v>
                </c:pt>
                <c:pt idx="40">
                  <c:v>34.99</c:v>
                </c:pt>
                <c:pt idx="41">
                  <c:v>34.93</c:v>
                </c:pt>
                <c:pt idx="42">
                  <c:v>35.32</c:v>
                </c:pt>
                <c:pt idx="43">
                  <c:v>35</c:v>
                </c:pt>
                <c:pt idx="44">
                  <c:v>35.380000000000003</c:v>
                </c:pt>
                <c:pt idx="45">
                  <c:v>35.21</c:v>
                </c:pt>
                <c:pt idx="46">
                  <c:v>35.35</c:v>
                </c:pt>
                <c:pt idx="47">
                  <c:v>35.799999999999997</c:v>
                </c:pt>
                <c:pt idx="48">
                  <c:v>35.24</c:v>
                </c:pt>
                <c:pt idx="49">
                  <c:v>35.61</c:v>
                </c:pt>
                <c:pt idx="50">
                  <c:v>35.81</c:v>
                </c:pt>
                <c:pt idx="51">
                  <c:v>35.67</c:v>
                </c:pt>
                <c:pt idx="52">
                  <c:v>35.869999999999997</c:v>
                </c:pt>
                <c:pt idx="53">
                  <c:v>35.659999999999997</c:v>
                </c:pt>
                <c:pt idx="54">
                  <c:v>35.96</c:v>
                </c:pt>
                <c:pt idx="55">
                  <c:v>36.1</c:v>
                </c:pt>
                <c:pt idx="56">
                  <c:v>35.97</c:v>
                </c:pt>
                <c:pt idx="57">
                  <c:v>36.26</c:v>
                </c:pt>
                <c:pt idx="58">
                  <c:v>35.99</c:v>
                </c:pt>
                <c:pt idx="59">
                  <c:v>36.21</c:v>
                </c:pt>
                <c:pt idx="60">
                  <c:v>36.42</c:v>
                </c:pt>
                <c:pt idx="61">
                  <c:v>36.25</c:v>
                </c:pt>
                <c:pt idx="62">
                  <c:v>36.58</c:v>
                </c:pt>
                <c:pt idx="63">
                  <c:v>36.43</c:v>
                </c:pt>
                <c:pt idx="64">
                  <c:v>36.409999999999997</c:v>
                </c:pt>
                <c:pt idx="65">
                  <c:v>36.950000000000003</c:v>
                </c:pt>
                <c:pt idx="66">
                  <c:v>36.81</c:v>
                </c:pt>
                <c:pt idx="67">
                  <c:v>36.92</c:v>
                </c:pt>
                <c:pt idx="68">
                  <c:v>36.96</c:v>
                </c:pt>
                <c:pt idx="69">
                  <c:v>36.9</c:v>
                </c:pt>
                <c:pt idx="70">
                  <c:v>37.130000000000003</c:v>
                </c:pt>
                <c:pt idx="71">
                  <c:v>37.14</c:v>
                </c:pt>
                <c:pt idx="72">
                  <c:v>37.200000000000003</c:v>
                </c:pt>
                <c:pt idx="73">
                  <c:v>37.15</c:v>
                </c:pt>
                <c:pt idx="74">
                  <c:v>37.19</c:v>
                </c:pt>
                <c:pt idx="75">
                  <c:v>37.46</c:v>
                </c:pt>
                <c:pt idx="76">
                  <c:v>37.43</c:v>
                </c:pt>
                <c:pt idx="77">
                  <c:v>37.549999999999997</c:v>
                </c:pt>
                <c:pt idx="78">
                  <c:v>37.590000000000003</c:v>
                </c:pt>
                <c:pt idx="79">
                  <c:v>37.64</c:v>
                </c:pt>
                <c:pt idx="80">
                  <c:v>37.840000000000003</c:v>
                </c:pt>
                <c:pt idx="81">
                  <c:v>37.89</c:v>
                </c:pt>
                <c:pt idx="82">
                  <c:v>37.79</c:v>
                </c:pt>
                <c:pt idx="83">
                  <c:v>38.07</c:v>
                </c:pt>
                <c:pt idx="84">
                  <c:v>37.979999999999997</c:v>
                </c:pt>
                <c:pt idx="85">
                  <c:v>38.42</c:v>
                </c:pt>
                <c:pt idx="86">
                  <c:v>38.299999999999997</c:v>
                </c:pt>
                <c:pt idx="87">
                  <c:v>38.32</c:v>
                </c:pt>
                <c:pt idx="88">
                  <c:v>38.590000000000003</c:v>
                </c:pt>
                <c:pt idx="89">
                  <c:v>38.630000000000003</c:v>
                </c:pt>
                <c:pt idx="90">
                  <c:v>38.799999999999997</c:v>
                </c:pt>
                <c:pt idx="91">
                  <c:v>38.65</c:v>
                </c:pt>
                <c:pt idx="92">
                  <c:v>38.85</c:v>
                </c:pt>
                <c:pt idx="93">
                  <c:v>38.81</c:v>
                </c:pt>
                <c:pt idx="94">
                  <c:v>39.020000000000003</c:v>
                </c:pt>
                <c:pt idx="95">
                  <c:v>39.159999999999997</c:v>
                </c:pt>
                <c:pt idx="96">
                  <c:v>38.93</c:v>
                </c:pt>
                <c:pt idx="97">
                  <c:v>39.07</c:v>
                </c:pt>
                <c:pt idx="98">
                  <c:v>39.42</c:v>
                </c:pt>
                <c:pt idx="99">
                  <c:v>39.450000000000003</c:v>
                </c:pt>
                <c:pt idx="100">
                  <c:v>39.630000000000003</c:v>
                </c:pt>
                <c:pt idx="101">
                  <c:v>39.450000000000003</c:v>
                </c:pt>
                <c:pt idx="102">
                  <c:v>39.659999999999997</c:v>
                </c:pt>
                <c:pt idx="103">
                  <c:v>39.75</c:v>
                </c:pt>
                <c:pt idx="104">
                  <c:v>39.619999999999997</c:v>
                </c:pt>
                <c:pt idx="105">
                  <c:v>39.869999999999997</c:v>
                </c:pt>
                <c:pt idx="106">
                  <c:v>39.81</c:v>
                </c:pt>
                <c:pt idx="107">
                  <c:v>39.92</c:v>
                </c:pt>
                <c:pt idx="108">
                  <c:v>40.22</c:v>
                </c:pt>
                <c:pt idx="109">
                  <c:v>40</c:v>
                </c:pt>
                <c:pt idx="110">
                  <c:v>40.21</c:v>
                </c:pt>
                <c:pt idx="111">
                  <c:v>40.4</c:v>
                </c:pt>
                <c:pt idx="112">
                  <c:v>40.31</c:v>
                </c:pt>
                <c:pt idx="113">
                  <c:v>40.72</c:v>
                </c:pt>
                <c:pt idx="114">
                  <c:v>40.58</c:v>
                </c:pt>
                <c:pt idx="115">
                  <c:v>41</c:v>
                </c:pt>
                <c:pt idx="116">
                  <c:v>40.479999999999997</c:v>
                </c:pt>
                <c:pt idx="117">
                  <c:v>40.880000000000003</c:v>
                </c:pt>
                <c:pt idx="118">
                  <c:v>40.93</c:v>
                </c:pt>
                <c:pt idx="119">
                  <c:v>41</c:v>
                </c:pt>
                <c:pt idx="120">
                  <c:v>41.2</c:v>
                </c:pt>
                <c:pt idx="121">
                  <c:v>41.26</c:v>
                </c:pt>
                <c:pt idx="122">
                  <c:v>41.35</c:v>
                </c:pt>
                <c:pt idx="123">
                  <c:v>41.48</c:v>
                </c:pt>
                <c:pt idx="124">
                  <c:v>41.48</c:v>
                </c:pt>
                <c:pt idx="125">
                  <c:v>41.75</c:v>
                </c:pt>
                <c:pt idx="126">
                  <c:v>41.85</c:v>
                </c:pt>
                <c:pt idx="127">
                  <c:v>41.83</c:v>
                </c:pt>
                <c:pt idx="128">
                  <c:v>42.34</c:v>
                </c:pt>
                <c:pt idx="129">
                  <c:v>42.19</c:v>
                </c:pt>
                <c:pt idx="130">
                  <c:v>42.2</c:v>
                </c:pt>
                <c:pt idx="131">
                  <c:v>42.43</c:v>
                </c:pt>
                <c:pt idx="132">
                  <c:v>42.45</c:v>
                </c:pt>
                <c:pt idx="133">
                  <c:v>42.87</c:v>
                </c:pt>
                <c:pt idx="134">
                  <c:v>42.87</c:v>
                </c:pt>
                <c:pt idx="135">
                  <c:v>42.88</c:v>
                </c:pt>
                <c:pt idx="136">
                  <c:v>42.88</c:v>
                </c:pt>
                <c:pt idx="137">
                  <c:v>43.02</c:v>
                </c:pt>
                <c:pt idx="138">
                  <c:v>43.22</c:v>
                </c:pt>
                <c:pt idx="139">
                  <c:v>43.56</c:v>
                </c:pt>
                <c:pt idx="140">
                  <c:v>43.45</c:v>
                </c:pt>
                <c:pt idx="141">
                  <c:v>43.81</c:v>
                </c:pt>
                <c:pt idx="142">
                  <c:v>43.81</c:v>
                </c:pt>
                <c:pt idx="143">
                  <c:v>44.02</c:v>
                </c:pt>
                <c:pt idx="144">
                  <c:v>44</c:v>
                </c:pt>
                <c:pt idx="145">
                  <c:v>44.37</c:v>
                </c:pt>
                <c:pt idx="146">
                  <c:v>44.43</c:v>
                </c:pt>
                <c:pt idx="147">
                  <c:v>44.68</c:v>
                </c:pt>
                <c:pt idx="148">
                  <c:v>45.15</c:v>
                </c:pt>
                <c:pt idx="149">
                  <c:v>44.9</c:v>
                </c:pt>
                <c:pt idx="150">
                  <c:v>45.18</c:v>
                </c:pt>
                <c:pt idx="151">
                  <c:v>45.28</c:v>
                </c:pt>
                <c:pt idx="152">
                  <c:v>45.36</c:v>
                </c:pt>
                <c:pt idx="153">
                  <c:v>45.85</c:v>
                </c:pt>
                <c:pt idx="154">
                  <c:v>45.69</c:v>
                </c:pt>
                <c:pt idx="155">
                  <c:v>45.93</c:v>
                </c:pt>
                <c:pt idx="156">
                  <c:v>46.29</c:v>
                </c:pt>
                <c:pt idx="157">
                  <c:v>46.3</c:v>
                </c:pt>
                <c:pt idx="158">
                  <c:v>46.74</c:v>
                </c:pt>
                <c:pt idx="159">
                  <c:v>46.53</c:v>
                </c:pt>
                <c:pt idx="160">
                  <c:v>46.9</c:v>
                </c:pt>
                <c:pt idx="161">
                  <c:v>47.39</c:v>
                </c:pt>
                <c:pt idx="162">
                  <c:v>47.3</c:v>
                </c:pt>
                <c:pt idx="163">
                  <c:v>47.86</c:v>
                </c:pt>
                <c:pt idx="164">
                  <c:v>47.53</c:v>
                </c:pt>
                <c:pt idx="165">
                  <c:v>47.79</c:v>
                </c:pt>
                <c:pt idx="166">
                  <c:v>48.41</c:v>
                </c:pt>
                <c:pt idx="167">
                  <c:v>48.22</c:v>
                </c:pt>
                <c:pt idx="168">
                  <c:v>48.87</c:v>
                </c:pt>
                <c:pt idx="169">
                  <c:v>48.86</c:v>
                </c:pt>
                <c:pt idx="170">
                  <c:v>49.17</c:v>
                </c:pt>
                <c:pt idx="171">
                  <c:v>49.62</c:v>
                </c:pt>
                <c:pt idx="172">
                  <c:v>49.37</c:v>
                </c:pt>
                <c:pt idx="173">
                  <c:v>50.19</c:v>
                </c:pt>
                <c:pt idx="174">
                  <c:v>50.46</c:v>
                </c:pt>
                <c:pt idx="175">
                  <c:v>50.44</c:v>
                </c:pt>
                <c:pt idx="176">
                  <c:v>50.85</c:v>
                </c:pt>
                <c:pt idx="177">
                  <c:v>51.1</c:v>
                </c:pt>
                <c:pt idx="178">
                  <c:v>51.55</c:v>
                </c:pt>
                <c:pt idx="179">
                  <c:v>51.55</c:v>
                </c:pt>
                <c:pt idx="180">
                  <c:v>52.19</c:v>
                </c:pt>
                <c:pt idx="181">
                  <c:v>52.67</c:v>
                </c:pt>
                <c:pt idx="182">
                  <c:v>52.79</c:v>
                </c:pt>
                <c:pt idx="183">
                  <c:v>53.1</c:v>
                </c:pt>
                <c:pt idx="184">
                  <c:v>53.41</c:v>
                </c:pt>
                <c:pt idx="185">
                  <c:v>53.89</c:v>
                </c:pt>
                <c:pt idx="186">
                  <c:v>54.51</c:v>
                </c:pt>
                <c:pt idx="187">
                  <c:v>54.71</c:v>
                </c:pt>
                <c:pt idx="188">
                  <c:v>55.42</c:v>
                </c:pt>
                <c:pt idx="189">
                  <c:v>55.94</c:v>
                </c:pt>
                <c:pt idx="190">
                  <c:v>55.83</c:v>
                </c:pt>
                <c:pt idx="191">
                  <c:v>57.18</c:v>
                </c:pt>
                <c:pt idx="192">
                  <c:v>57.58</c:v>
                </c:pt>
                <c:pt idx="193">
                  <c:v>57.89</c:v>
                </c:pt>
                <c:pt idx="194">
                  <c:v>58.58</c:v>
                </c:pt>
                <c:pt idx="195">
                  <c:v>59.11</c:v>
                </c:pt>
                <c:pt idx="196">
                  <c:v>60.42</c:v>
                </c:pt>
                <c:pt idx="197">
                  <c:v>60.77</c:v>
                </c:pt>
                <c:pt idx="198">
                  <c:v>61.31</c:v>
                </c:pt>
                <c:pt idx="199">
                  <c:v>62.55</c:v>
                </c:pt>
                <c:pt idx="200">
                  <c:v>63.22</c:v>
                </c:pt>
                <c:pt idx="201">
                  <c:v>64.44</c:v>
                </c:pt>
                <c:pt idx="202">
                  <c:v>65.31</c:v>
                </c:pt>
                <c:pt idx="203">
                  <c:v>66.52</c:v>
                </c:pt>
                <c:pt idx="204">
                  <c:v>67.58</c:v>
                </c:pt>
                <c:pt idx="205">
                  <c:v>68.75</c:v>
                </c:pt>
                <c:pt idx="206">
                  <c:v>70.3</c:v>
                </c:pt>
                <c:pt idx="207">
                  <c:v>71.84</c:v>
                </c:pt>
                <c:pt idx="208">
                  <c:v>73.7</c:v>
                </c:pt>
                <c:pt idx="209">
                  <c:v>75.209999999999994</c:v>
                </c:pt>
                <c:pt idx="210">
                  <c:v>77.709999999999994</c:v>
                </c:pt>
                <c:pt idx="211">
                  <c:v>80.44</c:v>
                </c:pt>
                <c:pt idx="212">
                  <c:v>81.97</c:v>
                </c:pt>
                <c:pt idx="213">
                  <c:v>85.16</c:v>
                </c:pt>
                <c:pt idx="214">
                  <c:v>88.49</c:v>
                </c:pt>
                <c:pt idx="215">
                  <c:v>91</c:v>
                </c:pt>
                <c:pt idx="216">
                  <c:v>94.03</c:v>
                </c:pt>
                <c:pt idx="217">
                  <c:v>95.75</c:v>
                </c:pt>
                <c:pt idx="218">
                  <c:v>98.3</c:v>
                </c:pt>
                <c:pt idx="219">
                  <c:v>99.98</c:v>
                </c:pt>
                <c:pt idx="220">
                  <c:v>100</c:v>
                </c:pt>
                <c:pt idx="221">
                  <c:v>99.88</c:v>
                </c:pt>
                <c:pt idx="222">
                  <c:v>97.86</c:v>
                </c:pt>
                <c:pt idx="223">
                  <c:v>94.91</c:v>
                </c:pt>
                <c:pt idx="224">
                  <c:v>91.48</c:v>
                </c:pt>
                <c:pt idx="225">
                  <c:v>84.5</c:v>
                </c:pt>
                <c:pt idx="226">
                  <c:v>78.150000000000006</c:v>
                </c:pt>
                <c:pt idx="227">
                  <c:v>71.3</c:v>
                </c:pt>
                <c:pt idx="228">
                  <c:v>62.07</c:v>
                </c:pt>
                <c:pt idx="229">
                  <c:v>53.3</c:v>
                </c:pt>
                <c:pt idx="230">
                  <c:v>45.55</c:v>
                </c:pt>
                <c:pt idx="231">
                  <c:v>38.75</c:v>
                </c:pt>
                <c:pt idx="232">
                  <c:v>30.92</c:v>
                </c:pt>
                <c:pt idx="233">
                  <c:v>24.23</c:v>
                </c:pt>
                <c:pt idx="234">
                  <c:v>19.95</c:v>
                </c:pt>
                <c:pt idx="235">
                  <c:v>15.83</c:v>
                </c:pt>
                <c:pt idx="236">
                  <c:v>12.09</c:v>
                </c:pt>
                <c:pt idx="237">
                  <c:v>9.58</c:v>
                </c:pt>
                <c:pt idx="238">
                  <c:v>8.14</c:v>
                </c:pt>
                <c:pt idx="239">
                  <c:v>6.75</c:v>
                </c:pt>
                <c:pt idx="240">
                  <c:v>5.77</c:v>
                </c:pt>
                <c:pt idx="241">
                  <c:v>5.22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E-F7C5-40F4-BC15-EECE26BE3DDB}"/>
            </c:ext>
          </c:extLst>
        </c:ser>
        <c:ser>
          <c:idx val="15"/>
          <c:order val="15"/>
          <c:tx>
            <c:strRef>
              <c:f>Normalize!$AF$8</c:f>
              <c:strCache>
                <c:ptCount val="1"/>
                <c:pt idx="0">
                  <c:v>220MeV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Normalize!$AE$10:$AE$678</c:f>
              <c:numCache>
                <c:formatCode>General</c:formatCode>
                <c:ptCount val="669"/>
                <c:pt idx="0">
                  <c:v>85.95</c:v>
                </c:pt>
                <c:pt idx="1">
                  <c:v>86.73</c:v>
                </c:pt>
                <c:pt idx="2">
                  <c:v>87.4</c:v>
                </c:pt>
                <c:pt idx="3">
                  <c:v>88.05</c:v>
                </c:pt>
                <c:pt idx="4">
                  <c:v>88.81</c:v>
                </c:pt>
                <c:pt idx="5">
                  <c:v>89.54</c:v>
                </c:pt>
                <c:pt idx="6">
                  <c:v>90.2</c:v>
                </c:pt>
                <c:pt idx="7">
                  <c:v>90.86</c:v>
                </c:pt>
                <c:pt idx="8">
                  <c:v>91.65</c:v>
                </c:pt>
                <c:pt idx="9">
                  <c:v>92.34</c:v>
                </c:pt>
                <c:pt idx="10">
                  <c:v>92.99</c:v>
                </c:pt>
                <c:pt idx="11">
                  <c:v>93.68</c:v>
                </c:pt>
                <c:pt idx="12">
                  <c:v>94.47</c:v>
                </c:pt>
                <c:pt idx="13">
                  <c:v>95.14</c:v>
                </c:pt>
                <c:pt idx="14">
                  <c:v>95.81</c:v>
                </c:pt>
                <c:pt idx="15">
                  <c:v>96.51</c:v>
                </c:pt>
                <c:pt idx="16">
                  <c:v>97.28</c:v>
                </c:pt>
                <c:pt idx="17">
                  <c:v>97.94</c:v>
                </c:pt>
                <c:pt idx="18">
                  <c:v>98.61</c:v>
                </c:pt>
                <c:pt idx="19">
                  <c:v>99.38</c:v>
                </c:pt>
                <c:pt idx="20">
                  <c:v>100.07</c:v>
                </c:pt>
                <c:pt idx="21">
                  <c:v>100.74</c:v>
                </c:pt>
                <c:pt idx="22">
                  <c:v>101.41</c:v>
                </c:pt>
                <c:pt idx="23">
                  <c:v>102.19</c:v>
                </c:pt>
                <c:pt idx="24">
                  <c:v>102.88</c:v>
                </c:pt>
                <c:pt idx="25">
                  <c:v>103.53</c:v>
                </c:pt>
                <c:pt idx="26">
                  <c:v>104.22</c:v>
                </c:pt>
                <c:pt idx="27">
                  <c:v>105</c:v>
                </c:pt>
                <c:pt idx="28">
                  <c:v>105.66</c:v>
                </c:pt>
                <c:pt idx="29">
                  <c:v>106.34</c:v>
                </c:pt>
                <c:pt idx="30">
                  <c:v>107.07</c:v>
                </c:pt>
                <c:pt idx="31">
                  <c:v>107.8</c:v>
                </c:pt>
                <c:pt idx="32">
                  <c:v>108.47</c:v>
                </c:pt>
                <c:pt idx="33">
                  <c:v>109.15</c:v>
                </c:pt>
                <c:pt idx="34">
                  <c:v>109.93</c:v>
                </c:pt>
                <c:pt idx="35">
                  <c:v>110.62</c:v>
                </c:pt>
                <c:pt idx="36">
                  <c:v>111.28</c:v>
                </c:pt>
                <c:pt idx="37">
                  <c:v>111.97</c:v>
                </c:pt>
                <c:pt idx="38">
                  <c:v>112.74</c:v>
                </c:pt>
                <c:pt idx="39">
                  <c:v>113.41</c:v>
                </c:pt>
                <c:pt idx="40">
                  <c:v>114.09</c:v>
                </c:pt>
                <c:pt idx="41">
                  <c:v>114.8</c:v>
                </c:pt>
                <c:pt idx="42">
                  <c:v>115.55</c:v>
                </c:pt>
                <c:pt idx="43">
                  <c:v>116.22</c:v>
                </c:pt>
                <c:pt idx="44">
                  <c:v>116.89</c:v>
                </c:pt>
                <c:pt idx="45">
                  <c:v>117.66</c:v>
                </c:pt>
                <c:pt idx="46">
                  <c:v>118.36</c:v>
                </c:pt>
                <c:pt idx="47">
                  <c:v>119.03</c:v>
                </c:pt>
                <c:pt idx="48">
                  <c:v>119.7</c:v>
                </c:pt>
                <c:pt idx="49">
                  <c:v>120.47</c:v>
                </c:pt>
                <c:pt idx="50">
                  <c:v>121.16</c:v>
                </c:pt>
                <c:pt idx="51">
                  <c:v>121.83</c:v>
                </c:pt>
                <c:pt idx="52">
                  <c:v>122.52</c:v>
                </c:pt>
                <c:pt idx="53">
                  <c:v>123.28</c:v>
                </c:pt>
                <c:pt idx="54">
                  <c:v>123.95</c:v>
                </c:pt>
                <c:pt idx="55">
                  <c:v>124.63</c:v>
                </c:pt>
                <c:pt idx="56">
                  <c:v>125.35</c:v>
                </c:pt>
                <c:pt idx="57">
                  <c:v>126.07</c:v>
                </c:pt>
                <c:pt idx="58">
                  <c:v>126.75</c:v>
                </c:pt>
                <c:pt idx="59">
                  <c:v>127.42</c:v>
                </c:pt>
                <c:pt idx="60">
                  <c:v>128.19</c:v>
                </c:pt>
                <c:pt idx="61">
                  <c:v>128.88</c:v>
                </c:pt>
                <c:pt idx="62">
                  <c:v>129.55000000000001</c:v>
                </c:pt>
                <c:pt idx="63">
                  <c:v>130.25</c:v>
                </c:pt>
                <c:pt idx="64">
                  <c:v>131.02000000000001</c:v>
                </c:pt>
                <c:pt idx="65">
                  <c:v>131.69999999999999</c:v>
                </c:pt>
                <c:pt idx="66">
                  <c:v>132.38</c:v>
                </c:pt>
                <c:pt idx="67">
                  <c:v>133.09</c:v>
                </c:pt>
                <c:pt idx="68">
                  <c:v>133.83000000000001</c:v>
                </c:pt>
                <c:pt idx="69">
                  <c:v>134.51</c:v>
                </c:pt>
                <c:pt idx="70">
                  <c:v>135.18</c:v>
                </c:pt>
                <c:pt idx="71">
                  <c:v>135.93</c:v>
                </c:pt>
                <c:pt idx="72">
                  <c:v>136.63</c:v>
                </c:pt>
                <c:pt idx="73">
                  <c:v>137.32</c:v>
                </c:pt>
                <c:pt idx="74">
                  <c:v>138</c:v>
                </c:pt>
                <c:pt idx="75">
                  <c:v>138.75</c:v>
                </c:pt>
                <c:pt idx="76">
                  <c:v>139.44</c:v>
                </c:pt>
                <c:pt idx="77">
                  <c:v>140.1</c:v>
                </c:pt>
                <c:pt idx="78">
                  <c:v>140.80000000000001</c:v>
                </c:pt>
                <c:pt idx="79">
                  <c:v>141.55000000000001</c:v>
                </c:pt>
                <c:pt idx="80">
                  <c:v>142.24</c:v>
                </c:pt>
                <c:pt idx="81">
                  <c:v>142.91999999999999</c:v>
                </c:pt>
                <c:pt idx="82">
                  <c:v>143.63999999999999</c:v>
                </c:pt>
                <c:pt idx="83">
                  <c:v>144.37</c:v>
                </c:pt>
                <c:pt idx="84">
                  <c:v>145.06</c:v>
                </c:pt>
                <c:pt idx="85">
                  <c:v>145.72999999999999</c:v>
                </c:pt>
                <c:pt idx="86">
                  <c:v>146.47999999999999</c:v>
                </c:pt>
                <c:pt idx="87">
                  <c:v>147.18</c:v>
                </c:pt>
                <c:pt idx="88">
                  <c:v>147.85</c:v>
                </c:pt>
                <c:pt idx="89">
                  <c:v>148.55000000000001</c:v>
                </c:pt>
                <c:pt idx="90">
                  <c:v>149.29</c:v>
                </c:pt>
                <c:pt idx="91">
                  <c:v>149.97</c:v>
                </c:pt>
                <c:pt idx="92">
                  <c:v>150.65</c:v>
                </c:pt>
                <c:pt idx="93">
                  <c:v>151.35</c:v>
                </c:pt>
                <c:pt idx="94">
                  <c:v>152.12</c:v>
                </c:pt>
                <c:pt idx="95">
                  <c:v>152.78</c:v>
                </c:pt>
                <c:pt idx="96">
                  <c:v>153.46</c:v>
                </c:pt>
                <c:pt idx="97">
                  <c:v>154.19999999999999</c:v>
                </c:pt>
                <c:pt idx="98">
                  <c:v>154.9</c:v>
                </c:pt>
                <c:pt idx="99">
                  <c:v>155.58000000000001</c:v>
                </c:pt>
                <c:pt idx="100">
                  <c:v>156.26</c:v>
                </c:pt>
                <c:pt idx="101">
                  <c:v>157.01</c:v>
                </c:pt>
                <c:pt idx="102">
                  <c:v>157.71</c:v>
                </c:pt>
                <c:pt idx="103">
                  <c:v>158.38</c:v>
                </c:pt>
                <c:pt idx="104">
                  <c:v>159.06</c:v>
                </c:pt>
                <c:pt idx="105">
                  <c:v>159.84</c:v>
                </c:pt>
                <c:pt idx="106">
                  <c:v>160.51</c:v>
                </c:pt>
                <c:pt idx="107">
                  <c:v>161.21</c:v>
                </c:pt>
                <c:pt idx="108">
                  <c:v>161.93</c:v>
                </c:pt>
                <c:pt idx="109">
                  <c:v>162.65</c:v>
                </c:pt>
                <c:pt idx="110">
                  <c:v>163.33000000000001</c:v>
                </c:pt>
                <c:pt idx="111">
                  <c:v>164</c:v>
                </c:pt>
                <c:pt idx="112">
                  <c:v>164.76</c:v>
                </c:pt>
                <c:pt idx="113">
                  <c:v>165.46</c:v>
                </c:pt>
                <c:pt idx="114">
                  <c:v>166.13</c:v>
                </c:pt>
                <c:pt idx="115">
                  <c:v>166.82</c:v>
                </c:pt>
                <c:pt idx="116">
                  <c:v>167.55</c:v>
                </c:pt>
                <c:pt idx="117">
                  <c:v>168.25</c:v>
                </c:pt>
                <c:pt idx="118">
                  <c:v>168.92</c:v>
                </c:pt>
                <c:pt idx="119">
                  <c:v>169.62</c:v>
                </c:pt>
                <c:pt idx="120">
                  <c:v>170.38</c:v>
                </c:pt>
                <c:pt idx="121">
                  <c:v>171.05</c:v>
                </c:pt>
                <c:pt idx="122">
                  <c:v>171.73</c:v>
                </c:pt>
                <c:pt idx="123">
                  <c:v>172.47</c:v>
                </c:pt>
                <c:pt idx="124">
                  <c:v>173.16</c:v>
                </c:pt>
                <c:pt idx="125">
                  <c:v>173.86</c:v>
                </c:pt>
                <c:pt idx="126">
                  <c:v>174.54</c:v>
                </c:pt>
                <c:pt idx="127">
                  <c:v>175.28</c:v>
                </c:pt>
                <c:pt idx="128">
                  <c:v>175.98</c:v>
                </c:pt>
                <c:pt idx="129">
                  <c:v>176.66</c:v>
                </c:pt>
                <c:pt idx="130">
                  <c:v>177.36</c:v>
                </c:pt>
                <c:pt idx="131">
                  <c:v>178.09</c:v>
                </c:pt>
                <c:pt idx="132">
                  <c:v>178.78</c:v>
                </c:pt>
                <c:pt idx="133">
                  <c:v>179.46</c:v>
                </c:pt>
                <c:pt idx="134">
                  <c:v>180.18</c:v>
                </c:pt>
                <c:pt idx="135">
                  <c:v>180.9</c:v>
                </c:pt>
                <c:pt idx="136">
                  <c:v>181.6</c:v>
                </c:pt>
                <c:pt idx="137">
                  <c:v>182.26</c:v>
                </c:pt>
                <c:pt idx="138">
                  <c:v>183.04</c:v>
                </c:pt>
                <c:pt idx="139">
                  <c:v>183.73</c:v>
                </c:pt>
                <c:pt idx="140">
                  <c:v>184.39</c:v>
                </c:pt>
                <c:pt idx="141">
                  <c:v>185.1</c:v>
                </c:pt>
                <c:pt idx="142">
                  <c:v>185.83</c:v>
                </c:pt>
                <c:pt idx="143">
                  <c:v>186.53</c:v>
                </c:pt>
                <c:pt idx="144">
                  <c:v>187.21</c:v>
                </c:pt>
                <c:pt idx="145">
                  <c:v>187.92</c:v>
                </c:pt>
                <c:pt idx="146">
                  <c:v>188.66</c:v>
                </c:pt>
                <c:pt idx="147">
                  <c:v>189.34</c:v>
                </c:pt>
                <c:pt idx="148">
                  <c:v>190.04</c:v>
                </c:pt>
                <c:pt idx="149">
                  <c:v>190.78</c:v>
                </c:pt>
                <c:pt idx="150">
                  <c:v>191.5</c:v>
                </c:pt>
                <c:pt idx="151">
                  <c:v>192.18</c:v>
                </c:pt>
                <c:pt idx="152">
                  <c:v>192.87</c:v>
                </c:pt>
                <c:pt idx="153">
                  <c:v>193.59</c:v>
                </c:pt>
                <c:pt idx="154">
                  <c:v>194.29</c:v>
                </c:pt>
                <c:pt idx="155">
                  <c:v>194.97</c:v>
                </c:pt>
                <c:pt idx="156">
                  <c:v>195.67</c:v>
                </c:pt>
                <c:pt idx="157">
                  <c:v>196.41</c:v>
                </c:pt>
                <c:pt idx="158">
                  <c:v>197.1</c:v>
                </c:pt>
                <c:pt idx="159">
                  <c:v>197.79</c:v>
                </c:pt>
                <c:pt idx="160">
                  <c:v>198.5</c:v>
                </c:pt>
                <c:pt idx="161">
                  <c:v>199.22</c:v>
                </c:pt>
                <c:pt idx="162">
                  <c:v>199.92</c:v>
                </c:pt>
                <c:pt idx="163">
                  <c:v>200.6</c:v>
                </c:pt>
                <c:pt idx="164">
                  <c:v>201.34</c:v>
                </c:pt>
                <c:pt idx="165">
                  <c:v>202.03</c:v>
                </c:pt>
                <c:pt idx="166">
                  <c:v>202.71</c:v>
                </c:pt>
                <c:pt idx="167">
                  <c:v>203.42</c:v>
                </c:pt>
                <c:pt idx="168">
                  <c:v>204.14</c:v>
                </c:pt>
                <c:pt idx="169">
                  <c:v>204.86</c:v>
                </c:pt>
                <c:pt idx="170">
                  <c:v>205.54</c:v>
                </c:pt>
                <c:pt idx="171">
                  <c:v>206.23</c:v>
                </c:pt>
                <c:pt idx="172">
                  <c:v>206.97</c:v>
                </c:pt>
                <c:pt idx="173">
                  <c:v>207.65</c:v>
                </c:pt>
                <c:pt idx="174">
                  <c:v>208.34</c:v>
                </c:pt>
                <c:pt idx="175">
                  <c:v>209.05</c:v>
                </c:pt>
                <c:pt idx="176">
                  <c:v>209.77</c:v>
                </c:pt>
                <c:pt idx="177">
                  <c:v>210.45</c:v>
                </c:pt>
                <c:pt idx="178">
                  <c:v>211.14</c:v>
                </c:pt>
                <c:pt idx="179">
                  <c:v>211.87</c:v>
                </c:pt>
                <c:pt idx="180">
                  <c:v>212.57</c:v>
                </c:pt>
                <c:pt idx="181">
                  <c:v>213.25</c:v>
                </c:pt>
                <c:pt idx="182">
                  <c:v>213.96</c:v>
                </c:pt>
                <c:pt idx="183">
                  <c:v>214.69</c:v>
                </c:pt>
                <c:pt idx="184">
                  <c:v>215.39</c:v>
                </c:pt>
                <c:pt idx="185">
                  <c:v>216.09</c:v>
                </c:pt>
                <c:pt idx="186">
                  <c:v>216.79</c:v>
                </c:pt>
                <c:pt idx="187">
                  <c:v>217.53</c:v>
                </c:pt>
                <c:pt idx="188">
                  <c:v>218.21</c:v>
                </c:pt>
                <c:pt idx="189">
                  <c:v>218.89</c:v>
                </c:pt>
                <c:pt idx="190">
                  <c:v>219.63</c:v>
                </c:pt>
                <c:pt idx="191">
                  <c:v>220.33</c:v>
                </c:pt>
                <c:pt idx="192">
                  <c:v>221.01</c:v>
                </c:pt>
                <c:pt idx="193">
                  <c:v>221.71</c:v>
                </c:pt>
                <c:pt idx="194">
                  <c:v>222.43</c:v>
                </c:pt>
                <c:pt idx="195">
                  <c:v>223.15</c:v>
                </c:pt>
                <c:pt idx="196">
                  <c:v>223.82</c:v>
                </c:pt>
                <c:pt idx="197">
                  <c:v>224.53</c:v>
                </c:pt>
                <c:pt idx="198">
                  <c:v>225.29</c:v>
                </c:pt>
                <c:pt idx="199">
                  <c:v>225.96</c:v>
                </c:pt>
                <c:pt idx="200">
                  <c:v>226.65</c:v>
                </c:pt>
                <c:pt idx="201">
                  <c:v>227.36</c:v>
                </c:pt>
                <c:pt idx="202">
                  <c:v>228.06</c:v>
                </c:pt>
                <c:pt idx="203">
                  <c:v>228.76</c:v>
                </c:pt>
                <c:pt idx="204">
                  <c:v>229.44</c:v>
                </c:pt>
                <c:pt idx="205">
                  <c:v>230.17</c:v>
                </c:pt>
                <c:pt idx="206">
                  <c:v>230.88</c:v>
                </c:pt>
                <c:pt idx="207">
                  <c:v>231.54</c:v>
                </c:pt>
                <c:pt idx="208">
                  <c:v>232.25</c:v>
                </c:pt>
                <c:pt idx="209">
                  <c:v>233</c:v>
                </c:pt>
                <c:pt idx="210">
                  <c:v>233.67</c:v>
                </c:pt>
                <c:pt idx="211">
                  <c:v>234.37</c:v>
                </c:pt>
                <c:pt idx="212">
                  <c:v>235.06</c:v>
                </c:pt>
                <c:pt idx="213">
                  <c:v>235.8</c:v>
                </c:pt>
                <c:pt idx="214">
                  <c:v>236.48</c:v>
                </c:pt>
                <c:pt idx="215">
                  <c:v>237.16</c:v>
                </c:pt>
                <c:pt idx="216">
                  <c:v>237.92</c:v>
                </c:pt>
                <c:pt idx="217">
                  <c:v>238.62</c:v>
                </c:pt>
                <c:pt idx="218">
                  <c:v>239.3</c:v>
                </c:pt>
                <c:pt idx="219">
                  <c:v>240.01</c:v>
                </c:pt>
                <c:pt idx="220">
                  <c:v>240.75</c:v>
                </c:pt>
                <c:pt idx="221">
                  <c:v>241.46</c:v>
                </c:pt>
                <c:pt idx="222">
                  <c:v>242.12</c:v>
                </c:pt>
                <c:pt idx="223">
                  <c:v>242.82</c:v>
                </c:pt>
                <c:pt idx="224">
                  <c:v>243.57</c:v>
                </c:pt>
                <c:pt idx="225">
                  <c:v>244.24</c:v>
                </c:pt>
                <c:pt idx="226">
                  <c:v>244.93</c:v>
                </c:pt>
                <c:pt idx="227">
                  <c:v>245.65</c:v>
                </c:pt>
                <c:pt idx="228">
                  <c:v>246.37</c:v>
                </c:pt>
                <c:pt idx="229">
                  <c:v>247.07</c:v>
                </c:pt>
                <c:pt idx="230">
                  <c:v>247.74</c:v>
                </c:pt>
                <c:pt idx="231">
                  <c:v>248.51</c:v>
                </c:pt>
                <c:pt idx="232">
                  <c:v>249.21</c:v>
                </c:pt>
                <c:pt idx="233">
                  <c:v>249.89</c:v>
                </c:pt>
                <c:pt idx="234">
                  <c:v>250.6</c:v>
                </c:pt>
                <c:pt idx="235">
                  <c:v>251.33</c:v>
                </c:pt>
                <c:pt idx="236">
                  <c:v>252.02</c:v>
                </c:pt>
                <c:pt idx="237">
                  <c:v>252.72</c:v>
                </c:pt>
                <c:pt idx="238">
                  <c:v>253.43</c:v>
                </c:pt>
                <c:pt idx="239">
                  <c:v>254.2</c:v>
                </c:pt>
                <c:pt idx="240">
                  <c:v>254.88</c:v>
                </c:pt>
                <c:pt idx="241">
                  <c:v>255.59</c:v>
                </c:pt>
                <c:pt idx="242">
                  <c:v>256.33</c:v>
                </c:pt>
                <c:pt idx="243">
                  <c:v>257.05</c:v>
                </c:pt>
                <c:pt idx="244">
                  <c:v>257.77</c:v>
                </c:pt>
                <c:pt idx="245">
                  <c:v>258.47000000000003</c:v>
                </c:pt>
                <c:pt idx="246">
                  <c:v>259.23</c:v>
                </c:pt>
                <c:pt idx="247">
                  <c:v>259.94</c:v>
                </c:pt>
                <c:pt idx="248">
                  <c:v>260.61</c:v>
                </c:pt>
                <c:pt idx="249">
                  <c:v>261.31</c:v>
                </c:pt>
                <c:pt idx="250">
                  <c:v>262.02999999999997</c:v>
                </c:pt>
                <c:pt idx="251">
                  <c:v>262.66000000000003</c:v>
                </c:pt>
                <c:pt idx="252">
                  <c:v>263.31</c:v>
                </c:pt>
                <c:pt idx="253">
                  <c:v>263.93</c:v>
                </c:pt>
                <c:pt idx="254">
                  <c:v>264.57</c:v>
                </c:pt>
                <c:pt idx="255">
                  <c:v>265.14</c:v>
                </c:pt>
                <c:pt idx="256">
                  <c:v>265.7</c:v>
                </c:pt>
                <c:pt idx="257">
                  <c:v>266.3</c:v>
                </c:pt>
                <c:pt idx="258">
                  <c:v>266.86</c:v>
                </c:pt>
                <c:pt idx="259">
                  <c:v>267.38</c:v>
                </c:pt>
                <c:pt idx="260">
                  <c:v>267.91000000000003</c:v>
                </c:pt>
                <c:pt idx="261">
                  <c:v>268.45999999999998</c:v>
                </c:pt>
                <c:pt idx="262">
                  <c:v>268.95999999999998</c:v>
                </c:pt>
                <c:pt idx="263">
                  <c:v>269.45</c:v>
                </c:pt>
                <c:pt idx="264">
                  <c:v>269.95</c:v>
                </c:pt>
                <c:pt idx="265">
                  <c:v>270.48</c:v>
                </c:pt>
                <c:pt idx="266">
                  <c:v>270.94</c:v>
                </c:pt>
                <c:pt idx="267">
                  <c:v>271.39</c:v>
                </c:pt>
                <c:pt idx="268">
                  <c:v>271.89</c:v>
                </c:pt>
                <c:pt idx="269">
                  <c:v>272.36</c:v>
                </c:pt>
                <c:pt idx="270">
                  <c:v>272.77999999999997</c:v>
                </c:pt>
                <c:pt idx="271">
                  <c:v>273.2</c:v>
                </c:pt>
                <c:pt idx="272">
                  <c:v>273.67</c:v>
                </c:pt>
                <c:pt idx="273">
                  <c:v>274.10000000000002</c:v>
                </c:pt>
                <c:pt idx="274">
                  <c:v>274.52999999999997</c:v>
                </c:pt>
              </c:numCache>
              <c:extLst xmlns:c15="http://schemas.microsoft.com/office/drawing/2012/chart"/>
            </c:numRef>
          </c:xVal>
          <c:yVal>
            <c:numRef>
              <c:f>Normalize!$AF$10:$AF$678</c:f>
              <c:numCache>
                <c:formatCode>General</c:formatCode>
                <c:ptCount val="669"/>
                <c:pt idx="0">
                  <c:v>31.67</c:v>
                </c:pt>
                <c:pt idx="1">
                  <c:v>31.7</c:v>
                </c:pt>
                <c:pt idx="2">
                  <c:v>31.86</c:v>
                </c:pt>
                <c:pt idx="3">
                  <c:v>31.85</c:v>
                </c:pt>
                <c:pt idx="4">
                  <c:v>32.159999999999997</c:v>
                </c:pt>
                <c:pt idx="5">
                  <c:v>32.18</c:v>
                </c:pt>
                <c:pt idx="6">
                  <c:v>32.14</c:v>
                </c:pt>
                <c:pt idx="7">
                  <c:v>32.479999999999997</c:v>
                </c:pt>
                <c:pt idx="8">
                  <c:v>32.53</c:v>
                </c:pt>
                <c:pt idx="9">
                  <c:v>32.36</c:v>
                </c:pt>
                <c:pt idx="10">
                  <c:v>32.53</c:v>
                </c:pt>
                <c:pt idx="11">
                  <c:v>32.68</c:v>
                </c:pt>
                <c:pt idx="12">
                  <c:v>32.869999999999997</c:v>
                </c:pt>
                <c:pt idx="13">
                  <c:v>33.04</c:v>
                </c:pt>
                <c:pt idx="14">
                  <c:v>32.85</c:v>
                </c:pt>
                <c:pt idx="15">
                  <c:v>33.14</c:v>
                </c:pt>
                <c:pt idx="16">
                  <c:v>33.11</c:v>
                </c:pt>
                <c:pt idx="17">
                  <c:v>33.26</c:v>
                </c:pt>
                <c:pt idx="18">
                  <c:v>33.32</c:v>
                </c:pt>
                <c:pt idx="19">
                  <c:v>33.31</c:v>
                </c:pt>
                <c:pt idx="20">
                  <c:v>33.450000000000003</c:v>
                </c:pt>
                <c:pt idx="21">
                  <c:v>33.520000000000003</c:v>
                </c:pt>
                <c:pt idx="22">
                  <c:v>33.81</c:v>
                </c:pt>
                <c:pt idx="23">
                  <c:v>33.69</c:v>
                </c:pt>
                <c:pt idx="24">
                  <c:v>33.75</c:v>
                </c:pt>
                <c:pt idx="25">
                  <c:v>33.97</c:v>
                </c:pt>
                <c:pt idx="26">
                  <c:v>33.94</c:v>
                </c:pt>
                <c:pt idx="27">
                  <c:v>34.06</c:v>
                </c:pt>
                <c:pt idx="28">
                  <c:v>34.1</c:v>
                </c:pt>
                <c:pt idx="29">
                  <c:v>34.090000000000003</c:v>
                </c:pt>
                <c:pt idx="30">
                  <c:v>34.28</c:v>
                </c:pt>
                <c:pt idx="31">
                  <c:v>34.340000000000003</c:v>
                </c:pt>
                <c:pt idx="32">
                  <c:v>34.44</c:v>
                </c:pt>
                <c:pt idx="33">
                  <c:v>34.409999999999997</c:v>
                </c:pt>
                <c:pt idx="34">
                  <c:v>34.39</c:v>
                </c:pt>
                <c:pt idx="35">
                  <c:v>34.49</c:v>
                </c:pt>
                <c:pt idx="36">
                  <c:v>34.6</c:v>
                </c:pt>
                <c:pt idx="37">
                  <c:v>34.83</c:v>
                </c:pt>
                <c:pt idx="38">
                  <c:v>34.76</c:v>
                </c:pt>
                <c:pt idx="39">
                  <c:v>34.869999999999997</c:v>
                </c:pt>
                <c:pt idx="40">
                  <c:v>34.78</c:v>
                </c:pt>
                <c:pt idx="41">
                  <c:v>35.15</c:v>
                </c:pt>
                <c:pt idx="42">
                  <c:v>35.19</c:v>
                </c:pt>
                <c:pt idx="43">
                  <c:v>35.200000000000003</c:v>
                </c:pt>
                <c:pt idx="44">
                  <c:v>35.229999999999997</c:v>
                </c:pt>
                <c:pt idx="45">
                  <c:v>35.44</c:v>
                </c:pt>
                <c:pt idx="46">
                  <c:v>35.130000000000003</c:v>
                </c:pt>
                <c:pt idx="47">
                  <c:v>35.58</c:v>
                </c:pt>
                <c:pt idx="48">
                  <c:v>35.64</c:v>
                </c:pt>
                <c:pt idx="49">
                  <c:v>35.520000000000003</c:v>
                </c:pt>
                <c:pt idx="50">
                  <c:v>35.729999999999997</c:v>
                </c:pt>
                <c:pt idx="51">
                  <c:v>35.51</c:v>
                </c:pt>
                <c:pt idx="52">
                  <c:v>35.69</c:v>
                </c:pt>
                <c:pt idx="53">
                  <c:v>35.86</c:v>
                </c:pt>
                <c:pt idx="54">
                  <c:v>35.74</c:v>
                </c:pt>
                <c:pt idx="55">
                  <c:v>36.119999999999997</c:v>
                </c:pt>
                <c:pt idx="56">
                  <c:v>36</c:v>
                </c:pt>
                <c:pt idx="57">
                  <c:v>35.96</c:v>
                </c:pt>
                <c:pt idx="58">
                  <c:v>36.19</c:v>
                </c:pt>
                <c:pt idx="59">
                  <c:v>36.14</c:v>
                </c:pt>
                <c:pt idx="60">
                  <c:v>36.4</c:v>
                </c:pt>
                <c:pt idx="61">
                  <c:v>36.35</c:v>
                </c:pt>
                <c:pt idx="62">
                  <c:v>36.409999999999997</c:v>
                </c:pt>
                <c:pt idx="63">
                  <c:v>36.51</c:v>
                </c:pt>
                <c:pt idx="64">
                  <c:v>36.590000000000003</c:v>
                </c:pt>
                <c:pt idx="65">
                  <c:v>36.68</c:v>
                </c:pt>
                <c:pt idx="66">
                  <c:v>36.659999999999997</c:v>
                </c:pt>
                <c:pt idx="67">
                  <c:v>36.71</c:v>
                </c:pt>
                <c:pt idx="68">
                  <c:v>36.9</c:v>
                </c:pt>
                <c:pt idx="69">
                  <c:v>36.76</c:v>
                </c:pt>
                <c:pt idx="70">
                  <c:v>36.9</c:v>
                </c:pt>
                <c:pt idx="71">
                  <c:v>37</c:v>
                </c:pt>
                <c:pt idx="72">
                  <c:v>37.01</c:v>
                </c:pt>
                <c:pt idx="73">
                  <c:v>37.07</c:v>
                </c:pt>
                <c:pt idx="74">
                  <c:v>36.96</c:v>
                </c:pt>
                <c:pt idx="75">
                  <c:v>37.22</c:v>
                </c:pt>
                <c:pt idx="76">
                  <c:v>37.32</c:v>
                </c:pt>
                <c:pt idx="77">
                  <c:v>37.33</c:v>
                </c:pt>
                <c:pt idx="78">
                  <c:v>37.47</c:v>
                </c:pt>
                <c:pt idx="79">
                  <c:v>37.36</c:v>
                </c:pt>
                <c:pt idx="80">
                  <c:v>37.47</c:v>
                </c:pt>
                <c:pt idx="81">
                  <c:v>37.58</c:v>
                </c:pt>
                <c:pt idx="82">
                  <c:v>37.53</c:v>
                </c:pt>
                <c:pt idx="83">
                  <c:v>37.76</c:v>
                </c:pt>
                <c:pt idx="84">
                  <c:v>37.82</c:v>
                </c:pt>
                <c:pt idx="85">
                  <c:v>37.880000000000003</c:v>
                </c:pt>
                <c:pt idx="86">
                  <c:v>37.97</c:v>
                </c:pt>
                <c:pt idx="87">
                  <c:v>37.880000000000003</c:v>
                </c:pt>
                <c:pt idx="88">
                  <c:v>38.159999999999997</c:v>
                </c:pt>
                <c:pt idx="89">
                  <c:v>37.880000000000003</c:v>
                </c:pt>
                <c:pt idx="90">
                  <c:v>38.33</c:v>
                </c:pt>
                <c:pt idx="91">
                  <c:v>38.26</c:v>
                </c:pt>
                <c:pt idx="92">
                  <c:v>38.21</c:v>
                </c:pt>
                <c:pt idx="93">
                  <c:v>38.520000000000003</c:v>
                </c:pt>
                <c:pt idx="94">
                  <c:v>38.33</c:v>
                </c:pt>
                <c:pt idx="95">
                  <c:v>38.479999999999997</c:v>
                </c:pt>
                <c:pt idx="96">
                  <c:v>38.65</c:v>
                </c:pt>
                <c:pt idx="97">
                  <c:v>38.450000000000003</c:v>
                </c:pt>
                <c:pt idx="98">
                  <c:v>38.68</c:v>
                </c:pt>
                <c:pt idx="99">
                  <c:v>38.64</c:v>
                </c:pt>
                <c:pt idx="100">
                  <c:v>38.85</c:v>
                </c:pt>
                <c:pt idx="101">
                  <c:v>38.92</c:v>
                </c:pt>
                <c:pt idx="102">
                  <c:v>38.82</c:v>
                </c:pt>
                <c:pt idx="103">
                  <c:v>39.03</c:v>
                </c:pt>
                <c:pt idx="104">
                  <c:v>38.92</c:v>
                </c:pt>
                <c:pt idx="105">
                  <c:v>38.96</c:v>
                </c:pt>
                <c:pt idx="106">
                  <c:v>39.03</c:v>
                </c:pt>
                <c:pt idx="107">
                  <c:v>39.08</c:v>
                </c:pt>
                <c:pt idx="108">
                  <c:v>39.19</c:v>
                </c:pt>
                <c:pt idx="109">
                  <c:v>39.39</c:v>
                </c:pt>
                <c:pt idx="110">
                  <c:v>39.33</c:v>
                </c:pt>
                <c:pt idx="111">
                  <c:v>39.28</c:v>
                </c:pt>
                <c:pt idx="112">
                  <c:v>39.380000000000003</c:v>
                </c:pt>
                <c:pt idx="113">
                  <c:v>39.5</c:v>
                </c:pt>
                <c:pt idx="114">
                  <c:v>39.67</c:v>
                </c:pt>
                <c:pt idx="115">
                  <c:v>39.57</c:v>
                </c:pt>
                <c:pt idx="116">
                  <c:v>39.880000000000003</c:v>
                </c:pt>
                <c:pt idx="117">
                  <c:v>39.700000000000003</c:v>
                </c:pt>
                <c:pt idx="118">
                  <c:v>40.08</c:v>
                </c:pt>
                <c:pt idx="119">
                  <c:v>40.04</c:v>
                </c:pt>
                <c:pt idx="120">
                  <c:v>39.9</c:v>
                </c:pt>
                <c:pt idx="121">
                  <c:v>40.26</c:v>
                </c:pt>
                <c:pt idx="122">
                  <c:v>40.090000000000003</c:v>
                </c:pt>
                <c:pt idx="123">
                  <c:v>40.06</c:v>
                </c:pt>
                <c:pt idx="124">
                  <c:v>40.51</c:v>
                </c:pt>
                <c:pt idx="125">
                  <c:v>40.32</c:v>
                </c:pt>
                <c:pt idx="126">
                  <c:v>40.57</c:v>
                </c:pt>
                <c:pt idx="127">
                  <c:v>40.76</c:v>
                </c:pt>
                <c:pt idx="128">
                  <c:v>40.78</c:v>
                </c:pt>
                <c:pt idx="129">
                  <c:v>40.76</c:v>
                </c:pt>
                <c:pt idx="130">
                  <c:v>40.9</c:v>
                </c:pt>
                <c:pt idx="131">
                  <c:v>41.1</c:v>
                </c:pt>
                <c:pt idx="132">
                  <c:v>41.12</c:v>
                </c:pt>
                <c:pt idx="133">
                  <c:v>41.26</c:v>
                </c:pt>
                <c:pt idx="134">
                  <c:v>41.12</c:v>
                </c:pt>
                <c:pt idx="135">
                  <c:v>41.19</c:v>
                </c:pt>
                <c:pt idx="136">
                  <c:v>41.42</c:v>
                </c:pt>
                <c:pt idx="137">
                  <c:v>41.35</c:v>
                </c:pt>
                <c:pt idx="138">
                  <c:v>41.49</c:v>
                </c:pt>
                <c:pt idx="139">
                  <c:v>41.48</c:v>
                </c:pt>
                <c:pt idx="140">
                  <c:v>41.66</c:v>
                </c:pt>
                <c:pt idx="141">
                  <c:v>41.84</c:v>
                </c:pt>
                <c:pt idx="142">
                  <c:v>41.84</c:v>
                </c:pt>
                <c:pt idx="143">
                  <c:v>41.96</c:v>
                </c:pt>
                <c:pt idx="144">
                  <c:v>42.06</c:v>
                </c:pt>
                <c:pt idx="145">
                  <c:v>41.99</c:v>
                </c:pt>
                <c:pt idx="146">
                  <c:v>42.46</c:v>
                </c:pt>
                <c:pt idx="147">
                  <c:v>42.35</c:v>
                </c:pt>
                <c:pt idx="148">
                  <c:v>42.43</c:v>
                </c:pt>
                <c:pt idx="149">
                  <c:v>42.59</c:v>
                </c:pt>
                <c:pt idx="150">
                  <c:v>42.4</c:v>
                </c:pt>
                <c:pt idx="151">
                  <c:v>42.52</c:v>
                </c:pt>
                <c:pt idx="152">
                  <c:v>42.69</c:v>
                </c:pt>
                <c:pt idx="153">
                  <c:v>42.92</c:v>
                </c:pt>
                <c:pt idx="154">
                  <c:v>42.91</c:v>
                </c:pt>
                <c:pt idx="155">
                  <c:v>43.21</c:v>
                </c:pt>
                <c:pt idx="156">
                  <c:v>43.16</c:v>
                </c:pt>
                <c:pt idx="157">
                  <c:v>43.3</c:v>
                </c:pt>
                <c:pt idx="158">
                  <c:v>43.35</c:v>
                </c:pt>
                <c:pt idx="159">
                  <c:v>43.43</c:v>
                </c:pt>
                <c:pt idx="160">
                  <c:v>43.68</c:v>
                </c:pt>
                <c:pt idx="161">
                  <c:v>43.91</c:v>
                </c:pt>
                <c:pt idx="162">
                  <c:v>43.77</c:v>
                </c:pt>
                <c:pt idx="163">
                  <c:v>43.84</c:v>
                </c:pt>
                <c:pt idx="164">
                  <c:v>44.12</c:v>
                </c:pt>
                <c:pt idx="165">
                  <c:v>44.34</c:v>
                </c:pt>
                <c:pt idx="166">
                  <c:v>44.54</c:v>
                </c:pt>
                <c:pt idx="167">
                  <c:v>44.56</c:v>
                </c:pt>
                <c:pt idx="168">
                  <c:v>44.8</c:v>
                </c:pt>
                <c:pt idx="169">
                  <c:v>44.88</c:v>
                </c:pt>
                <c:pt idx="170">
                  <c:v>44.93</c:v>
                </c:pt>
                <c:pt idx="171">
                  <c:v>44.95</c:v>
                </c:pt>
                <c:pt idx="172">
                  <c:v>45.15</c:v>
                </c:pt>
                <c:pt idx="173">
                  <c:v>45.09</c:v>
                </c:pt>
                <c:pt idx="174">
                  <c:v>45.31</c:v>
                </c:pt>
                <c:pt idx="175">
                  <c:v>45.36</c:v>
                </c:pt>
                <c:pt idx="176">
                  <c:v>45.78</c:v>
                </c:pt>
                <c:pt idx="177">
                  <c:v>45.69</c:v>
                </c:pt>
                <c:pt idx="178">
                  <c:v>45.94</c:v>
                </c:pt>
                <c:pt idx="179">
                  <c:v>46.19</c:v>
                </c:pt>
                <c:pt idx="180">
                  <c:v>46.28</c:v>
                </c:pt>
                <c:pt idx="181">
                  <c:v>46.53</c:v>
                </c:pt>
                <c:pt idx="182">
                  <c:v>46.38</c:v>
                </c:pt>
                <c:pt idx="183">
                  <c:v>46.58</c:v>
                </c:pt>
                <c:pt idx="184">
                  <c:v>46.93</c:v>
                </c:pt>
                <c:pt idx="185">
                  <c:v>46.92</c:v>
                </c:pt>
                <c:pt idx="186">
                  <c:v>46.96</c:v>
                </c:pt>
                <c:pt idx="187">
                  <c:v>47.1</c:v>
                </c:pt>
                <c:pt idx="188">
                  <c:v>47.11</c:v>
                </c:pt>
                <c:pt idx="189">
                  <c:v>47.91</c:v>
                </c:pt>
                <c:pt idx="190">
                  <c:v>47.77</c:v>
                </c:pt>
                <c:pt idx="191">
                  <c:v>47.92</c:v>
                </c:pt>
                <c:pt idx="192">
                  <c:v>48.2</c:v>
                </c:pt>
                <c:pt idx="193">
                  <c:v>48.42</c:v>
                </c:pt>
                <c:pt idx="194">
                  <c:v>48.63</c:v>
                </c:pt>
                <c:pt idx="195">
                  <c:v>48.71</c:v>
                </c:pt>
                <c:pt idx="196">
                  <c:v>48.82</c:v>
                </c:pt>
                <c:pt idx="197">
                  <c:v>49.37</c:v>
                </c:pt>
                <c:pt idx="198">
                  <c:v>49.31</c:v>
                </c:pt>
                <c:pt idx="199">
                  <c:v>49.54</c:v>
                </c:pt>
                <c:pt idx="200">
                  <c:v>49.67</c:v>
                </c:pt>
                <c:pt idx="201">
                  <c:v>49.88</c:v>
                </c:pt>
                <c:pt idx="202">
                  <c:v>50.26</c:v>
                </c:pt>
                <c:pt idx="203">
                  <c:v>50.25</c:v>
                </c:pt>
                <c:pt idx="204">
                  <c:v>50.64</c:v>
                </c:pt>
                <c:pt idx="205">
                  <c:v>50.64</c:v>
                </c:pt>
                <c:pt idx="206">
                  <c:v>50.92</c:v>
                </c:pt>
                <c:pt idx="207">
                  <c:v>51.59</c:v>
                </c:pt>
                <c:pt idx="208">
                  <c:v>51.32</c:v>
                </c:pt>
                <c:pt idx="209">
                  <c:v>51.78</c:v>
                </c:pt>
                <c:pt idx="210">
                  <c:v>52.09</c:v>
                </c:pt>
                <c:pt idx="211">
                  <c:v>52.26</c:v>
                </c:pt>
                <c:pt idx="212">
                  <c:v>52.82</c:v>
                </c:pt>
                <c:pt idx="213">
                  <c:v>52.86</c:v>
                </c:pt>
                <c:pt idx="214">
                  <c:v>53.44</c:v>
                </c:pt>
                <c:pt idx="215">
                  <c:v>53.59</c:v>
                </c:pt>
                <c:pt idx="216">
                  <c:v>53.94</c:v>
                </c:pt>
                <c:pt idx="217">
                  <c:v>54.75</c:v>
                </c:pt>
                <c:pt idx="218">
                  <c:v>54.85</c:v>
                </c:pt>
                <c:pt idx="219">
                  <c:v>55.52</c:v>
                </c:pt>
                <c:pt idx="220">
                  <c:v>55.82</c:v>
                </c:pt>
                <c:pt idx="221">
                  <c:v>56.08</c:v>
                </c:pt>
                <c:pt idx="222">
                  <c:v>56.52</c:v>
                </c:pt>
                <c:pt idx="223">
                  <c:v>57.3</c:v>
                </c:pt>
                <c:pt idx="224">
                  <c:v>57.71</c:v>
                </c:pt>
                <c:pt idx="225">
                  <c:v>58</c:v>
                </c:pt>
                <c:pt idx="226">
                  <c:v>58.62</c:v>
                </c:pt>
                <c:pt idx="227">
                  <c:v>59.37</c:v>
                </c:pt>
                <c:pt idx="228">
                  <c:v>59.84</c:v>
                </c:pt>
                <c:pt idx="229">
                  <c:v>60.7</c:v>
                </c:pt>
                <c:pt idx="230">
                  <c:v>61.29</c:v>
                </c:pt>
                <c:pt idx="231">
                  <c:v>62</c:v>
                </c:pt>
                <c:pt idx="232">
                  <c:v>63.13</c:v>
                </c:pt>
                <c:pt idx="233">
                  <c:v>63.61</c:v>
                </c:pt>
                <c:pt idx="234">
                  <c:v>65.040000000000006</c:v>
                </c:pt>
                <c:pt idx="235">
                  <c:v>65.8</c:v>
                </c:pt>
                <c:pt idx="236">
                  <c:v>66.86</c:v>
                </c:pt>
                <c:pt idx="237">
                  <c:v>67.95</c:v>
                </c:pt>
                <c:pt idx="238">
                  <c:v>69.11</c:v>
                </c:pt>
                <c:pt idx="239">
                  <c:v>70.680000000000007</c:v>
                </c:pt>
                <c:pt idx="240">
                  <c:v>72.27</c:v>
                </c:pt>
                <c:pt idx="241">
                  <c:v>73.61</c:v>
                </c:pt>
                <c:pt idx="242">
                  <c:v>76.06</c:v>
                </c:pt>
                <c:pt idx="243">
                  <c:v>77.84</c:v>
                </c:pt>
                <c:pt idx="244">
                  <c:v>79.94</c:v>
                </c:pt>
                <c:pt idx="245">
                  <c:v>82.61</c:v>
                </c:pt>
                <c:pt idx="246">
                  <c:v>85.2</c:v>
                </c:pt>
                <c:pt idx="247">
                  <c:v>88.04</c:v>
                </c:pt>
                <c:pt idx="248">
                  <c:v>90.15</c:v>
                </c:pt>
                <c:pt idx="249">
                  <c:v>93.81</c:v>
                </c:pt>
                <c:pt idx="250">
                  <c:v>96.05</c:v>
                </c:pt>
                <c:pt idx="251">
                  <c:v>97.69</c:v>
                </c:pt>
                <c:pt idx="252">
                  <c:v>99.55</c:v>
                </c:pt>
                <c:pt idx="253">
                  <c:v>100</c:v>
                </c:pt>
                <c:pt idx="254">
                  <c:v>99.42</c:v>
                </c:pt>
                <c:pt idx="255">
                  <c:v>98.76</c:v>
                </c:pt>
                <c:pt idx="256">
                  <c:v>96.1</c:v>
                </c:pt>
                <c:pt idx="257">
                  <c:v>91.67</c:v>
                </c:pt>
                <c:pt idx="258">
                  <c:v>86.61</c:v>
                </c:pt>
                <c:pt idx="259">
                  <c:v>80.19</c:v>
                </c:pt>
                <c:pt idx="260">
                  <c:v>73.48</c:v>
                </c:pt>
                <c:pt idx="261">
                  <c:v>64.69</c:v>
                </c:pt>
                <c:pt idx="262">
                  <c:v>56.81</c:v>
                </c:pt>
                <c:pt idx="263">
                  <c:v>48.73</c:v>
                </c:pt>
                <c:pt idx="264">
                  <c:v>40.92</c:v>
                </c:pt>
                <c:pt idx="265">
                  <c:v>33.409999999999997</c:v>
                </c:pt>
                <c:pt idx="266">
                  <c:v>27.24</c:v>
                </c:pt>
                <c:pt idx="267">
                  <c:v>21.93</c:v>
                </c:pt>
                <c:pt idx="268">
                  <c:v>17.059999999999999</c:v>
                </c:pt>
                <c:pt idx="269">
                  <c:v>13.37</c:v>
                </c:pt>
                <c:pt idx="270">
                  <c:v>10.73</c:v>
                </c:pt>
                <c:pt idx="271">
                  <c:v>8.61</c:v>
                </c:pt>
                <c:pt idx="272">
                  <c:v>6.96</c:v>
                </c:pt>
                <c:pt idx="273">
                  <c:v>5.9</c:v>
                </c:pt>
                <c:pt idx="274">
                  <c:v>5.2</c:v>
                </c:pt>
              </c:numCache>
              <c:extLst xmlns:c15="http://schemas.microsoft.com/office/drawing/2012/chart"/>
            </c:numRef>
          </c:yVal>
          <c:smooth val="1"/>
          <c:extLst>
            <c:ext xmlns:c16="http://schemas.microsoft.com/office/drawing/2014/chart" uri="{C3380CC4-5D6E-409C-BE32-E72D297353CC}">
              <c16:uniqueId val="{0000000F-F7C5-40F4-BC15-EECE26BE3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478816"/>
        <c:axId val="221479376"/>
        <c:extLst>
          <c:ext xmlns:c15="http://schemas.microsoft.com/office/drawing/2012/chart" uri="{02D57815-91ED-43cb-92C2-25804820EDAC}">
            <c15:filteredScatterSeries>
              <c15:ser>
                <c:idx val="16"/>
                <c:order val="16"/>
                <c:tx>
                  <c:strRef>
                    <c:extLst>
                      <c:ext uri="{02D57815-91ED-43cb-92C2-25804820EDAC}">
                        <c15:formulaRef>
                          <c15:sqref>Normalize!$AH$8</c15:sqref>
                        </c15:formulaRef>
                      </c:ext>
                    </c:extLst>
                    <c:strCache>
                      <c:ptCount val="1"/>
                      <c:pt idx="0">
                        <c:v>230MeV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Normalize!$AG$10:$AG$792</c15:sqref>
                        </c15:formulaRef>
                      </c:ext>
                    </c:extLst>
                    <c:numCache>
                      <c:formatCode>General</c:formatCode>
                      <c:ptCount val="783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Normalize!$AH$10:$AH$792</c15:sqref>
                        </c15:formulaRef>
                      </c:ext>
                    </c:extLst>
                    <c:numCache>
                      <c:formatCode>General</c:formatCode>
                      <c:ptCount val="783"/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10-F7C5-40F4-BC15-EECE26BE3DDB}"/>
                  </c:ext>
                </c:extLst>
              </c15:ser>
            </c15:filteredScatterSeries>
          </c:ext>
        </c:extLst>
      </c:scatterChart>
      <c:valAx>
        <c:axId val="221478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WET(mm)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1479376"/>
        <c:crosses val="autoZero"/>
        <c:crossBetween val="midCat"/>
      </c:valAx>
      <c:valAx>
        <c:axId val="22147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Normalize</a:t>
                </a:r>
                <a:endParaRPr lang="zh-TW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21478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846083459751013"/>
          <c:y val="0.12805268175558773"/>
          <c:w val="9.3211129572106241E-2"/>
          <c:h val="0.73244354786230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0.18515</cdr:x>
      <cdr:y>0.75394</cdr:y>
    </cdr:from>
    <cdr:to>
      <cdr:x>0.42355</cdr:x>
      <cdr:y>0.82713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1460214" y="3280630"/>
          <a:ext cx="1880172" cy="318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zh-TW" sz="1200" b="1" dirty="0" smtClean="0">
              <a:solidFill>
                <a:srgbClr val="FF0000"/>
              </a:solidFill>
            </a:rPr>
            <a:t>V = 0.998</a:t>
          </a:r>
          <a:r>
            <a:rPr lang="en-US" altLang="zh-TW" sz="1200" b="1" dirty="0" smtClean="0">
              <a:solidFill>
                <a:srgbClr val="FF0000"/>
              </a:solidFill>
              <a:latin typeface="Calibri" panose="020F0502020204030204" pitchFamily="34" charset="0"/>
            </a:rPr>
            <a:t>±0.001 mm/</a:t>
          </a:r>
          <a:r>
            <a:rPr lang="en-US" altLang="zh-TW" sz="1200" b="1" dirty="0" err="1" smtClean="0">
              <a:solidFill>
                <a:srgbClr val="FF0000"/>
              </a:solidFill>
              <a:latin typeface="Calibri" panose="020F0502020204030204" pitchFamily="34" charset="0"/>
            </a:rPr>
            <a:t>msec</a:t>
          </a:r>
          <a:endParaRPr lang="zh-TW" altLang="en-US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0.64363</cdr:x>
      <cdr:y>0.05406</cdr:y>
    </cdr:from>
    <cdr:to>
      <cdr:x>0.88203</cdr:x>
      <cdr:y>0.12726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5076146" y="235231"/>
          <a:ext cx="1880172" cy="318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TW" sz="1200" b="1" dirty="0" smtClean="0">
              <a:solidFill>
                <a:srgbClr val="FF0000"/>
              </a:solidFill>
            </a:rPr>
            <a:t>V = 0.992</a:t>
          </a:r>
          <a:r>
            <a:rPr lang="en-US" altLang="zh-TW" sz="1200" b="1" dirty="0" smtClean="0">
              <a:solidFill>
                <a:srgbClr val="FF0000"/>
              </a:solidFill>
              <a:latin typeface="Calibri" panose="020F0502020204030204" pitchFamily="34" charset="0"/>
            </a:rPr>
            <a:t>±0.001 mm/</a:t>
          </a:r>
          <a:r>
            <a:rPr lang="en-US" altLang="zh-TW" sz="1200" b="1" dirty="0" err="1" smtClean="0">
              <a:solidFill>
                <a:srgbClr val="FF0000"/>
              </a:solidFill>
              <a:latin typeface="Calibri" panose="020F0502020204030204" pitchFamily="34" charset="0"/>
            </a:rPr>
            <a:t>msec</a:t>
          </a:r>
          <a:endParaRPr lang="zh-TW" altLang="en-US" sz="12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328AA-22C9-4A4C-83EB-1242F387BD0F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0A50-B299-42BD-8ABF-95FB6B85E7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47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bel_Prize_in_Physic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X-ray" TargetMode="External"/><Relationship Id="rId5" Type="http://schemas.openxmlformats.org/officeDocument/2006/relationships/hyperlink" Target="https://en.wikipedia.org/wiki/Crystal_structure" TargetMode="External"/><Relationship Id="rId4" Type="http://schemas.openxmlformats.org/officeDocument/2006/relationships/hyperlink" Target="https://en.wikipedia.org/wiki/X-ray_crystallograph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H-&gt;ZZ-&gt;</a:t>
            </a:r>
            <a:r>
              <a:rPr lang="en-US" altLang="zh-TW" dirty="0" err="1" smtClean="0"/>
              <a:t>eeuu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12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H-&gt;ZZ-&gt;</a:t>
            </a:r>
            <a:r>
              <a:rPr lang="en-US" altLang="zh-TW" dirty="0" err="1" smtClean="0"/>
              <a:t>eeuu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58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H-&gt;ZZ-&gt;</a:t>
            </a:r>
            <a:r>
              <a:rPr lang="en-US" altLang="zh-TW" dirty="0" err="1" smtClean="0"/>
              <a:t>eeuu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50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1970</a:t>
            </a:r>
            <a:r>
              <a:rPr lang="zh-TW" altLang="en-US" dirty="0" smtClean="0"/>
              <a:t>才正式禁止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06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Ra226</a:t>
            </a:r>
            <a:r>
              <a:rPr lang="en-US" altLang="zh-TW" baseline="0" dirty="0" smtClean="0"/>
              <a:t> decay mode Ra226-&gt; Alpha + Rn222</a:t>
            </a:r>
            <a:endParaRPr lang="en-US" altLang="zh-TW" dirty="0" smtClean="0"/>
          </a:p>
          <a:p>
            <a:r>
              <a:rPr lang="en-US" altLang="zh-TW" dirty="0" smtClean="0"/>
              <a:t>Bragg 1915 </a:t>
            </a:r>
            <a:r>
              <a:rPr lang="en-US" altLang="zh-TW" dirty="0" smtClean="0">
                <a:hlinkClick r:id="rId3" tooltip="Nobel Prize in Physics"/>
              </a:rPr>
              <a:t>Nobel Prize in Physics</a:t>
            </a:r>
            <a:r>
              <a:rPr lang="en-US" altLang="zh-TW" dirty="0" smtClean="0"/>
              <a:t>: </a:t>
            </a:r>
            <a:r>
              <a:rPr lang="en-US" altLang="zh-TW" i="1" dirty="0" smtClean="0"/>
              <a:t>"for their services in the </a:t>
            </a:r>
            <a:r>
              <a:rPr lang="en-US" altLang="zh-TW" i="1" dirty="0" smtClean="0">
                <a:hlinkClick r:id="rId4" tooltip="X-ray crystallography"/>
              </a:rPr>
              <a:t>analysis</a:t>
            </a:r>
            <a:r>
              <a:rPr lang="en-US" altLang="zh-TW" i="1" dirty="0" smtClean="0"/>
              <a:t> of </a:t>
            </a:r>
            <a:r>
              <a:rPr lang="en-US" altLang="zh-TW" i="1" dirty="0" smtClean="0">
                <a:hlinkClick r:id="rId5" tooltip="Crystal structure"/>
              </a:rPr>
              <a:t>crystal structure</a:t>
            </a:r>
            <a:r>
              <a:rPr lang="en-US" altLang="zh-TW" i="1" dirty="0" smtClean="0"/>
              <a:t> by means of </a:t>
            </a:r>
            <a:r>
              <a:rPr lang="en-US" altLang="zh-TW" i="1" dirty="0" smtClean="0">
                <a:hlinkClick r:id="rId6" tooltip="X-ray"/>
              </a:rPr>
              <a:t>X-rays</a:t>
            </a:r>
            <a:r>
              <a:rPr lang="en-US" altLang="zh-TW" i="1" dirty="0" smtClean="0"/>
              <a:t>"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01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Tricho</a:t>
            </a:r>
            <a:r>
              <a:rPr lang="en-US" altLang="zh-TW" dirty="0" smtClean="0"/>
              <a:t> sales corporation established in 1924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12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治療到</a:t>
            </a:r>
            <a:r>
              <a:rPr lang="en-US" altLang="zh-TW" dirty="0" smtClean="0"/>
              <a:t>2002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BFBF6-FCB4-48D7-8F45-C68D07E7827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872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H-&gt;ZZ-&gt;</a:t>
            </a:r>
            <a:r>
              <a:rPr lang="en-US" altLang="zh-TW" dirty="0" err="1" smtClean="0"/>
              <a:t>eeuu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0A50-B299-42BD-8ABF-95FB6B85E7D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9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AA03-BED3-4B2E-A55C-814D17B4D6DC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98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2AEA-D14E-4A50-8879-6222ABA9429E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87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9AA7-98D3-4B38-B60D-DF6701AF3D01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6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5AAB-F84E-4A44-A1A0-CD177D17993C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7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AAB1-321C-45F6-A2BB-DABF8D694B66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6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D40D-50F6-4407-9454-4EA1FB48C2BE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25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F0582-BB79-437E-B069-6ABDE7FF3563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55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915F-B660-4115-816F-C1AF76A01902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8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E3EE-875F-46FF-844D-E4A15E704629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30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C0FD-A420-452E-80F1-88F12C69506C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88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63C9-7175-4303-80AF-904697429115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9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07E3-0346-4B2F-A14C-7DA5908CAAC9}" type="datetime1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1B024-C2A1-4CFF-AED8-DCCD3BFADC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84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Particle Detectors</a:t>
            </a:r>
            <a:b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</a:br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for</a:t>
            </a:r>
            <a:b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</a:br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Medical Applications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725608"/>
            <a:ext cx="6858000" cy="1655762"/>
          </a:xfrm>
        </p:spPr>
        <p:txBody>
          <a:bodyPr/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Chih-hsun Lin</a:t>
            </a: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Institute of Physics, Academia </a:t>
            </a:r>
            <a:r>
              <a:rPr lang="en-US" altLang="zh-TW" b="1" dirty="0" err="1" smtClean="0">
                <a:ea typeface="標楷體" panose="03000509000000000000" pitchFamily="65" charset="-120"/>
              </a:rPr>
              <a:t>Sinica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6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Radiosensitivity</a:t>
            </a:r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 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13718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Radiation affects both normal cells and cancel cells. 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 smtClean="0">
                <a:ea typeface="標楷體" panose="03000509000000000000" pitchFamily="65" charset="-120"/>
              </a:rPr>
              <a:t>Different types of cells have different </a:t>
            </a:r>
            <a:r>
              <a:rPr lang="en-US" altLang="zh-TW" b="1" dirty="0" err="1" smtClean="0">
                <a:ea typeface="標楷體" panose="03000509000000000000" pitchFamily="65" charset="-120"/>
              </a:rPr>
              <a:t>radiosensitivity</a:t>
            </a:r>
            <a:r>
              <a:rPr lang="en-US" altLang="zh-TW" b="1" dirty="0" smtClean="0">
                <a:ea typeface="標楷體" panose="03000509000000000000" pitchFamily="65" charset="-120"/>
              </a:rPr>
              <a:t>.</a:t>
            </a:r>
            <a:r>
              <a:rPr lang="zh-TW" altLang="en-US" b="1" dirty="0" smtClean="0"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ea typeface="標楷體" panose="03000509000000000000" pitchFamily="65" charset="-120"/>
              </a:rPr>
            </a:br>
            <a:r>
              <a:rPr lang="en-US" altLang="zh-TW" b="1" dirty="0" smtClean="0">
                <a:ea typeface="標楷體" panose="03000509000000000000" pitchFamily="65" charset="-120"/>
              </a:rPr>
              <a:t>They are more sensitive if</a:t>
            </a:r>
          </a:p>
          <a:p>
            <a:pPr lvl="2"/>
            <a:r>
              <a:rPr lang="en-US" altLang="zh-TW" b="1" dirty="0" smtClean="0">
                <a:ea typeface="標楷體" panose="03000509000000000000" pitchFamily="65" charset="-120"/>
              </a:rPr>
              <a:t>Cells are highly </a:t>
            </a:r>
            <a:r>
              <a:rPr lang="en-US" altLang="zh-TW" b="1" dirty="0">
                <a:ea typeface="標楷體" panose="03000509000000000000" pitchFamily="65" charset="-120"/>
              </a:rPr>
              <a:t>proliferative with rapid cell </a:t>
            </a:r>
            <a:r>
              <a:rPr lang="en-US" altLang="zh-TW" b="1" dirty="0" smtClean="0">
                <a:ea typeface="標楷體" panose="03000509000000000000" pitchFamily="65" charset="-120"/>
              </a:rPr>
              <a:t>divisions.</a:t>
            </a:r>
          </a:p>
          <a:p>
            <a:pPr lvl="2"/>
            <a:r>
              <a:rPr lang="en-US" altLang="zh-TW" b="1" dirty="0">
                <a:ea typeface="標楷體" panose="03000509000000000000" pitchFamily="65" charset="-120"/>
              </a:rPr>
              <a:t>Less differentiated </a:t>
            </a:r>
            <a:r>
              <a:rPr lang="en-US" altLang="zh-TW" b="1" dirty="0" smtClean="0">
                <a:ea typeface="標楷體" panose="03000509000000000000" pitchFamily="65" charset="-120"/>
              </a:rPr>
              <a:t>like stem </a:t>
            </a:r>
            <a:r>
              <a:rPr lang="en-US" altLang="zh-TW" b="1" dirty="0">
                <a:ea typeface="標楷體" panose="03000509000000000000" pitchFamily="65" charset="-120"/>
              </a:rPr>
              <a:t>cells</a:t>
            </a: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Cancel cell is usually more sensitive to radiation.</a:t>
            </a:r>
          </a:p>
          <a:p>
            <a:pPr lvl="1"/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In general</a:t>
            </a:r>
            <a:r>
              <a:rPr lang="en-US" altLang="zh-TW" b="1" dirty="0">
                <a:ea typeface="標楷體" panose="03000509000000000000" pitchFamily="65" charset="-120"/>
              </a:rPr>
              <a:t>, r</a:t>
            </a:r>
            <a:r>
              <a:rPr lang="en-US" altLang="zh-TW" b="1" dirty="0" smtClean="0">
                <a:ea typeface="標楷體" panose="03000509000000000000" pitchFamily="65" charset="-120"/>
              </a:rPr>
              <a:t>adiotherapy must</a:t>
            </a:r>
          </a:p>
          <a:p>
            <a:pPr lvl="1"/>
            <a:r>
              <a:rPr lang="en-US" altLang="zh-TW" b="1" dirty="0" smtClean="0">
                <a:ea typeface="標楷體" panose="03000509000000000000" pitchFamily="65" charset="-120"/>
              </a:rPr>
              <a:t>Deliver less radiation to normal tissues.</a:t>
            </a: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Deliver sufficient radiation to cancel cells.</a:t>
            </a:r>
            <a:endParaRPr lang="en-US" altLang="zh-TW" b="1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564220" y="4772025"/>
            <a:ext cx="577183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a typeface="標楷體" panose="03000509000000000000" pitchFamily="65" charset="-120"/>
              </a:rPr>
              <a:t>Precision radiation delivery and verification are important</a:t>
            </a:r>
            <a:r>
              <a:rPr lang="en-US" altLang="zh-TW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.</a:t>
            </a:r>
          </a:p>
          <a:p>
            <a:pPr algn="ctr"/>
            <a:r>
              <a:rPr lang="en-US" altLang="zh-TW" b="1" u="sng" dirty="0" smtClean="0">
                <a:solidFill>
                  <a:schemeClr val="bg1"/>
                </a:solidFill>
              </a:rPr>
              <a:t>Good Radiation Detector is required.</a:t>
            </a:r>
            <a:endParaRPr lang="en-US" altLang="zh-TW" b="1" u="sng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4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Radiation Delivery 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/>
        </p:blipFill>
        <p:spPr>
          <a:xfrm>
            <a:off x="628650" y="2046473"/>
            <a:ext cx="3886200" cy="3888963"/>
          </a:xfrm>
          <a:prstGeom prst="rect">
            <a:avLst/>
          </a:prstGeom>
        </p:spPr>
      </p:pic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b="1" dirty="0" smtClean="0"/>
              <a:t>Body surface:</a:t>
            </a:r>
          </a:p>
          <a:p>
            <a:pPr lvl="1"/>
            <a:r>
              <a:rPr lang="en-US" altLang="zh-TW" b="1" dirty="0" smtClean="0"/>
              <a:t>Electrons from </a:t>
            </a:r>
            <a:r>
              <a:rPr lang="en-US" altLang="zh-TW" b="1" dirty="0" err="1" smtClean="0"/>
              <a:t>Linac</a:t>
            </a:r>
            <a:endParaRPr lang="en-US" altLang="zh-TW" b="1" dirty="0" smtClean="0"/>
          </a:p>
          <a:p>
            <a:pPr lvl="1"/>
            <a:endParaRPr lang="en-US" altLang="zh-TW" b="1" dirty="0" smtClean="0"/>
          </a:p>
          <a:p>
            <a:r>
              <a:rPr lang="en-US" altLang="zh-TW" b="1" dirty="0" smtClean="0"/>
              <a:t>Inside body:</a:t>
            </a:r>
          </a:p>
          <a:p>
            <a:pPr lvl="1"/>
            <a:r>
              <a:rPr lang="en-US" altLang="zh-TW" b="1" dirty="0" smtClean="0"/>
              <a:t>X-ray </a:t>
            </a:r>
            <a:r>
              <a:rPr lang="en-US" altLang="zh-TW" b="1" dirty="0" smtClean="0"/>
              <a:t>from Co60 or </a:t>
            </a:r>
            <a:r>
              <a:rPr lang="en-US" altLang="zh-TW" b="1" dirty="0" err="1" smtClean="0"/>
              <a:t>Linac</a:t>
            </a:r>
            <a:endParaRPr lang="en-US" altLang="zh-TW" b="1" dirty="0" smtClean="0"/>
          </a:p>
          <a:p>
            <a:pPr lvl="1"/>
            <a:r>
              <a:rPr lang="en-US" altLang="zh-TW" b="1" dirty="0" smtClean="0"/>
              <a:t>Protons </a:t>
            </a:r>
            <a:r>
              <a:rPr lang="en-US" altLang="zh-TW" b="1" dirty="0"/>
              <a:t>from cyclotron or Synchrotron  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694089" y="5745492"/>
            <a:ext cx="2119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Dose depth in water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3790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377" y="203426"/>
            <a:ext cx="6262407" cy="4063606"/>
          </a:xfrm>
        </p:spPr>
      </p:pic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592231" y="4697504"/>
            <a:ext cx="7959538" cy="1802187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</a:rPr>
              <a:t>Bragg curve, discovered by Sir </a:t>
            </a:r>
            <a:r>
              <a:rPr lang="en-US" altLang="zh-TW" b="1" dirty="0">
                <a:solidFill>
                  <a:srgbClr val="0070C0"/>
                </a:solidFill>
              </a:rPr>
              <a:t>William Henry Bragg </a:t>
            </a:r>
            <a:r>
              <a:rPr lang="en-US" altLang="zh-TW" b="1" dirty="0" smtClean="0">
                <a:solidFill>
                  <a:srgbClr val="0070C0"/>
                </a:solidFill>
              </a:rPr>
              <a:t>in 1903.</a:t>
            </a:r>
          </a:p>
          <a:p>
            <a:r>
              <a:rPr lang="en-US" altLang="zh-TW" b="1" dirty="0">
                <a:solidFill>
                  <a:srgbClr val="0070C0"/>
                </a:solidFill>
              </a:rPr>
              <a:t>Particle therapy </a:t>
            </a:r>
            <a:r>
              <a:rPr lang="en-US" altLang="zh-TW" b="1" dirty="0" smtClean="0">
                <a:solidFill>
                  <a:srgbClr val="0070C0"/>
                </a:solidFill>
              </a:rPr>
              <a:t>was proposed </a:t>
            </a:r>
            <a:r>
              <a:rPr lang="en-US" altLang="zh-TW" b="1" dirty="0">
                <a:solidFill>
                  <a:srgbClr val="0070C0"/>
                </a:solidFill>
              </a:rPr>
              <a:t>by </a:t>
            </a:r>
            <a:r>
              <a:rPr lang="en-US" altLang="zh-TW" b="1" u="sng" dirty="0">
                <a:solidFill>
                  <a:srgbClr val="FF0000"/>
                </a:solidFill>
              </a:rPr>
              <a:t>Robert R. Wilson </a:t>
            </a:r>
            <a:r>
              <a:rPr lang="en-US" altLang="zh-TW" b="1" dirty="0">
                <a:solidFill>
                  <a:srgbClr val="0070C0"/>
                </a:solidFill>
              </a:rPr>
              <a:t>in </a:t>
            </a:r>
            <a:r>
              <a:rPr lang="en-US" altLang="zh-TW" b="1" dirty="0" smtClean="0">
                <a:solidFill>
                  <a:srgbClr val="0070C0"/>
                </a:solidFill>
              </a:rPr>
              <a:t>1946.</a:t>
            </a:r>
            <a:r>
              <a:rPr lang="zh-TW" altLang="en-US" b="1" dirty="0" smtClean="0">
                <a:solidFill>
                  <a:srgbClr val="0070C0"/>
                </a:solidFill>
              </a:rPr>
              <a:t> </a:t>
            </a:r>
            <a:endParaRPr lang="en-US" altLang="zh-TW" b="1" dirty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459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altLang="zh-TW" b="1" dirty="0" smtClean="0"/>
          </a:p>
          <a:p>
            <a:endParaRPr lang="de-DE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pic>
        <p:nvPicPr>
          <p:cNvPr id="7" name="Picture 2" descr="「photon therapy dose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8191" y="428653"/>
            <a:ext cx="7085466" cy="59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2193721" y="3086100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Proton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15792" y="3086100"/>
            <a:ext cx="67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X-ray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Berlin Sans FB Demi" pitchFamily="34" charset="0"/>
                <a:ea typeface="新細明體" pitchFamily="18" charset="-120"/>
              </a:rPr>
              <a:t>Cyclotron Machine</a:t>
            </a:r>
            <a:endParaRPr lang="zh-TW" altLang="en-US" sz="5400" dirty="0">
              <a:solidFill>
                <a:srgbClr val="0070C0"/>
              </a:solidFill>
              <a:latin typeface="Berlin Sans FB Demi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91630" y="1300118"/>
            <a:ext cx="526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Harvard Cyclotron Lab:  165 MeV (1956), ~ 1000 tons </a:t>
            </a:r>
            <a:endParaRPr lang="zh-TW" altLang="en-US" b="1" dirty="0"/>
          </a:p>
        </p:txBody>
      </p:sp>
      <p:pic>
        <p:nvPicPr>
          <p:cNvPr id="11" name="Picture 7" descr="assyInVaul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048672" cy="42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9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aclilities by ye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77809" y="1216821"/>
            <a:ext cx="5981477" cy="443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Berlin Sans FB Demi" pitchFamily="34" charset="0"/>
                <a:ea typeface="新細明體" pitchFamily="18" charset="-120"/>
              </a:rPr>
              <a:t>Particle Therapy Center in US</a:t>
            </a:r>
            <a:endParaRPr lang="zh-TW" altLang="en-US" dirty="0">
              <a:solidFill>
                <a:srgbClr val="0070C0"/>
              </a:solidFill>
              <a:latin typeface="Berlin Sans FB Demi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77809" y="5540859"/>
            <a:ext cx="6075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00"/>
                </a:solidFill>
              </a:rPr>
              <a:t>1990, First hospital-based facility at</a:t>
            </a:r>
          </a:p>
          <a:p>
            <a:pPr algn="ctr"/>
            <a:r>
              <a:rPr lang="en-US" altLang="zh-TW" sz="2000" b="1" dirty="0" smtClean="0">
                <a:solidFill>
                  <a:srgbClr val="FF0000"/>
                </a:solidFill>
              </a:rPr>
              <a:t> the Loma Linda University Medical Center in California 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3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IBA</a:t>
            </a:r>
            <a:r>
              <a:rPr lang="zh-TW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cyclotron for proton therapy</a:t>
            </a:r>
            <a:endParaRPr lang="zh-TW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05" y="1690689"/>
            <a:ext cx="7350989" cy="446865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437288" y="4837338"/>
            <a:ext cx="381020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chemeClr val="bg1"/>
                </a:solidFill>
              </a:rPr>
              <a:t>There are more than 100 particle therapy centers in the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chemeClr val="bg1"/>
                </a:solidFill>
              </a:rPr>
              <a:t>More than 30,000 patients treated per year.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Proton Beam Delivery – Passive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82" y="2211348"/>
            <a:ext cx="7399336" cy="2170472"/>
          </a:xfrm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529628" y="4815087"/>
            <a:ext cx="608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Broad Proton Beam </a:t>
            </a:r>
            <a:r>
              <a:rPr lang="en-US" altLang="zh-TW" b="1" dirty="0" smtClean="0">
                <a:sym typeface="Wingdings" panose="05000000000000000000" pitchFamily="2" charset="2"/>
              </a:rPr>
              <a:t> </a:t>
            </a:r>
            <a:r>
              <a:rPr lang="en-US" altLang="zh-TW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Dose distribution in various conditions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88928" y="5433410"/>
            <a:ext cx="260552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400" b="1" dirty="0" smtClean="0"/>
              <a:t>Ionization detector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0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Gaseous Ionization Detector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71"/>
          <a:stretch/>
        </p:blipFill>
        <p:spPr>
          <a:xfrm>
            <a:off x="934392" y="1690689"/>
            <a:ext cx="7414010" cy="4082824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204" y="5964583"/>
            <a:ext cx="432682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800" dirty="0"/>
              <a:t>*https://www.radiation-dosimetry.org/what-is-proportional-region-ionization-detector-definition/</a:t>
            </a:r>
            <a:endParaRPr lang="zh-TW" altLang="en-US" sz="800" dirty="0"/>
          </a:p>
        </p:txBody>
      </p:sp>
      <p:sp>
        <p:nvSpPr>
          <p:cNvPr id="13" name="向下箭號 12"/>
          <p:cNvSpPr/>
          <p:nvPr/>
        </p:nvSpPr>
        <p:spPr>
          <a:xfrm>
            <a:off x="2012496" y="3114676"/>
            <a:ext cx="277463" cy="379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902056" y="2738940"/>
            <a:ext cx="51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R.T.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0868" y="2591456"/>
            <a:ext cx="1402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Proportional</a:t>
            </a:r>
          </a:p>
          <a:p>
            <a:r>
              <a:rPr lang="en-US" altLang="zh-TW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chamber</a:t>
            </a:r>
            <a:r>
              <a:rPr lang="en-US" altLang="zh-TW" sz="1400" b="1" dirty="0">
                <a:solidFill>
                  <a:srgbClr val="0070C0"/>
                </a:solidFill>
                <a:latin typeface="Arial" panose="020B0604020202020204" pitchFamily="34" charset="0"/>
              </a:rPr>
              <a:t> </a:t>
            </a:r>
            <a:endParaRPr lang="zh-TW" altLang="en-US" sz="1400" b="1" dirty="0">
              <a:solidFill>
                <a:srgbClr val="0070C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94194" y="3234419"/>
            <a:ext cx="9282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Geiger counter</a:t>
            </a:r>
          </a:p>
          <a:p>
            <a:endParaRPr lang="en-US" altLang="zh-TW" sz="14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en-US" altLang="zh-TW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Spark</a:t>
            </a:r>
          </a:p>
          <a:p>
            <a:r>
              <a:rPr lang="en-US" altLang="zh-TW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chamber</a:t>
            </a:r>
            <a:endParaRPr lang="zh-TW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內容版面配置區 10"/>
          <p:cNvSpPr txBox="1">
            <a:spLocks/>
          </p:cNvSpPr>
          <p:nvPr/>
        </p:nvSpPr>
        <p:spPr>
          <a:xfrm>
            <a:off x="5453695" y="1867014"/>
            <a:ext cx="3457624" cy="40828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solidFill>
                  <a:srgbClr val="FF0000"/>
                </a:solidFill>
              </a:rPr>
              <a:t>Many particles or X-rays </a:t>
            </a:r>
          </a:p>
          <a:p>
            <a:pPr lvl="1"/>
            <a:r>
              <a:rPr lang="en-US" altLang="zh-TW" sz="1800" b="1" dirty="0" smtClean="0"/>
              <a:t>Bigger signal</a:t>
            </a:r>
          </a:p>
          <a:p>
            <a:pPr lvl="1"/>
            <a:r>
              <a:rPr lang="en-US" altLang="zh-TW" sz="1800" b="1" dirty="0" smtClean="0"/>
              <a:t>Stability</a:t>
            </a:r>
          </a:p>
          <a:p>
            <a:pPr lvl="1"/>
            <a:endParaRPr lang="en-US" altLang="zh-TW" sz="1800" b="1" dirty="0" smtClean="0"/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Ionization charges depend on</a:t>
            </a:r>
          </a:p>
          <a:p>
            <a:pPr lvl="1"/>
            <a:r>
              <a:rPr lang="en-US" altLang="zh-TW" sz="1800" b="1" dirty="0" smtClean="0"/>
              <a:t>Chamber volume</a:t>
            </a:r>
          </a:p>
          <a:p>
            <a:pPr lvl="1"/>
            <a:r>
              <a:rPr lang="en-US" altLang="zh-TW" sz="1800" b="1" dirty="0" smtClean="0"/>
              <a:t>Particle Energy</a:t>
            </a:r>
          </a:p>
          <a:p>
            <a:pPr lvl="1"/>
            <a:r>
              <a:rPr lang="en-US" altLang="zh-TW" sz="1800" b="1" dirty="0" smtClean="0"/>
              <a:t>Particle type</a:t>
            </a:r>
          </a:p>
          <a:p>
            <a:endParaRPr lang="en-US" altLang="zh-TW" sz="2000" b="1" dirty="0" smtClean="0"/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Precision dose measurement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Gaseous Ionization Detector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4098" name="Picture 2" descr="Jordan Model CG-50 Ion Chamb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32" y="1690688"/>
            <a:ext cx="1702356" cy="26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2747" y="4140428"/>
            <a:ext cx="18181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" dirty="0" smtClean="0">
                <a:solidFill>
                  <a:srgbClr val="141415"/>
                </a:solidFill>
              </a:rPr>
              <a:t>*AEC </a:t>
            </a:r>
            <a:r>
              <a:rPr lang="en-US" altLang="zh-TW" sz="800" dirty="0">
                <a:solidFill>
                  <a:srgbClr val="141415"/>
                </a:solidFill>
              </a:rPr>
              <a:t>Radiation Measuring Instruments</a:t>
            </a:r>
            <a:endParaRPr lang="zh-TW" altLang="en-US" sz="8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893" y="1690687"/>
            <a:ext cx="1911591" cy="26762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259938" y="4151472"/>
            <a:ext cx="2336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 smtClean="0"/>
              <a:t>*Physics </a:t>
            </a:r>
            <a:r>
              <a:rPr lang="en-US" altLang="zh-TW" sz="800" dirty="0"/>
              <a:t>in Medicine and Biology 60(22):8625-8641</a:t>
            </a:r>
            <a:endParaRPr lang="en-US" altLang="zh-TW" sz="800" b="0" i="0" dirty="0">
              <a:effectLst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47" t="26771" r="30139" b="15208"/>
          <a:stretch/>
        </p:blipFill>
        <p:spPr>
          <a:xfrm>
            <a:off x="5817119" y="2043044"/>
            <a:ext cx="2811103" cy="2312828"/>
          </a:xfrm>
          <a:prstGeom prst="rect">
            <a:avLst/>
          </a:prstGeom>
        </p:spPr>
      </p:pic>
      <p:sp>
        <p:nvSpPr>
          <p:cNvPr id="20" name="向下箭號 19"/>
          <p:cNvSpPr/>
          <p:nvPr/>
        </p:nvSpPr>
        <p:spPr>
          <a:xfrm rot="16200000">
            <a:off x="2451100" y="2774950"/>
            <a:ext cx="501650" cy="469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下箭號 21"/>
          <p:cNvSpPr/>
          <p:nvPr/>
        </p:nvSpPr>
        <p:spPr>
          <a:xfrm rot="16200000">
            <a:off x="5409293" y="2774949"/>
            <a:ext cx="501650" cy="469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0" name="Picture 4" descr="IBA Dose 1 - Alphatech System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800" y="4600574"/>
            <a:ext cx="175577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向下箭號 23"/>
          <p:cNvSpPr/>
          <p:nvPr/>
        </p:nvSpPr>
        <p:spPr>
          <a:xfrm rot="16200000">
            <a:off x="2543175" y="5243511"/>
            <a:ext cx="501650" cy="469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下箭號 24"/>
          <p:cNvSpPr/>
          <p:nvPr/>
        </p:nvSpPr>
        <p:spPr>
          <a:xfrm rot="16200000">
            <a:off x="5409293" y="5245032"/>
            <a:ext cx="501650" cy="469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2" name="Picture 6" descr="electronics [S800 Documentation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13" y="4875126"/>
            <a:ext cx="1616075" cy="12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23-NFB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099" y="4638673"/>
            <a:ext cx="16795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Radiation</a:t>
            </a:r>
          </a:p>
          <a:p>
            <a:pPr marL="0" indent="0" algn="ctr">
              <a:buNone/>
            </a:pPr>
            <a:r>
              <a:rPr lang="en-US" altLang="zh-TW" sz="4400" b="1" dirty="0">
                <a:solidFill>
                  <a:srgbClr val="0070C0"/>
                </a:solidFill>
                <a:ea typeface="標楷體" panose="03000509000000000000" pitchFamily="65" charset="-120"/>
              </a:rPr>
              <a:t>i</a:t>
            </a: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s</a:t>
            </a:r>
          </a:p>
          <a:p>
            <a:pPr marL="0" indent="0" algn="ctr">
              <a:buNone/>
            </a:pPr>
            <a:r>
              <a:rPr lang="en-US" altLang="zh-TW" sz="4400" b="1" dirty="0">
                <a:solidFill>
                  <a:srgbClr val="0070C0"/>
                </a:solidFill>
                <a:ea typeface="標楷體" panose="03000509000000000000" pitchFamily="65" charset="-120"/>
              </a:rPr>
              <a:t>t</a:t>
            </a: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ransmission of energy through space or materials. </a:t>
            </a:r>
          </a:p>
          <a:p>
            <a:pPr marL="0" indent="0" algn="ctr">
              <a:buNone/>
            </a:pPr>
            <a:endParaRPr lang="en-US" altLang="zh-TW" sz="4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62050"/>
            <a:r>
              <a:rPr lang="en-US" altLang="zh-TW" sz="3500" b="1" dirty="0" smtClean="0">
                <a:ea typeface="標楷體" panose="03000509000000000000" pitchFamily="65" charset="-120"/>
              </a:rPr>
              <a:t>Electromagnetic waves</a:t>
            </a:r>
            <a:endParaRPr lang="en-US" altLang="zh-TW" sz="3500" b="1" dirty="0">
              <a:ea typeface="標楷體" panose="03000509000000000000" pitchFamily="65" charset="-120"/>
            </a:endParaRPr>
          </a:p>
          <a:p>
            <a:pPr marL="1162050"/>
            <a:r>
              <a:rPr lang="en-US" altLang="zh-TW" sz="3500" b="1" dirty="0" smtClean="0">
                <a:ea typeface="標楷體" panose="03000509000000000000" pitchFamily="65" charset="-120"/>
              </a:rPr>
              <a:t>Charge or neutral particles</a:t>
            </a:r>
            <a:endParaRPr lang="zh-TW" altLang="en-US" sz="3500" b="1" dirty="0"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49848" y="5987019"/>
            <a:ext cx="273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*https://</a:t>
            </a:r>
            <a:r>
              <a:rPr lang="en-US" altLang="zh-TW" sz="1200" dirty="0" smtClean="0"/>
              <a:t>en.wikipedia.org/wiki/Radiation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547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2D Gaseous Ionization Detector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10" name="圖片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2695743"/>
            <a:ext cx="7886700" cy="261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8033" y="2030776"/>
            <a:ext cx="6133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200 </a:t>
            </a:r>
            <a:r>
              <a:rPr lang="en-US" altLang="zh-TW" b="1" dirty="0"/>
              <a:t>MeV Proton Beam </a:t>
            </a:r>
            <a:r>
              <a:rPr lang="en-US" altLang="zh-TW" b="1" dirty="0" smtClean="0"/>
              <a:t>and Collimator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Diameter = 10 cm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0390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100 MeV Proton Beam in Water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169584"/>
            <a:ext cx="7886700" cy="3663420"/>
          </a:xfrm>
        </p:spPr>
      </p:pic>
      <p:sp>
        <p:nvSpPr>
          <p:cNvPr id="5" name="文字方塊 4"/>
          <p:cNvSpPr txBox="1"/>
          <p:nvPr/>
        </p:nvSpPr>
        <p:spPr>
          <a:xfrm>
            <a:off x="628650" y="1745470"/>
            <a:ext cx="318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100 MeV Proton Beam in water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1968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Pencil Beam Scanning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83" y="2485615"/>
            <a:ext cx="7328738" cy="2845993"/>
          </a:xfrm>
        </p:spPr>
      </p:pic>
      <p:sp>
        <p:nvSpPr>
          <p:cNvPr id="10" name="文字方塊 9"/>
          <p:cNvSpPr txBox="1"/>
          <p:nvPr/>
        </p:nvSpPr>
        <p:spPr>
          <a:xfrm>
            <a:off x="892069" y="2485615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Active Scanning</a:t>
            </a:r>
            <a:endParaRPr lang="zh-TW" altLang="en-US" b="1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6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Pencil Beam Scanning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7" name="pencil beam scanning IBA Proton Therapy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57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Characteristics of </a:t>
            </a:r>
            <a:b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</a:br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Pencil Beam Scanning  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13718"/>
          </a:xfrm>
        </p:spPr>
        <p:txBody>
          <a:bodyPr>
            <a:normAutofit lnSpcReduction="10000"/>
          </a:bodyPr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High precision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Small beam </a:t>
            </a:r>
            <a:r>
              <a:rPr lang="en-US" altLang="zh-TW" b="1" dirty="0">
                <a:solidFill>
                  <a:srgbClr val="FF0000"/>
                </a:solidFill>
                <a:ea typeface="標楷體" panose="03000509000000000000" pitchFamily="65" charset="-120"/>
              </a:rPr>
              <a:t>size </a:t>
            </a:r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  <a:sym typeface="Symbol" panose="05050102010706020507" pitchFamily="18" charset="2"/>
              </a:rPr>
              <a:t> </a:t>
            </a:r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~ </a:t>
            </a:r>
            <a:r>
              <a:rPr lang="en-US" altLang="zh-TW" b="1" dirty="0">
                <a:solidFill>
                  <a:srgbClr val="FF0000"/>
                </a:solidFill>
                <a:ea typeface="標楷體" panose="03000509000000000000" pitchFamily="65" charset="-120"/>
              </a:rPr>
              <a:t>few </a:t>
            </a:r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mm)</a:t>
            </a: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Fast scanning (Max speed = 20 m/sec)</a:t>
            </a:r>
            <a:endParaRPr lang="en-US" altLang="zh-TW" b="1" dirty="0" smtClean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lvl="1"/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High flexibility</a:t>
            </a:r>
            <a:endParaRPr lang="en-US" altLang="zh-TW" b="1" dirty="0" smtClean="0"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Use full beam energy = Maximum treatment depth.</a:t>
            </a:r>
            <a:endParaRPr lang="en-US" altLang="zh-TW" b="1" dirty="0" smtClean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Adjustable scanning speed and beam current </a:t>
            </a:r>
            <a:endParaRPr lang="en-US" altLang="zh-TW" b="1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31754" y="4914900"/>
            <a:ext cx="648049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Bring new requirements to the radiation detector</a:t>
            </a:r>
            <a:endParaRPr lang="en-US" altLang="zh-TW" sz="2400" b="1" u="sng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63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Quality Assurance Requirements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Position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Profile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Intensity</a:t>
            </a:r>
            <a:endParaRPr lang="en-US" altLang="zh-TW" b="1" dirty="0" smtClean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Scanning speed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Energy</a:t>
            </a: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Large area</a:t>
            </a:r>
          </a:p>
          <a:p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One detector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Short QA time</a:t>
            </a:r>
            <a:endParaRPr lang="en-US" altLang="zh-TW" b="1" dirty="0" smtClean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25</a:t>
            </a:fld>
            <a:endParaRPr lang="zh-TW" altLang="en-US"/>
          </a:p>
        </p:txBody>
      </p:sp>
      <p:grpSp>
        <p:nvGrpSpPr>
          <p:cNvPr id="9" name="群組 8"/>
          <p:cNvGrpSpPr>
            <a:grpSpLocks/>
          </p:cNvGrpSpPr>
          <p:nvPr/>
        </p:nvGrpSpPr>
        <p:grpSpPr bwMode="auto">
          <a:xfrm>
            <a:off x="3492232" y="1956029"/>
            <a:ext cx="5527222" cy="2722789"/>
            <a:chOff x="693" y="494"/>
            <a:chExt cx="53568" cy="22292"/>
          </a:xfrm>
        </p:grpSpPr>
        <p:pic>
          <p:nvPicPr>
            <p:cNvPr id="11" name="圖片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" y="801"/>
              <a:ext cx="17436" cy="21985"/>
            </a:xfrm>
            <a:prstGeom prst="rect">
              <a:avLst/>
            </a:prstGeom>
            <a:noFill/>
          </p:spPr>
        </p:pic>
        <p:grpSp>
          <p:nvGrpSpPr>
            <p:cNvPr id="12" name="群組 5"/>
            <p:cNvGrpSpPr>
              <a:grpSpLocks/>
            </p:cNvGrpSpPr>
            <p:nvPr/>
          </p:nvGrpSpPr>
          <p:grpSpPr bwMode="auto">
            <a:xfrm>
              <a:off x="693" y="494"/>
              <a:ext cx="53568" cy="21789"/>
              <a:chOff x="693" y="494"/>
              <a:chExt cx="53568" cy="21789"/>
            </a:xfrm>
          </p:grpSpPr>
          <p:pic>
            <p:nvPicPr>
              <p:cNvPr id="13" name="圖片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55" y="2515"/>
                <a:ext cx="20413" cy="19768"/>
              </a:xfrm>
              <a:prstGeom prst="rect">
                <a:avLst/>
              </a:prstGeom>
              <a:noFill/>
            </p:spPr>
          </p:pic>
          <p:sp>
            <p:nvSpPr>
              <p:cNvPr id="17" name="矩形 72"/>
              <p:cNvSpPr>
                <a:spLocks noChangeArrowheads="1"/>
              </p:cNvSpPr>
              <p:nvPr/>
            </p:nvSpPr>
            <p:spPr bwMode="auto">
              <a:xfrm>
                <a:off x="47387" y="5713"/>
                <a:ext cx="6873" cy="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新細明體" pitchFamily="18" charset="-120"/>
                  </a:rPr>
                  <a:t>1.88  mm</a:t>
                </a:r>
                <a:endParaRPr kumimoji="1" lang="zh-TW" altLang="zh-TW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新細明體" pitchFamily="18" charset="-120"/>
                </a:endParaRPr>
              </a:p>
            </p:txBody>
          </p:sp>
          <p:sp>
            <p:nvSpPr>
              <p:cNvPr id="18" name="矩形 73"/>
              <p:cNvSpPr>
                <a:spLocks noChangeArrowheads="1"/>
              </p:cNvSpPr>
              <p:nvPr/>
            </p:nvSpPr>
            <p:spPr bwMode="auto">
              <a:xfrm>
                <a:off x="48706" y="9529"/>
                <a:ext cx="5555" cy="2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新細明體" pitchFamily="18" charset="-120"/>
                  </a:rPr>
                  <a:t>0.12 mm</a:t>
                </a:r>
                <a:endParaRPr kumimoji="1" lang="zh-TW" altLang="zh-TW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新細明體" pitchFamily="18" charset="-120"/>
                </a:endParaRPr>
              </a:p>
            </p:txBody>
          </p:sp>
          <p:grpSp>
            <p:nvGrpSpPr>
              <p:cNvPr id="19" name="群組 4"/>
              <p:cNvGrpSpPr>
                <a:grpSpLocks/>
              </p:cNvGrpSpPr>
              <p:nvPr/>
            </p:nvGrpSpPr>
            <p:grpSpPr bwMode="auto">
              <a:xfrm>
                <a:off x="693" y="494"/>
                <a:ext cx="26141" cy="11276"/>
                <a:chOff x="693" y="494"/>
                <a:chExt cx="26141" cy="11276"/>
              </a:xfrm>
            </p:grpSpPr>
            <p:sp>
              <p:nvSpPr>
                <p:cNvPr id="24" name="文字方塊 5"/>
                <p:cNvSpPr txBox="1">
                  <a:spLocks noChangeArrowheads="1"/>
                </p:cNvSpPr>
                <p:nvPr/>
              </p:nvSpPr>
              <p:spPr bwMode="auto">
                <a:xfrm>
                  <a:off x="693" y="6555"/>
                  <a:ext cx="2287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1</a:t>
                  </a:r>
                  <a:endParaRPr kumimoji="1" lang="zh-TW" altLang="zh-TW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5" name="文字方塊 6"/>
                <p:cNvSpPr txBox="1">
                  <a:spLocks noChangeArrowheads="1"/>
                </p:cNvSpPr>
                <p:nvPr/>
              </p:nvSpPr>
              <p:spPr bwMode="auto">
                <a:xfrm>
                  <a:off x="1701" y="4485"/>
                  <a:ext cx="1988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2</a:t>
                  </a:r>
                  <a:endParaRPr kumimoji="1" lang="zh-TW" altLang="zh-TW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6" name="文字方塊 7"/>
                <p:cNvSpPr txBox="1">
                  <a:spLocks noChangeArrowheads="1"/>
                </p:cNvSpPr>
                <p:nvPr/>
              </p:nvSpPr>
              <p:spPr bwMode="auto">
                <a:xfrm>
                  <a:off x="3318" y="2049"/>
                  <a:ext cx="2287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3</a:t>
                  </a:r>
                  <a:endParaRPr kumimoji="1" lang="zh-TW" altLang="zh-TW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7" name="文字方塊 8"/>
                <p:cNvSpPr txBox="1">
                  <a:spLocks noChangeArrowheads="1"/>
                </p:cNvSpPr>
                <p:nvPr/>
              </p:nvSpPr>
              <p:spPr bwMode="auto">
                <a:xfrm>
                  <a:off x="5741" y="2154"/>
                  <a:ext cx="2287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4</a:t>
                  </a:r>
                  <a:endParaRPr kumimoji="1" lang="zh-TW" altLang="zh-TW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8" name="文字方塊 9"/>
                <p:cNvSpPr txBox="1">
                  <a:spLocks noChangeArrowheads="1"/>
                </p:cNvSpPr>
                <p:nvPr/>
              </p:nvSpPr>
              <p:spPr bwMode="auto">
                <a:xfrm>
                  <a:off x="7695" y="1538"/>
                  <a:ext cx="2287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5</a:t>
                  </a:r>
                  <a:endParaRPr kumimoji="1" lang="zh-TW" altLang="zh-TW" sz="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9" name="文字方塊 10"/>
                <p:cNvSpPr txBox="1">
                  <a:spLocks noChangeArrowheads="1"/>
                </p:cNvSpPr>
                <p:nvPr/>
              </p:nvSpPr>
              <p:spPr bwMode="auto">
                <a:xfrm>
                  <a:off x="17039" y="494"/>
                  <a:ext cx="8789" cy="5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1 : HV board</a:t>
                  </a:r>
                  <a:endParaRPr kumimoji="1" lang="en-US" altLang="zh-TW" sz="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新細明體" pitchFamily="18" charset="-12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2 : Spacer</a:t>
                  </a:r>
                  <a:endParaRPr kumimoji="1" lang="en-US" altLang="zh-TW" sz="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新細明體" pitchFamily="18" charset="-12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3 : Strip detector</a:t>
                  </a:r>
                  <a:endParaRPr kumimoji="1" lang="en-US" altLang="zh-TW" sz="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新細明體" pitchFamily="18" charset="-12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4 : Spacer</a:t>
                  </a:r>
                  <a:endParaRPr kumimoji="1" lang="en-US" altLang="zh-TW" sz="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新細明體" pitchFamily="18" charset="-12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新細明體" pitchFamily="18" charset="-120"/>
                    </a:rPr>
                    <a:t>5 : HV board</a:t>
                  </a:r>
                  <a:endParaRPr kumimoji="1" lang="zh-TW" altLang="zh-TW" sz="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新細明體" pitchFamily="18" charset="-120"/>
                  </a:endParaRPr>
                </a:p>
              </p:txBody>
            </p:sp>
            <p:cxnSp>
              <p:nvCxnSpPr>
                <p:cNvPr id="33" name="直線單箭頭接點 82"/>
                <p:cNvCxnSpPr>
                  <a:cxnSpLocks noChangeShapeType="1"/>
                </p:cNvCxnSpPr>
                <p:nvPr/>
              </p:nvCxnSpPr>
              <p:spPr bwMode="auto">
                <a:xfrm flipV="1">
                  <a:off x="26010" y="10732"/>
                  <a:ext cx="824" cy="103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sm" len="sm"/>
                </a:ln>
              </p:spPr>
            </p:cxnSp>
          </p:grpSp>
          <p:pic>
            <p:nvPicPr>
              <p:cNvPr id="23" name="圖片 17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325" y="7442"/>
                <a:ext cx="3445" cy="2548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5" name="文字方塊 34"/>
          <p:cNvSpPr txBox="1"/>
          <p:nvPr/>
        </p:nvSpPr>
        <p:spPr>
          <a:xfrm>
            <a:off x="3526441" y="4748202"/>
            <a:ext cx="5056717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Fine Strip X&amp;Y Strip ion detector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bg1"/>
                </a:solidFill>
              </a:rPr>
              <a:t>Fine pitch but large area. 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chemeClr val="bg1"/>
                </a:solidFill>
              </a:rPr>
              <a:t>Less channel numbers to reach high rates in measurement.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chemeClr val="bg1"/>
                </a:solidFill>
              </a:rPr>
              <a:t>Wedge phantom for energy </a:t>
            </a:r>
            <a:r>
              <a:rPr lang="en-US" altLang="zh-TW" b="1" dirty="0" err="1" smtClean="0">
                <a:solidFill>
                  <a:schemeClr val="bg1"/>
                </a:solidFill>
              </a:rPr>
              <a:t>measurment</a:t>
            </a:r>
            <a:endParaRPr lang="en-US" altLang="zh-TW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CROSS</a:t>
            </a:r>
            <a:r>
              <a:rPr lang="zh-TW" alt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Detector</a:t>
            </a:r>
            <a:endParaRPr lang="zh-TW" alt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57" t="11136"/>
          <a:stretch/>
        </p:blipFill>
        <p:spPr>
          <a:xfrm>
            <a:off x="759954" y="2229036"/>
            <a:ext cx="3812046" cy="3122893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Type: </a:t>
            </a:r>
            <a:r>
              <a:rPr lang="en-US" altLang="zh-TW" sz="2000" b="1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Strip of Parallel Plate Ionization </a:t>
            </a:r>
            <a:r>
              <a:rPr lang="en-US" altLang="zh-TW" sz="2000" b="1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Chambers</a:t>
            </a:r>
          </a:p>
          <a:p>
            <a:endParaRPr lang="zh-TW" altLang="zh-TW" sz="2000" b="1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Active area: 330 x 330 mm</a:t>
            </a:r>
            <a:r>
              <a:rPr lang="en-US" altLang="zh-TW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zh-TW" sz="2000" b="1" dirty="0">
              <a:solidFill>
                <a:srgbClr val="FF0000"/>
              </a:solidFill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Maximum sampling rate: 20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kHz</a:t>
            </a:r>
            <a:br>
              <a:rPr lang="en-US" altLang="zh-TW" sz="2000" b="1" dirty="0" smtClean="0">
                <a:solidFill>
                  <a:srgbClr val="FF0000"/>
                </a:solidFill>
              </a:rPr>
            </a:br>
            <a:r>
              <a:rPr lang="en-US" altLang="zh-TW" sz="1800" b="1" dirty="0" smtClean="0">
                <a:sym typeface="Wingdings" panose="05000000000000000000" pitchFamily="2" charset="2"/>
              </a:rPr>
              <a:t>One measurement per 50 </a:t>
            </a:r>
            <a:r>
              <a:rPr lang="en-US" altLang="zh-TW" sz="1800" b="1" dirty="0" smtClean="0">
                <a:sym typeface="Symbol" panose="05050102010706020507" pitchFamily="18" charset="2"/>
              </a:rPr>
              <a:t>sec</a:t>
            </a:r>
            <a:endParaRPr lang="en-US" altLang="zh-TW" sz="1800" b="1" dirty="0" smtClean="0"/>
          </a:p>
          <a:p>
            <a:endParaRPr lang="en-US" altLang="zh-TW" sz="2000" b="1" dirty="0">
              <a:solidFill>
                <a:srgbClr val="FF0000"/>
              </a:solidFill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</a:rPr>
              <a:t>Single interface: USB 2.0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7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/>
          <p:cNvGrpSpPr/>
          <p:nvPr/>
        </p:nvGrpSpPr>
        <p:grpSpPr>
          <a:xfrm>
            <a:off x="868184" y="1837069"/>
            <a:ext cx="7549675" cy="4491127"/>
            <a:chOff x="-248000" y="1903193"/>
            <a:chExt cx="11943928" cy="6376397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8000" y="2274586"/>
              <a:ext cx="6041148" cy="4583412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599537" y="1761608"/>
              <a:ext cx="4954805" cy="5237976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-6863" y="6857997"/>
              <a:ext cx="5390113" cy="1341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100" b="1" dirty="0">
                  <a:solidFill>
                    <a:srgbClr val="0070C0"/>
                  </a:solidFill>
                </a:rPr>
                <a:t>Peak position = -74.0 mm</a:t>
              </a:r>
            </a:p>
            <a:p>
              <a:r>
                <a:rPr lang="en-US" altLang="zh-TW" sz="2100" b="1" dirty="0">
                  <a:solidFill>
                    <a:srgbClr val="0070C0"/>
                  </a:solidFill>
                </a:rPr>
                <a:t>                      </a:t>
              </a:r>
              <a:r>
                <a:rPr lang="en-US" altLang="zh-TW" sz="2100" b="1" dirty="0">
                  <a:solidFill>
                    <a:srgbClr val="0070C0"/>
                  </a:solidFill>
                  <a:latin typeface="Symbol" panose="05050102010706020507" pitchFamily="18" charset="2"/>
                </a:rPr>
                <a:t>s </a:t>
              </a:r>
              <a:r>
                <a:rPr lang="en-US" altLang="zh-TW" sz="2100" b="1" dirty="0">
                  <a:solidFill>
                    <a:srgbClr val="0070C0"/>
                  </a:solidFill>
                </a:rPr>
                <a:t>=  4.64 mm</a:t>
              </a:r>
              <a:endParaRPr lang="zh-TW" altLang="en-US" sz="2100" b="1" dirty="0">
                <a:solidFill>
                  <a:srgbClr val="0070C0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772573" y="4566291"/>
              <a:ext cx="499851" cy="545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350" b="1" dirty="0"/>
                <a:t>X</a:t>
              </a:r>
              <a:endParaRPr lang="zh-TW" altLang="en-US" sz="1350" b="1" dirty="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8369694" y="4566291"/>
              <a:ext cx="491241" cy="545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350" b="1" dirty="0"/>
                <a:t>Y</a:t>
              </a:r>
              <a:endParaRPr lang="zh-TW" altLang="en-US" sz="1350" b="1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6068682" y="6937860"/>
              <a:ext cx="5245839" cy="1341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100" b="1" dirty="0">
                  <a:solidFill>
                    <a:srgbClr val="0070C0"/>
                  </a:solidFill>
                </a:rPr>
                <a:t>Peak position = 73.1 mm</a:t>
              </a:r>
            </a:p>
            <a:p>
              <a:r>
                <a:rPr lang="en-US" altLang="zh-TW" sz="2100" b="1" dirty="0">
                  <a:solidFill>
                    <a:srgbClr val="0070C0"/>
                  </a:solidFill>
                </a:rPr>
                <a:t>                      </a:t>
              </a:r>
              <a:r>
                <a:rPr lang="en-US" altLang="zh-TW" sz="2100" b="1" dirty="0">
                  <a:solidFill>
                    <a:srgbClr val="0070C0"/>
                  </a:solidFill>
                  <a:latin typeface="Symbol" panose="05050102010706020507" pitchFamily="18" charset="2"/>
                </a:rPr>
                <a:t>s </a:t>
              </a:r>
              <a:r>
                <a:rPr lang="en-US" altLang="zh-TW" sz="2100" b="1" dirty="0">
                  <a:solidFill>
                    <a:srgbClr val="0070C0"/>
                  </a:solidFill>
                </a:rPr>
                <a:t>= 4.52 mm</a:t>
              </a:r>
              <a:endParaRPr lang="zh-TW" altLang="en-US" sz="21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0070C0"/>
                </a:solidFill>
                <a:latin typeface="Arial Black" panose="020B0A04020102020204" pitchFamily="34" charset="0"/>
              </a:rPr>
              <a:t>Beam position and spot size measurement (single event)</a:t>
            </a:r>
            <a:endParaRPr lang="zh-TW" altLang="en-US" sz="3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150745" y="1644490"/>
            <a:ext cx="28425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100" b="1" dirty="0"/>
              <a:t>Beam Energy = 150MeV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8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1848902"/>
            <a:ext cx="7995020" cy="389747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700" b="1" dirty="0">
                <a:solidFill>
                  <a:srgbClr val="0070C0"/>
                </a:solidFill>
                <a:latin typeface="Arial Black" panose="020B0A04020102020204" pitchFamily="34" charset="0"/>
              </a:rPr>
              <a:t>Position measurement uncertainty</a:t>
            </a:r>
            <a:endParaRPr lang="zh-TW" altLang="en-US" sz="27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817069" y="2612382"/>
            <a:ext cx="706671" cy="113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文字方塊 8"/>
          <p:cNvSpPr txBox="1"/>
          <p:nvPr/>
        </p:nvSpPr>
        <p:spPr>
          <a:xfrm>
            <a:off x="3429001" y="5589343"/>
            <a:ext cx="23022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altLang="zh-TW" sz="3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 </a:t>
            </a:r>
            <a:r>
              <a:rPr lang="en-US" altLang="zh-TW" sz="3000" b="1" u="sng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x</a:t>
            </a:r>
            <a:r>
              <a:rPr lang="en-US" altLang="zh-TW" sz="3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~ 0.09 </a:t>
            </a:r>
            <a:r>
              <a:rPr lang="en-US" altLang="zh-TW" sz="3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mm</a:t>
            </a:r>
            <a:endParaRPr lang="en-US" altLang="zh-TW" sz="72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anose="05050102010706020507" pitchFamily="18" charset="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29001" y="4966139"/>
            <a:ext cx="650081" cy="105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5543551" y="1898886"/>
            <a:ext cx="764381" cy="212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矩形 14"/>
          <p:cNvSpPr/>
          <p:nvPr/>
        </p:nvSpPr>
        <p:spPr>
          <a:xfrm>
            <a:off x="2050257" y="1891754"/>
            <a:ext cx="764381" cy="212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1314066" y="1840605"/>
            <a:ext cx="300114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Arial Black" panose="020B0A04020102020204" pitchFamily="34" charset="0"/>
              </a:rPr>
              <a:t>Histogram of position measurement </a:t>
            </a:r>
            <a:endParaRPr lang="zh-TW" altLang="en-US" sz="1100" dirty="0"/>
          </a:p>
        </p:txBody>
      </p:sp>
      <p:sp>
        <p:nvSpPr>
          <p:cNvPr id="7" name="矩形 6"/>
          <p:cNvSpPr/>
          <p:nvPr/>
        </p:nvSpPr>
        <p:spPr>
          <a:xfrm>
            <a:off x="5651091" y="1854891"/>
            <a:ext cx="2113399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350" b="1" dirty="0">
                <a:latin typeface="Arial Black" panose="020B0A04020102020204" pitchFamily="34" charset="0"/>
              </a:rPr>
              <a:t>Position </a:t>
            </a:r>
            <a:r>
              <a:rPr lang="en-US" altLang="zh-TW" sz="1350" b="1" dirty="0" err="1">
                <a:latin typeface="Arial Black" panose="020B0A04020102020204" pitchFamily="34" charset="0"/>
              </a:rPr>
              <a:t>vs</a:t>
            </a:r>
            <a:r>
              <a:rPr lang="en-US" altLang="zh-TW" sz="1350" b="1" dirty="0">
                <a:latin typeface="Arial Black" panose="020B0A04020102020204" pitchFamily="34" charset="0"/>
              </a:rPr>
              <a:t> time(</a:t>
            </a:r>
            <a:r>
              <a:rPr lang="en-US" altLang="zh-TW" sz="1350" b="1" dirty="0" err="1">
                <a:latin typeface="Arial Black" panose="020B0A04020102020204" pitchFamily="34" charset="0"/>
              </a:rPr>
              <a:t>ms</a:t>
            </a:r>
            <a:r>
              <a:rPr lang="en-US" altLang="zh-TW" sz="1350" b="1" dirty="0">
                <a:latin typeface="Arial Black" panose="020B0A04020102020204" pitchFamily="34" charset="0"/>
              </a:rPr>
              <a:t>)</a:t>
            </a:r>
            <a:endParaRPr lang="zh-TW" altLang="en-US" sz="135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6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Proton Beam Trajectory (30x30 cm)</a:t>
            </a:r>
            <a:endParaRPr lang="zh-TW" alt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186863" y="1942029"/>
            <a:ext cx="1177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rgbClr val="FF0000"/>
                </a:solidFill>
              </a:rPr>
              <a:t>Scanning Plan</a:t>
            </a:r>
            <a:endParaRPr lang="zh-TW" altLang="en-US" sz="135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67039" y="1941854"/>
            <a:ext cx="1192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rgbClr val="0000FF"/>
                </a:solidFill>
              </a:rPr>
              <a:t>Measurement</a:t>
            </a:r>
            <a:endParaRPr lang="zh-TW" altLang="en-US" sz="1350" b="1" dirty="0">
              <a:solidFill>
                <a:srgbClr val="0000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381" y="2331146"/>
            <a:ext cx="3814603" cy="3201016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628650" y="2331146"/>
            <a:ext cx="3814603" cy="3264822"/>
            <a:chOff x="232623" y="1752181"/>
            <a:chExt cx="5772488" cy="466093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623" y="1752181"/>
              <a:ext cx="5772488" cy="4660936"/>
            </a:xfrm>
            <a:prstGeom prst="rect">
              <a:avLst/>
            </a:prstGeom>
          </p:spPr>
        </p:pic>
        <p:cxnSp>
          <p:nvCxnSpPr>
            <p:cNvPr id="93" name="直線接點 92"/>
            <p:cNvCxnSpPr/>
            <p:nvPr/>
          </p:nvCxnSpPr>
          <p:spPr>
            <a:xfrm>
              <a:off x="995739" y="2022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>
              <a:off x="996532" y="2149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>
              <a:off x="996521" y="227334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/>
            <p:cNvCxnSpPr/>
            <p:nvPr/>
          </p:nvCxnSpPr>
          <p:spPr>
            <a:xfrm>
              <a:off x="1003559" y="202775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>
            <a:xfrm>
              <a:off x="5618420" y="215537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>
              <a:off x="988912" y="239336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>
            <a:xfrm>
              <a:off x="995939" y="227159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>
              <a:off x="5618420" y="239921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 111"/>
            <p:cNvCxnSpPr/>
            <p:nvPr/>
          </p:nvCxnSpPr>
          <p:spPr>
            <a:xfrm>
              <a:off x="988119" y="253306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接點 112"/>
            <p:cNvCxnSpPr/>
            <p:nvPr/>
          </p:nvCxnSpPr>
          <p:spPr>
            <a:xfrm>
              <a:off x="988912" y="266006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/>
            <p:cNvCxnSpPr/>
            <p:nvPr/>
          </p:nvCxnSpPr>
          <p:spPr>
            <a:xfrm>
              <a:off x="988901" y="278388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/>
            <p:cNvCxnSpPr/>
            <p:nvPr/>
          </p:nvCxnSpPr>
          <p:spPr>
            <a:xfrm>
              <a:off x="995939" y="253829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/>
            <p:cNvCxnSpPr/>
            <p:nvPr/>
          </p:nvCxnSpPr>
          <p:spPr>
            <a:xfrm>
              <a:off x="5610800" y="266591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/>
            <p:cNvCxnSpPr/>
            <p:nvPr/>
          </p:nvCxnSpPr>
          <p:spPr>
            <a:xfrm>
              <a:off x="981292" y="290390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/>
            <p:cNvCxnSpPr/>
            <p:nvPr/>
          </p:nvCxnSpPr>
          <p:spPr>
            <a:xfrm>
              <a:off x="988319" y="278213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/>
            <p:cNvCxnSpPr/>
            <p:nvPr/>
          </p:nvCxnSpPr>
          <p:spPr>
            <a:xfrm>
              <a:off x="5610800" y="290975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/>
            <p:cNvCxnSpPr/>
            <p:nvPr/>
          </p:nvCxnSpPr>
          <p:spPr>
            <a:xfrm>
              <a:off x="972879" y="304360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接點 120"/>
            <p:cNvCxnSpPr/>
            <p:nvPr/>
          </p:nvCxnSpPr>
          <p:spPr>
            <a:xfrm>
              <a:off x="973672" y="317060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/>
            <p:cNvCxnSpPr/>
            <p:nvPr/>
          </p:nvCxnSpPr>
          <p:spPr>
            <a:xfrm>
              <a:off x="973661" y="329442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/>
            <p:cNvCxnSpPr/>
            <p:nvPr/>
          </p:nvCxnSpPr>
          <p:spPr>
            <a:xfrm>
              <a:off x="980699" y="304883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/>
            <p:cNvCxnSpPr/>
            <p:nvPr/>
          </p:nvCxnSpPr>
          <p:spPr>
            <a:xfrm>
              <a:off x="5595560" y="317645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/>
            <p:cNvCxnSpPr/>
            <p:nvPr/>
          </p:nvCxnSpPr>
          <p:spPr>
            <a:xfrm>
              <a:off x="966052" y="341444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/>
            <p:cNvCxnSpPr/>
            <p:nvPr/>
          </p:nvCxnSpPr>
          <p:spPr>
            <a:xfrm>
              <a:off x="973079" y="329267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/>
            <p:cNvCxnSpPr/>
            <p:nvPr/>
          </p:nvCxnSpPr>
          <p:spPr>
            <a:xfrm>
              <a:off x="5595560" y="342029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接點 127"/>
            <p:cNvCxnSpPr/>
            <p:nvPr/>
          </p:nvCxnSpPr>
          <p:spPr>
            <a:xfrm>
              <a:off x="965259" y="3546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接點 128"/>
            <p:cNvCxnSpPr/>
            <p:nvPr/>
          </p:nvCxnSpPr>
          <p:spPr>
            <a:xfrm>
              <a:off x="966052" y="3673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/>
            <p:cNvCxnSpPr/>
            <p:nvPr/>
          </p:nvCxnSpPr>
          <p:spPr>
            <a:xfrm>
              <a:off x="966041" y="379734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/>
            <p:cNvCxnSpPr/>
            <p:nvPr/>
          </p:nvCxnSpPr>
          <p:spPr>
            <a:xfrm>
              <a:off x="973079" y="355175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/>
            <p:cNvCxnSpPr/>
            <p:nvPr/>
          </p:nvCxnSpPr>
          <p:spPr>
            <a:xfrm>
              <a:off x="5587940" y="367937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/>
            <p:cNvCxnSpPr/>
            <p:nvPr/>
          </p:nvCxnSpPr>
          <p:spPr>
            <a:xfrm>
              <a:off x="958432" y="391736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/>
            <p:cNvCxnSpPr/>
            <p:nvPr/>
          </p:nvCxnSpPr>
          <p:spPr>
            <a:xfrm>
              <a:off x="965459" y="379559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/>
            <p:cNvCxnSpPr/>
            <p:nvPr/>
          </p:nvCxnSpPr>
          <p:spPr>
            <a:xfrm>
              <a:off x="5587940" y="392321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接點 135"/>
            <p:cNvCxnSpPr/>
            <p:nvPr/>
          </p:nvCxnSpPr>
          <p:spPr>
            <a:xfrm>
              <a:off x="965259" y="404944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接點 136"/>
            <p:cNvCxnSpPr/>
            <p:nvPr/>
          </p:nvCxnSpPr>
          <p:spPr>
            <a:xfrm>
              <a:off x="966052" y="417644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/>
            <p:cNvCxnSpPr/>
            <p:nvPr/>
          </p:nvCxnSpPr>
          <p:spPr>
            <a:xfrm>
              <a:off x="966041" y="430026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/>
            <p:cNvCxnSpPr/>
            <p:nvPr/>
          </p:nvCxnSpPr>
          <p:spPr>
            <a:xfrm>
              <a:off x="973079" y="405467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接點 139"/>
            <p:cNvCxnSpPr/>
            <p:nvPr/>
          </p:nvCxnSpPr>
          <p:spPr>
            <a:xfrm>
              <a:off x="5587940" y="418229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接點 140"/>
            <p:cNvCxnSpPr/>
            <p:nvPr/>
          </p:nvCxnSpPr>
          <p:spPr>
            <a:xfrm>
              <a:off x="958432" y="442028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/>
            <p:cNvCxnSpPr/>
            <p:nvPr/>
          </p:nvCxnSpPr>
          <p:spPr>
            <a:xfrm>
              <a:off x="965459" y="429851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/>
            <p:cNvCxnSpPr/>
            <p:nvPr/>
          </p:nvCxnSpPr>
          <p:spPr>
            <a:xfrm>
              <a:off x="5587940" y="442613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接點 143"/>
            <p:cNvCxnSpPr/>
            <p:nvPr/>
          </p:nvCxnSpPr>
          <p:spPr>
            <a:xfrm>
              <a:off x="972879" y="456760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接點 144"/>
            <p:cNvCxnSpPr/>
            <p:nvPr/>
          </p:nvCxnSpPr>
          <p:spPr>
            <a:xfrm>
              <a:off x="973672" y="469460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接點 145"/>
            <p:cNvCxnSpPr/>
            <p:nvPr/>
          </p:nvCxnSpPr>
          <p:spPr>
            <a:xfrm>
              <a:off x="973661" y="481842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接點 146"/>
            <p:cNvCxnSpPr/>
            <p:nvPr/>
          </p:nvCxnSpPr>
          <p:spPr>
            <a:xfrm>
              <a:off x="980699" y="457283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接點 147"/>
            <p:cNvCxnSpPr/>
            <p:nvPr/>
          </p:nvCxnSpPr>
          <p:spPr>
            <a:xfrm>
              <a:off x="5595560" y="470045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接點 148"/>
            <p:cNvCxnSpPr/>
            <p:nvPr/>
          </p:nvCxnSpPr>
          <p:spPr>
            <a:xfrm>
              <a:off x="966052" y="493844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接點 149"/>
            <p:cNvCxnSpPr/>
            <p:nvPr/>
          </p:nvCxnSpPr>
          <p:spPr>
            <a:xfrm>
              <a:off x="973079" y="481667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接點 150"/>
            <p:cNvCxnSpPr/>
            <p:nvPr/>
          </p:nvCxnSpPr>
          <p:spPr>
            <a:xfrm>
              <a:off x="5595560" y="494429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接點 151"/>
            <p:cNvCxnSpPr/>
            <p:nvPr/>
          </p:nvCxnSpPr>
          <p:spPr>
            <a:xfrm>
              <a:off x="980499" y="5070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接點 152"/>
            <p:cNvCxnSpPr/>
            <p:nvPr/>
          </p:nvCxnSpPr>
          <p:spPr>
            <a:xfrm>
              <a:off x="981292" y="519752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接點 153"/>
            <p:cNvCxnSpPr/>
            <p:nvPr/>
          </p:nvCxnSpPr>
          <p:spPr>
            <a:xfrm>
              <a:off x="981281" y="532134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接點 154"/>
            <p:cNvCxnSpPr/>
            <p:nvPr/>
          </p:nvCxnSpPr>
          <p:spPr>
            <a:xfrm>
              <a:off x="988319" y="507575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接點 155"/>
            <p:cNvCxnSpPr/>
            <p:nvPr/>
          </p:nvCxnSpPr>
          <p:spPr>
            <a:xfrm>
              <a:off x="5603180" y="520337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接點 156"/>
            <p:cNvCxnSpPr/>
            <p:nvPr/>
          </p:nvCxnSpPr>
          <p:spPr>
            <a:xfrm>
              <a:off x="973672" y="544136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接點 157"/>
            <p:cNvCxnSpPr/>
            <p:nvPr/>
          </p:nvCxnSpPr>
          <p:spPr>
            <a:xfrm>
              <a:off x="980699" y="531959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接點 158"/>
            <p:cNvCxnSpPr/>
            <p:nvPr/>
          </p:nvCxnSpPr>
          <p:spPr>
            <a:xfrm>
              <a:off x="5603180" y="544721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接點 159"/>
            <p:cNvCxnSpPr/>
            <p:nvPr/>
          </p:nvCxnSpPr>
          <p:spPr>
            <a:xfrm>
              <a:off x="988119" y="555058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接點 160"/>
            <p:cNvCxnSpPr/>
            <p:nvPr/>
          </p:nvCxnSpPr>
          <p:spPr>
            <a:xfrm>
              <a:off x="988912" y="5677582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接點 161"/>
            <p:cNvCxnSpPr/>
            <p:nvPr/>
          </p:nvCxnSpPr>
          <p:spPr>
            <a:xfrm>
              <a:off x="988901" y="5801404"/>
              <a:ext cx="4628774" cy="1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 162"/>
            <p:cNvCxnSpPr/>
            <p:nvPr/>
          </p:nvCxnSpPr>
          <p:spPr>
            <a:xfrm>
              <a:off x="995939" y="5555810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 163"/>
            <p:cNvCxnSpPr/>
            <p:nvPr/>
          </p:nvCxnSpPr>
          <p:spPr>
            <a:xfrm>
              <a:off x="5610800" y="5683435"/>
              <a:ext cx="0" cy="107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2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Particle Physics is the study </a:t>
            </a:r>
          </a:p>
          <a:p>
            <a:pPr marL="0" indent="0" algn="ctr">
              <a:buNone/>
            </a:pP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of </a:t>
            </a:r>
          </a:p>
          <a:p>
            <a:pPr marL="0" indent="0" algn="ctr">
              <a:buNone/>
            </a:pPr>
            <a:r>
              <a:rPr lang="en-US" altLang="zh-TW" sz="4400" b="1" dirty="0">
                <a:solidFill>
                  <a:srgbClr val="0070C0"/>
                </a:solidFill>
                <a:ea typeface="標楷體" panose="03000509000000000000" pitchFamily="65" charset="-120"/>
              </a:rPr>
              <a:t>f</a:t>
            </a:r>
            <a:r>
              <a:rPr lang="en-US" altLang="zh-TW" sz="4400" b="1" dirty="0" smtClean="0">
                <a:solidFill>
                  <a:srgbClr val="0070C0"/>
                </a:solidFill>
                <a:ea typeface="標楷體" panose="03000509000000000000" pitchFamily="65" charset="-120"/>
              </a:rPr>
              <a:t>undamental particles and forces.</a:t>
            </a:r>
            <a:endParaRPr lang="en-US" altLang="zh-TW" sz="4400" b="1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4400" b="1" dirty="0" smtClean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en-US" altLang="zh-TW" sz="3500" b="1" dirty="0">
                <a:ea typeface="標楷體" panose="03000509000000000000" pitchFamily="65" charset="-120"/>
              </a:rPr>
              <a:t>D</a:t>
            </a:r>
            <a:r>
              <a:rPr lang="en-US" altLang="zh-TW" sz="3500" b="1" dirty="0" smtClean="0">
                <a:ea typeface="標楷體" panose="03000509000000000000" pitchFamily="65" charset="-120"/>
              </a:rPr>
              <a:t>etectors developed in particle experiments could be useful in radiation applications. </a:t>
            </a:r>
            <a:endParaRPr lang="en-US" altLang="zh-TW" sz="3500" b="1" dirty="0"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49848" y="5987019"/>
            <a:ext cx="3138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*https://en.wikipedia.org/wiki/Particle_physics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6616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16" y="2282735"/>
            <a:ext cx="3814603" cy="32010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61" y="2282734"/>
            <a:ext cx="4222616" cy="32010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b="1" dirty="0">
                <a:solidFill>
                  <a:srgbClr val="0070C0"/>
                </a:solidFill>
                <a:latin typeface="Arial Black" panose="020B0A04020102020204" pitchFamily="34" charset="0"/>
              </a:rPr>
              <a:t>Proton Beam </a:t>
            </a:r>
            <a:r>
              <a:rPr lang="en-US" altLang="zh-TW" sz="3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Trajectory (30x30 cm)</a:t>
            </a:r>
            <a:endParaRPr lang="zh-TW" altLang="en-US" sz="3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30</a:t>
            </a:fld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904518" y="3709377"/>
            <a:ext cx="1319945" cy="873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/>
          <p:cNvCxnSpPr/>
          <p:nvPr/>
        </p:nvCxnSpPr>
        <p:spPr>
          <a:xfrm flipV="1">
            <a:off x="3904518" y="2611438"/>
            <a:ext cx="1319945" cy="9726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50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Scanning Speed</a:t>
            </a:r>
            <a:endParaRPr lang="zh-TW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31</a:t>
            </a:fld>
            <a:endParaRPr lang="zh-TW" altLang="en-US"/>
          </a:p>
        </p:txBody>
      </p:sp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740604"/>
              </p:ext>
            </p:extLst>
          </p:nvPr>
        </p:nvGraphicFramePr>
        <p:xfrm>
          <a:off x="965200" y="1958579"/>
          <a:ext cx="6980873" cy="412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1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</a:rPr>
              <a:t>Scanning Speed</a:t>
            </a:r>
            <a:endParaRPr lang="zh-TW" alt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32</a:t>
            </a:fld>
            <a:endParaRPr lang="zh-TW" altLang="en-US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516719"/>
              </p:ext>
            </p:extLst>
          </p:nvPr>
        </p:nvGraphicFramePr>
        <p:xfrm>
          <a:off x="801688" y="1690689"/>
          <a:ext cx="7417752" cy="451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字方塊 1"/>
          <p:cNvSpPr txBox="1"/>
          <p:nvPr/>
        </p:nvSpPr>
        <p:spPr>
          <a:xfrm>
            <a:off x="4993039" y="3527575"/>
            <a:ext cx="1768375" cy="33063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 dirty="0">
                <a:solidFill>
                  <a:srgbClr val="FF0000"/>
                </a:solidFill>
              </a:rPr>
              <a:t>V = 19.83</a:t>
            </a:r>
            <a:r>
              <a:rPr lang="en-US" altLang="zh-TW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±0.09 mm/</a:t>
            </a:r>
            <a:r>
              <a:rPr lang="en-US" altLang="zh-TW" sz="1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msec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5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48" y="2436002"/>
            <a:ext cx="4187864" cy="3140423"/>
          </a:xfrm>
          <a:prstGeom prst="rect">
            <a:avLst/>
          </a:prstGeom>
        </p:spPr>
      </p:pic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007344"/>
              </p:ext>
            </p:extLst>
          </p:nvPr>
        </p:nvGraphicFramePr>
        <p:xfrm>
          <a:off x="4688488" y="2595621"/>
          <a:ext cx="4318397" cy="26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直線接點 7"/>
          <p:cNvCxnSpPr/>
          <p:nvPr/>
        </p:nvCxnSpPr>
        <p:spPr>
          <a:xfrm flipV="1">
            <a:off x="4787404" y="3240247"/>
            <a:ext cx="410400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787404" y="3237060"/>
            <a:ext cx="4100420" cy="63782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0" name="直線接點 9"/>
          <p:cNvCxnSpPr/>
          <p:nvPr/>
        </p:nvCxnSpPr>
        <p:spPr>
          <a:xfrm flipV="1">
            <a:off x="4795687" y="3886150"/>
            <a:ext cx="410400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4788590" y="3247131"/>
            <a:ext cx="0" cy="664726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899687" y="3240248"/>
            <a:ext cx="0" cy="664726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6012136" y="3308843"/>
            <a:ext cx="1849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PBS Scan direction</a:t>
            </a:r>
            <a:endParaRPr lang="zh-TW" altLang="en-US" sz="1350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998967" y="3302493"/>
            <a:ext cx="5998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Thin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075335" y="3302493"/>
            <a:ext cx="701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Thick</a:t>
            </a: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369855" y="483727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  <a:latin typeface="+mn-lt"/>
              </a:rPr>
              <a:t>Beam Energy Verify  (with Wedge</a:t>
            </a:r>
            <a:r>
              <a:rPr lang="en-US" altLang="zh-TW" sz="4000" b="1" dirty="0" smtClean="0">
                <a:solidFill>
                  <a:srgbClr val="0070C0"/>
                </a:solidFill>
                <a:latin typeface="+mn-lt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2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CD88-6151-419E-9D98-B2BD6B3D08BE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10268" y="400481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+mn-lt"/>
              </a:rPr>
              <a:t>Beam Energy Verify  ( 70MeV – 220MeV )</a:t>
            </a:r>
            <a:endParaRPr lang="zh-TW" altLang="en-US" sz="32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42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2017PTCO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027907"/>
            <a:ext cx="9157754" cy="515112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4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6" name="4338ecb5-9b36-4297-b875-0d83f28b21f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21" y="899388"/>
            <a:ext cx="8959479" cy="50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Summary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Ionization detector is an important QA tool of radiotherapy.</a:t>
            </a:r>
          </a:p>
          <a:p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Scintillating detector is also a tool by taking an advantage of CMOS imaging sensor.  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5122" name="Picture 2" descr="https://www.researchgate.net/publication/341465933/figure/fig1/AS:892713176162304@1589850815452/a-Sketch-and-b-photograph-of-the-prototype-scintillator-based-range-telescope-with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50" y="4111712"/>
            <a:ext cx="2728913" cy="22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0" y="4355655"/>
            <a:ext cx="2779023" cy="18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Discovery of Radiation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b="1" dirty="0" smtClean="0">
                <a:ea typeface="標楷體" panose="03000509000000000000" pitchFamily="65" charset="-120"/>
              </a:rPr>
              <a:t>In 1895, Wilhelm </a:t>
            </a:r>
            <a:r>
              <a:rPr lang="en-US" altLang="zh-TW" b="1" dirty="0" err="1">
                <a:ea typeface="標楷體" panose="03000509000000000000" pitchFamily="65" charset="-120"/>
              </a:rPr>
              <a:t>Röntgen</a:t>
            </a:r>
            <a:r>
              <a:rPr lang="en-US" altLang="zh-TW" b="1" dirty="0"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ea typeface="標楷體" panose="03000509000000000000" pitchFamily="65" charset="-120"/>
              </a:rPr>
              <a:t>discovered X-ray by experiments with Crookes tubes.</a:t>
            </a:r>
          </a:p>
          <a:p>
            <a:endParaRPr lang="en-US" altLang="zh-TW" b="1" dirty="0" smtClean="0"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In 1896</a:t>
            </a:r>
            <a:r>
              <a:rPr lang="en-US" altLang="zh-TW" b="1" dirty="0">
                <a:ea typeface="標楷體" panose="03000509000000000000" pitchFamily="65" charset="-120"/>
              </a:rPr>
              <a:t>, Henri Becquerel discovered that uranium salts emitted rays with  penetrating </a:t>
            </a:r>
            <a:r>
              <a:rPr lang="en-US" altLang="zh-TW" b="1" dirty="0" smtClean="0">
                <a:ea typeface="標楷體" panose="03000509000000000000" pitchFamily="65" charset="-120"/>
              </a:rPr>
              <a:t>power.</a:t>
            </a:r>
          </a:p>
          <a:p>
            <a:endParaRPr lang="en-US" altLang="zh-TW" b="1" u="sng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ea typeface="標楷體" panose="03000509000000000000" pitchFamily="65" charset="-120"/>
              </a:rPr>
              <a:t>In 1898, Pierre and Marie Curie discovered Polonium (</a:t>
            </a:r>
            <a:r>
              <a:rPr lang="en-US" altLang="zh-TW" b="1" baseline="30000" dirty="0" smtClean="0">
                <a:ea typeface="標楷體" panose="03000509000000000000" pitchFamily="65" charset="-120"/>
              </a:rPr>
              <a:t>210</a:t>
            </a:r>
            <a:r>
              <a:rPr lang="en-US" altLang="zh-TW" b="1" dirty="0" smtClean="0">
                <a:ea typeface="標楷體" panose="03000509000000000000" pitchFamily="65" charset="-120"/>
              </a:rPr>
              <a:t>Po) and Radium (</a:t>
            </a:r>
            <a:r>
              <a:rPr lang="en-US" altLang="zh-TW" b="1" u="sng" baseline="300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226</a:t>
            </a:r>
            <a:r>
              <a:rPr lang="en-US" altLang="zh-TW" b="1" u="sng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Ra</a:t>
            </a:r>
            <a:r>
              <a:rPr lang="en-US" altLang="zh-TW" b="1" dirty="0" smtClean="0">
                <a:ea typeface="標楷體" panose="03000509000000000000" pitchFamily="65" charset="-120"/>
              </a:rPr>
              <a:t>).</a:t>
            </a:r>
          </a:p>
          <a:p>
            <a:endParaRPr lang="en-US" altLang="zh-TW" b="1" u="sng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r>
              <a:rPr lang="en-US" altLang="zh-TW" b="1" dirty="0">
                <a:ea typeface="標楷體" panose="03000509000000000000" pitchFamily="65" charset="-120"/>
              </a:rPr>
              <a:t>The term </a:t>
            </a:r>
            <a:r>
              <a:rPr lang="en-US" altLang="zh-TW" b="1" dirty="0" smtClean="0">
                <a:ea typeface="標楷體" panose="03000509000000000000" pitchFamily="65" charset="-120"/>
              </a:rPr>
              <a:t>“</a:t>
            </a:r>
            <a:r>
              <a:rPr lang="en-US" altLang="zh-TW" b="1" u="sng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Radioactivity</a:t>
            </a:r>
            <a:r>
              <a:rPr lang="en-US" altLang="zh-TW" b="1" dirty="0" smtClean="0">
                <a:ea typeface="標楷體" panose="03000509000000000000" pitchFamily="65" charset="-120"/>
              </a:rPr>
              <a:t>” </a:t>
            </a:r>
            <a:r>
              <a:rPr lang="en-US" altLang="zh-TW" b="1" dirty="0">
                <a:ea typeface="標楷體" panose="03000509000000000000" pitchFamily="65" charset="-120"/>
              </a:rPr>
              <a:t>was </a:t>
            </a:r>
            <a:r>
              <a:rPr lang="en-US" altLang="zh-TW" b="1" dirty="0" smtClean="0">
                <a:ea typeface="標楷體" panose="03000509000000000000" pitchFamily="65" charset="-120"/>
              </a:rPr>
              <a:t>coined </a:t>
            </a:r>
            <a:r>
              <a:rPr lang="en-US" altLang="zh-TW" b="1" dirty="0">
                <a:ea typeface="標楷體" panose="03000509000000000000" pitchFamily="65" charset="-120"/>
              </a:rPr>
              <a:t>by Marie Curie</a:t>
            </a:r>
            <a:r>
              <a:rPr lang="zh-TW" altLang="en-US" b="1" dirty="0" smtClean="0">
                <a:ea typeface="標楷體" panose="03000509000000000000" pitchFamily="65" charset="-120"/>
              </a:rPr>
              <a:t>。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Application of Radiation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b="1" dirty="0" smtClean="0"/>
              <a:t>First </a:t>
            </a:r>
            <a:r>
              <a:rPr lang="en-US" altLang="zh-TW" b="1" dirty="0"/>
              <a:t>X-ray image of Wilhelm </a:t>
            </a:r>
            <a:r>
              <a:rPr lang="en-US" altLang="zh-TW" b="1" dirty="0" err="1"/>
              <a:t>Röntgen's</a:t>
            </a:r>
            <a:r>
              <a:rPr lang="en-US" altLang="zh-TW" b="1" dirty="0"/>
              <a:t> </a:t>
            </a:r>
            <a:r>
              <a:rPr lang="en-US" altLang="zh-TW" b="1" dirty="0" smtClean="0"/>
              <a:t>wife's hand.</a:t>
            </a:r>
          </a:p>
          <a:p>
            <a:endParaRPr lang="en-US" altLang="zh-TW" dirty="0"/>
          </a:p>
          <a:p>
            <a:r>
              <a:rPr lang="en-US" altLang="zh-TW" b="1" dirty="0" smtClean="0"/>
              <a:t>Great tool in the medical examination.</a:t>
            </a:r>
            <a:endParaRPr lang="zh-TW" altLang="en-US" b="1" dirty="0"/>
          </a:p>
        </p:txBody>
      </p:sp>
      <p:pic>
        <p:nvPicPr>
          <p:cNvPr id="10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312" y="1943894"/>
            <a:ext cx="2809875" cy="4114800"/>
          </a:xfrm>
        </p:spPr>
      </p:pic>
    </p:spTree>
    <p:extLst>
      <p:ext uri="{BB962C8B-B14F-4D97-AF65-F5344CB8AC3E}">
        <p14:creationId xmlns:p14="http://schemas.microsoft.com/office/powerpoint/2010/main" val="7081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內容版面配置區 1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" y="0"/>
            <a:ext cx="9135762" cy="6858000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238" y="66173"/>
            <a:ext cx="463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</a:rPr>
              <a:t>Taking an X-ray image with early Crookes tube</a:t>
            </a:r>
            <a:r>
              <a:rPr lang="en-US" altLang="zh-TW" dirty="0">
                <a:solidFill>
                  <a:srgbClr val="FFFF00"/>
                </a:solidFill>
              </a:rPr>
              <a:t> 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Radiotherapy – Early Stage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PG2023 Summer School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X-ray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/>
              <a:t>1896- treated a local relapse of breast </a:t>
            </a:r>
            <a:r>
              <a:rPr lang="it-IT" altLang="zh-TW" b="1" dirty="0"/>
              <a:t>carcinoma (Emil Grubbe in Chicago)</a:t>
            </a:r>
          </a:p>
          <a:p>
            <a:pPr lvl="1"/>
            <a:r>
              <a:rPr lang="en-US" altLang="zh-TW" b="1" dirty="0"/>
              <a:t>1896 - treated stomach cancer (Victor </a:t>
            </a:r>
            <a:r>
              <a:rPr lang="en-US" altLang="zh-TW" b="1" dirty="0" err="1"/>
              <a:t>Despeignes</a:t>
            </a:r>
            <a:r>
              <a:rPr lang="en-US" altLang="zh-TW" b="1" dirty="0"/>
              <a:t> in Lyon, France)</a:t>
            </a:r>
          </a:p>
          <a:p>
            <a:pPr lvl="1"/>
            <a:r>
              <a:rPr lang="en-US" altLang="zh-TW" b="1" dirty="0"/>
              <a:t>1896- treated a skin tumor </a:t>
            </a:r>
            <a:r>
              <a:rPr lang="de-DE" altLang="zh-TW" b="1" dirty="0"/>
              <a:t>(Léopold Freund in Vienna, Austria)</a:t>
            </a:r>
          </a:p>
          <a:p>
            <a:pPr lvl="1"/>
            <a:endParaRPr lang="de-DE" altLang="zh-TW" b="1" dirty="0"/>
          </a:p>
          <a:p>
            <a:r>
              <a:rPr lang="en-US" altLang="zh-TW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Radium</a:t>
            </a:r>
            <a:r>
              <a:rPr lang="en-US" altLang="zh-TW" b="1" dirty="0" smtClean="0">
                <a:ea typeface="標楷體" panose="03000509000000000000" pitchFamily="65" charset="-120"/>
              </a:rPr>
              <a:t> 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lvl="1"/>
            <a:r>
              <a:rPr lang="en-US" altLang="zh-TW" b="1" dirty="0" smtClean="0">
                <a:ea typeface="標楷體" panose="03000509000000000000" pitchFamily="65" charset="-120"/>
              </a:rPr>
              <a:t>Skin</a:t>
            </a:r>
            <a:r>
              <a:rPr lang="en-US" altLang="zh-TW" b="1" dirty="0">
                <a:ea typeface="標楷體" panose="03000509000000000000" pitchFamily="65" charset="-120"/>
              </a:rPr>
              <a:t>, prostate, and gynecologic cancers</a:t>
            </a:r>
            <a:r>
              <a:rPr lang="en-US" altLang="zh-TW" b="1" dirty="0" smtClean="0">
                <a:ea typeface="標楷體" panose="03000509000000000000" pitchFamily="65" charset="-120"/>
              </a:rPr>
              <a:t>.</a:t>
            </a:r>
            <a:endParaRPr lang="de-DE" altLang="zh-TW" b="1" dirty="0">
              <a:ea typeface="標楷體" panose="03000509000000000000" pitchFamily="65" charset="-120"/>
            </a:endParaRPr>
          </a:p>
        </p:txBody>
      </p:sp>
      <p:pic>
        <p:nvPicPr>
          <p:cNvPr id="8" name="內容版面配置區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544" y="1370914"/>
            <a:ext cx="3418948" cy="2394970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544" y="3934326"/>
            <a:ext cx="3418948" cy="24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-2428"/>
            <a:ext cx="7886700" cy="1325563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+mn-lt"/>
                <a:ea typeface="標楷體" panose="03000509000000000000" pitchFamily="65" charset="-120"/>
              </a:rPr>
              <a:t>Wrong Application – X-ray Fitting </a:t>
            </a:r>
            <a:endParaRPr lang="zh-TW" altLang="en-US" b="1" dirty="0">
              <a:solidFill>
                <a:srgbClr val="0070C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altLang="zh-TW" b="1" dirty="0" smtClean="0"/>
          </a:p>
          <a:p>
            <a:endParaRPr lang="de-DE" altLang="zh-TW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" y="1128106"/>
            <a:ext cx="9138815" cy="574637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8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PG2023 Summer School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1B024-C2A1-4CFF-AED8-DCCD3BFADC49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6" name="內容版面配置區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365126"/>
            <a:ext cx="4428814" cy="5809129"/>
          </a:xfrm>
          <a:prstGeom prst="rect">
            <a:avLst/>
          </a:prstGeom>
        </p:spPr>
      </p:pic>
      <p:pic>
        <p:nvPicPr>
          <p:cNvPr id="7" name="內容版面配置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77" y="365125"/>
            <a:ext cx="3849516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24527</TotalTime>
  <Words>1027</Words>
  <Application>Microsoft Office PowerPoint</Application>
  <PresentationFormat>如螢幕大小 (4:3)</PresentationFormat>
  <Paragraphs>271</Paragraphs>
  <Slides>37</Slides>
  <Notes>8</Notes>
  <HiddenSlides>0</HiddenSlides>
  <MMClips>3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新細明體</vt:lpstr>
      <vt:lpstr>標楷體</vt:lpstr>
      <vt:lpstr>Arial</vt:lpstr>
      <vt:lpstr>Arial Black</vt:lpstr>
      <vt:lpstr>Berlin Sans FB Demi</vt:lpstr>
      <vt:lpstr>Calibri</vt:lpstr>
      <vt:lpstr>Calibri Light</vt:lpstr>
      <vt:lpstr>Cooper Black</vt:lpstr>
      <vt:lpstr>Symbol</vt:lpstr>
      <vt:lpstr>Times New Roman</vt:lpstr>
      <vt:lpstr>Wingdings</vt:lpstr>
      <vt:lpstr>Office 佈景主題</vt:lpstr>
      <vt:lpstr>Particle Detectors for Medical Applications</vt:lpstr>
      <vt:lpstr>PowerPoint 簡報</vt:lpstr>
      <vt:lpstr>PowerPoint 簡報</vt:lpstr>
      <vt:lpstr>Discovery of Radiation</vt:lpstr>
      <vt:lpstr>Application of Radiation</vt:lpstr>
      <vt:lpstr>PowerPoint 簡報</vt:lpstr>
      <vt:lpstr>Radiotherapy – Early Stage</vt:lpstr>
      <vt:lpstr>Wrong Application – X-ray Fitting </vt:lpstr>
      <vt:lpstr>PowerPoint 簡報</vt:lpstr>
      <vt:lpstr>Radiosensitivity </vt:lpstr>
      <vt:lpstr>Radiation Delivery </vt:lpstr>
      <vt:lpstr>PowerPoint 簡報</vt:lpstr>
      <vt:lpstr>PowerPoint 簡報</vt:lpstr>
      <vt:lpstr>Cyclotron Machine</vt:lpstr>
      <vt:lpstr>Particle Therapy Center in US</vt:lpstr>
      <vt:lpstr>IBA cyclotron for proton therapy</vt:lpstr>
      <vt:lpstr>Proton Beam Delivery – Passive</vt:lpstr>
      <vt:lpstr>Gaseous Ionization Detector</vt:lpstr>
      <vt:lpstr>Gaseous Ionization Detector</vt:lpstr>
      <vt:lpstr>2D Gaseous Ionization Detector</vt:lpstr>
      <vt:lpstr>100 MeV Proton Beam in Water</vt:lpstr>
      <vt:lpstr>Pencil Beam Scanning</vt:lpstr>
      <vt:lpstr>Pencil Beam Scanning</vt:lpstr>
      <vt:lpstr>Characteristics of  Pencil Beam Scanning  </vt:lpstr>
      <vt:lpstr>Quality Assurance Requirements</vt:lpstr>
      <vt:lpstr>CROSS Detector</vt:lpstr>
      <vt:lpstr>Beam position and spot size measurement (single event)</vt:lpstr>
      <vt:lpstr>Position measurement uncertainty</vt:lpstr>
      <vt:lpstr>Proton Beam Trajectory (30x30 cm)</vt:lpstr>
      <vt:lpstr>Proton Beam Trajectory (30x30 cm)</vt:lpstr>
      <vt:lpstr>Scanning Speed</vt:lpstr>
      <vt:lpstr>Scanning Speed</vt:lpstr>
      <vt:lpstr>Beam Energy Verify  (with Wedge)</vt:lpstr>
      <vt:lpstr>Beam Energy Verify  ( 70MeV – 220MeV )</vt:lpstr>
      <vt:lpstr>PowerPoint 簡報</vt:lpstr>
      <vt:lpstr>PowerPoint 簡報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從基礎研究 到 生活上的應用</dc:title>
  <dc:creator>Lin Chih-hsun</dc:creator>
  <cp:lastModifiedBy>Windows 使用者</cp:lastModifiedBy>
  <cp:revision>237</cp:revision>
  <dcterms:created xsi:type="dcterms:W3CDTF">2017-10-15T06:46:34Z</dcterms:created>
  <dcterms:modified xsi:type="dcterms:W3CDTF">2023-05-29T05:00:06Z</dcterms:modified>
</cp:coreProperties>
</file>