
<file path=[Content_Types].xml><?xml version="1.0" encoding="utf-8"?>
<Types xmlns="http://schemas.openxmlformats.org/package/2006/content-types">
  <Default Extension="gif" ContentType="image/gif"/>
  <Default Extension="jpeg" ContentType="image/jpeg"/>
  <Default Extension="jpg" ContentType="image/jpeg"/>
  <Default Extension="m4v"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4" r:id="rId1"/>
    <p:sldMasterId id="2147485461" r:id="rId2"/>
    <p:sldMasterId id="2147485474" r:id="rId3"/>
    <p:sldMasterId id="2147485486" r:id="rId4"/>
  </p:sldMasterIdLst>
  <p:notesMasterIdLst>
    <p:notesMasterId r:id="rId30"/>
  </p:notesMasterIdLst>
  <p:handoutMasterIdLst>
    <p:handoutMasterId r:id="rId31"/>
  </p:handoutMasterIdLst>
  <p:sldIdLst>
    <p:sldId id="353" r:id="rId5"/>
    <p:sldId id="1433" r:id="rId6"/>
    <p:sldId id="355" r:id="rId7"/>
    <p:sldId id="1062" r:id="rId8"/>
    <p:sldId id="1429" r:id="rId9"/>
    <p:sldId id="1064" r:id="rId10"/>
    <p:sldId id="1065" r:id="rId11"/>
    <p:sldId id="1434" r:id="rId12"/>
    <p:sldId id="1066" r:id="rId13"/>
    <p:sldId id="1067" r:id="rId14"/>
    <p:sldId id="1068" r:id="rId15"/>
    <p:sldId id="1432" r:id="rId16"/>
    <p:sldId id="350" r:id="rId17"/>
    <p:sldId id="1431" r:id="rId18"/>
    <p:sldId id="323" r:id="rId19"/>
    <p:sldId id="322" r:id="rId20"/>
    <p:sldId id="356" r:id="rId21"/>
    <p:sldId id="301" r:id="rId22"/>
    <p:sldId id="303" r:id="rId23"/>
    <p:sldId id="357" r:id="rId24"/>
    <p:sldId id="321" r:id="rId25"/>
    <p:sldId id="319" r:id="rId26"/>
    <p:sldId id="1430" r:id="rId27"/>
    <p:sldId id="294" r:id="rId28"/>
    <p:sldId id="354" r:id="rId29"/>
  </p:sldIdLst>
  <p:sldSz cx="12192000" cy="6858000"/>
  <p:notesSz cx="6797675" cy="9928225"/>
  <p:defaultTextStyle>
    <a:defPPr>
      <a:defRPr lang="zh-TW"/>
    </a:defPPr>
    <a:lvl1pPr algn="l" rtl="0" eaLnBrk="0" fontAlgn="base" hangingPunct="0">
      <a:spcBef>
        <a:spcPct val="0"/>
      </a:spcBef>
      <a:spcAft>
        <a:spcPct val="0"/>
      </a:spcAft>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0000FF"/>
    <a:srgbClr val="FFCCFF"/>
    <a:srgbClr val="FF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8"/>
    <p:restoredTop sz="93257"/>
  </p:normalViewPr>
  <p:slideViewPr>
    <p:cSldViewPr snapToGrid="0" snapToObjects="1">
      <p:cViewPr varScale="1">
        <p:scale>
          <a:sx n="68" d="100"/>
          <a:sy n="68" d="100"/>
        </p:scale>
        <p:origin x="798" y="72"/>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382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65D26C4F-DB93-41A3-82EE-F05543801F73}"/>
              </a:ext>
            </a:extLst>
          </p:cNvPr>
          <p:cNvSpPr>
            <a:spLocks noGrp="1"/>
          </p:cNvSpPr>
          <p:nvPr>
            <p:ph type="hdr" sz="quarter"/>
          </p:nvPr>
        </p:nvSpPr>
        <p:spPr>
          <a:xfrm>
            <a:off x="0" y="0"/>
            <a:ext cx="2946400" cy="4968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Arial" charset="0"/>
                <a:ea typeface="新細明體" charset="0"/>
                <a:cs typeface="新細明體" charset="0"/>
                <a:sym typeface="Arial" charset="0"/>
              </a:defRPr>
            </a:lvl1pPr>
          </a:lstStyle>
          <a:p>
            <a:pPr>
              <a:defRPr/>
            </a:pPr>
            <a:endParaRPr lang="zh-TW" altLang="en-US"/>
          </a:p>
        </p:txBody>
      </p:sp>
      <p:sp>
        <p:nvSpPr>
          <p:cNvPr id="3" name="日期版面配置區 2">
            <a:extLst>
              <a:ext uri="{FF2B5EF4-FFF2-40B4-BE49-F238E27FC236}">
                <a16:creationId xmlns:a16="http://schemas.microsoft.com/office/drawing/2014/main" id="{8FC94D70-C31A-430B-A73B-CCDDB4B30DC3}"/>
              </a:ext>
            </a:extLst>
          </p:cNvPr>
          <p:cNvSpPr>
            <a:spLocks noGrp="1"/>
          </p:cNvSpPr>
          <p:nvPr>
            <p:ph type="dt" sz="quarter"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新細明體" charset="0"/>
                <a:sym typeface="Arial" charset="0"/>
              </a:defRPr>
            </a:lvl1pPr>
          </a:lstStyle>
          <a:p>
            <a:pPr>
              <a:defRPr/>
            </a:pPr>
            <a:fld id="{0BC83A3A-B92E-452E-8370-BDD45541F2EE}" type="datetimeFigureOut">
              <a:rPr lang="zh-TW" altLang="en-US"/>
              <a:pPr>
                <a:defRPr/>
              </a:pPr>
              <a:t>2023/8/3</a:t>
            </a:fld>
            <a:endParaRPr lang="zh-TW" altLang="en-US"/>
          </a:p>
        </p:txBody>
      </p:sp>
      <p:sp>
        <p:nvSpPr>
          <p:cNvPr id="4" name="頁尾版面配置區 3">
            <a:extLst>
              <a:ext uri="{FF2B5EF4-FFF2-40B4-BE49-F238E27FC236}">
                <a16:creationId xmlns:a16="http://schemas.microsoft.com/office/drawing/2014/main" id="{6FBC2A06-4AD9-433C-9E30-E8B91F48927C}"/>
              </a:ext>
            </a:extLst>
          </p:cNvPr>
          <p:cNvSpPr>
            <a:spLocks noGrp="1"/>
          </p:cNvSpPr>
          <p:nvPr>
            <p:ph type="ftr" sz="quarter" idx="2"/>
          </p:nvPr>
        </p:nvSpPr>
        <p:spPr>
          <a:xfrm>
            <a:off x="0" y="9429750"/>
            <a:ext cx="2946400" cy="496888"/>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Arial" charset="0"/>
                <a:ea typeface="新細明體" charset="0"/>
                <a:cs typeface="新細明體" charset="0"/>
                <a:sym typeface="Arial" charset="0"/>
              </a:defRPr>
            </a:lvl1pPr>
          </a:lstStyle>
          <a:p>
            <a:pPr>
              <a:defRPr/>
            </a:pPr>
            <a:endParaRPr lang="zh-TW" altLang="en-US"/>
          </a:p>
        </p:txBody>
      </p:sp>
      <p:sp>
        <p:nvSpPr>
          <p:cNvPr id="5" name="投影片編號版面配置區 4">
            <a:extLst>
              <a:ext uri="{FF2B5EF4-FFF2-40B4-BE49-F238E27FC236}">
                <a16:creationId xmlns:a16="http://schemas.microsoft.com/office/drawing/2014/main" id="{EA734B25-74A8-4FF3-90AF-F6E8ECDACCBB}"/>
              </a:ext>
            </a:extLst>
          </p:cNvPr>
          <p:cNvSpPr>
            <a:spLocks noGrp="1"/>
          </p:cNvSpPr>
          <p:nvPr>
            <p:ph type="sldNum" sz="quarter" idx="3"/>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B5EBBA89-AE4A-44FC-B606-FAA7A0EC2B2C}" type="slidenum">
              <a:rPr lang="zh-TW" altLang="en-US"/>
              <a:pPr/>
              <a:t>‹#›</a:t>
            </a:fld>
            <a:endParaRPr lang="zh-TW"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Shape 2">
            <a:extLst>
              <a:ext uri="{FF2B5EF4-FFF2-40B4-BE49-F238E27FC236}">
                <a16:creationId xmlns:a16="http://schemas.microsoft.com/office/drawing/2014/main" id="{C18B76D8-8857-47B2-B7B9-171951A855FE}"/>
              </a:ext>
            </a:extLst>
          </p:cNvPr>
          <p:cNvSpPr>
            <a:spLocks noGrp="1" noRot="1" noChangeAspect="1"/>
          </p:cNvSpPr>
          <p:nvPr>
            <p:ph type="sldImg" idx="2"/>
          </p:nvPr>
        </p:nvSpPr>
        <p:spPr bwMode="auto">
          <a:xfrm>
            <a:off x="92075" y="746125"/>
            <a:ext cx="6613525" cy="37211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sp>
      <p:sp>
        <p:nvSpPr>
          <p:cNvPr id="3" name="Shape 3">
            <a:extLst>
              <a:ext uri="{FF2B5EF4-FFF2-40B4-BE49-F238E27FC236}">
                <a16:creationId xmlns:a16="http://schemas.microsoft.com/office/drawing/2014/main" id="{3EF8911E-EB75-4A94-AE72-C0DA9E57F1E9}"/>
              </a:ext>
            </a:extLst>
          </p:cNvPr>
          <p:cNvSpPr txBox="1">
            <a:spLocks noGrp="1"/>
          </p:cNvSpPr>
          <p:nvPr>
            <p:ph type="body" idx="1"/>
          </p:nvPr>
        </p:nvSpPr>
        <p:spPr>
          <a:xfrm>
            <a:off x="679450" y="4716463"/>
            <a:ext cx="5438775" cy="4467225"/>
          </a:xfrm>
          <a:prstGeom prst="rect">
            <a:avLst/>
          </a:prstGeom>
        </p:spPr>
        <p:txBody>
          <a:bodyPr vert="horz" wrap="square" lIns="91425" tIns="91425" rIns="91425" bIns="91425" numCol="1" anchor="t" anchorCtr="0" compatLnSpc="1">
            <a:prstTxWarp prst="textNoShape">
              <a:avLst/>
            </a:prstTxWarp>
          </a:bodyPr>
          <a:lstStyle/>
          <a:p>
            <a:pPr lvl="0"/>
            <a:endParaRPr lang="en-US" altLang="zh-TW" noProof="0"/>
          </a:p>
        </p:txBody>
      </p:sp>
    </p:spTree>
  </p:cSld>
  <p:clrMap bg1="lt1" tx1="dk1" bg2="dk2" tx2="lt2" accent1="accent1" accent2="accent2" accent3="accent3" accent4="accent4" accent5="accent5" accent6="accent6" hlink="hlink" folHlink="folHlink"/>
  <p:notesStyle>
    <a:lvl1pPr algn="l" defTabSz="457200" rtl="0" eaLnBrk="0" fontAlgn="base" hangingPunct="0">
      <a:spcBef>
        <a:spcPct val="30000"/>
      </a:spcBef>
      <a:spcAft>
        <a:spcPct val="0"/>
      </a:spcAft>
      <a:defRPr kumimoji="1" sz="1200" kern="1200">
        <a:solidFill>
          <a:schemeClr val="tx1"/>
        </a:solidFill>
        <a:latin typeface="+mn-lt"/>
        <a:ea typeface="+mn-ea"/>
        <a:cs typeface="新細明體" charset="0"/>
      </a:defRPr>
    </a:lvl1pPr>
    <a:lvl2pPr marL="742950" indent="-285750" algn="l" defTabSz="457200" rtl="0" eaLnBrk="0" fontAlgn="base" hangingPunct="0">
      <a:spcBef>
        <a:spcPct val="30000"/>
      </a:spcBef>
      <a:spcAft>
        <a:spcPct val="0"/>
      </a:spcAft>
      <a:defRPr kumimoji="1" sz="1200" kern="1200">
        <a:solidFill>
          <a:schemeClr val="tx1"/>
        </a:solidFill>
        <a:latin typeface="+mn-lt"/>
        <a:ea typeface="+mn-ea"/>
        <a:cs typeface="新細明體" charset="0"/>
      </a:defRPr>
    </a:lvl2pPr>
    <a:lvl3pPr marL="1143000" indent="-228600" algn="l" defTabSz="457200" rtl="0" eaLnBrk="0" fontAlgn="base" hangingPunct="0">
      <a:spcBef>
        <a:spcPct val="30000"/>
      </a:spcBef>
      <a:spcAft>
        <a:spcPct val="0"/>
      </a:spcAft>
      <a:defRPr kumimoji="1" sz="1200" kern="1200">
        <a:solidFill>
          <a:schemeClr val="tx1"/>
        </a:solidFill>
        <a:latin typeface="+mn-lt"/>
        <a:ea typeface="+mn-ea"/>
        <a:cs typeface="新細明體" charset="0"/>
      </a:defRPr>
    </a:lvl3pPr>
    <a:lvl4pPr marL="1600200" indent="-228600" algn="l" defTabSz="457200" rtl="0" eaLnBrk="0" fontAlgn="base" hangingPunct="0">
      <a:spcBef>
        <a:spcPct val="30000"/>
      </a:spcBef>
      <a:spcAft>
        <a:spcPct val="0"/>
      </a:spcAft>
      <a:defRPr kumimoji="1" sz="1200" kern="1200">
        <a:solidFill>
          <a:schemeClr val="tx1"/>
        </a:solidFill>
        <a:latin typeface="+mn-lt"/>
        <a:ea typeface="+mn-ea"/>
        <a:cs typeface="新細明體" charset="0"/>
      </a:defRPr>
    </a:lvl4pPr>
    <a:lvl5pPr marL="2057400" indent="-228600" algn="l" defTabSz="457200" rtl="0" eaLnBrk="0" fontAlgn="base" hangingPunct="0">
      <a:spcBef>
        <a:spcPct val="30000"/>
      </a:spcBef>
      <a:spcAft>
        <a:spcPct val="0"/>
      </a:spcAft>
      <a:defRPr kumimoji="1" sz="1200" kern="1200">
        <a:solidFill>
          <a:schemeClr val="tx1"/>
        </a:solidFill>
        <a:latin typeface="+mn-lt"/>
        <a:ea typeface="+mn-ea"/>
        <a:cs typeface="新細明體"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PlaceHolder 1"/>
          <p:cNvSpPr>
            <a:spLocks noGrp="1"/>
          </p:cNvSpPr>
          <p:nvPr>
            <p:ph type="body"/>
          </p:nvPr>
        </p:nvSpPr>
        <p:spPr>
          <a:xfrm>
            <a:off x="906840" y="4716720"/>
            <a:ext cx="4981320" cy="4464360"/>
          </a:xfrm>
          <a:prstGeom prst="rect">
            <a:avLst/>
          </a:prstGeom>
        </p:spPr>
        <p:txBody>
          <a:bodyPr lIns="93240" tIns="46440" rIns="93240" bIns="46440">
            <a:noAutofit/>
          </a:bodyPr>
          <a:lstStyle/>
          <a:p>
            <a:r>
              <a:rPr lang="en-US" sz="2000" b="0" strike="noStrike" spc="-1">
                <a:latin typeface="Arial"/>
              </a:rPr>
              <a:t>Our group has been working on 6 experiments, which cover collider physics, astroparticle physics, neutrino physics and Gravitational wave. We also have teams to support instrument development and computing. Both are important to all experiments.</a:t>
            </a:r>
          </a:p>
        </p:txBody>
      </p:sp>
      <p:sp>
        <p:nvSpPr>
          <p:cNvPr id="504" name="CustomShape 2"/>
          <p:cNvSpPr/>
          <p:nvPr/>
        </p:nvSpPr>
        <p:spPr>
          <a:xfrm>
            <a:off x="3851280" y="9431640"/>
            <a:ext cx="2943360" cy="493920"/>
          </a:xfrm>
          <a:prstGeom prst="rect">
            <a:avLst/>
          </a:prstGeom>
          <a:noFill/>
          <a:ln>
            <a:noFill/>
          </a:ln>
        </p:spPr>
        <p:style>
          <a:lnRef idx="0">
            <a:scrgbClr r="0" g="0" b="0"/>
          </a:lnRef>
          <a:fillRef idx="0">
            <a:scrgbClr r="0" g="0" b="0"/>
          </a:fillRef>
          <a:effectRef idx="0">
            <a:scrgbClr r="0" g="0" b="0"/>
          </a:effectRef>
          <a:fontRef idx="minor"/>
        </p:style>
        <p:txBody>
          <a:bodyPr lIns="93240" tIns="46440" rIns="93240" bIns="46440" anchor="b">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02468C2-3729-45D6-9DC6-AAF45329D1C9}" type="slidenum">
              <a:rPr kumimoji="0" lang="en-US" sz="1800" b="0" i="0" u="none" strike="noStrike" kern="1200" cap="none" spc="-1" normalizeH="0" baseline="0" noProof="0">
                <a:ln>
                  <a:noFill/>
                </a:ln>
                <a:solidFill>
                  <a:srgbClr val="000000"/>
                </a:solidFill>
                <a:effectLst/>
                <a:uLnTx/>
                <a:uFillTx/>
                <a:latin typeface="Arial"/>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4</a:t>
            </a:fld>
            <a:endParaRPr kumimoji="0" lang="en-US" sz="1800" b="0" i="0" u="none" strike="noStrike" kern="1200" cap="none" spc="-1"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02181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8385DFF-9915-4043-BAF1-D0E6ABB5CEC2}" type="slidenum">
              <a:rPr lang="en-US" smtClean="0"/>
              <a:t>24</a:t>
            </a:fld>
            <a:endParaRPr lang="en-US"/>
          </a:p>
        </p:txBody>
      </p:sp>
    </p:spTree>
    <p:extLst>
      <p:ext uri="{BB962C8B-B14F-4D97-AF65-F5344CB8AC3E}">
        <p14:creationId xmlns:p14="http://schemas.microsoft.com/office/powerpoint/2010/main" val="1855420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PlaceHolder 1"/>
          <p:cNvSpPr>
            <a:spLocks noGrp="1"/>
          </p:cNvSpPr>
          <p:nvPr>
            <p:ph type="body"/>
          </p:nvPr>
        </p:nvSpPr>
        <p:spPr>
          <a:xfrm>
            <a:off x="906840" y="4716720"/>
            <a:ext cx="4981320" cy="4464360"/>
          </a:xfrm>
          <a:prstGeom prst="rect">
            <a:avLst/>
          </a:prstGeom>
        </p:spPr>
        <p:txBody>
          <a:bodyPr lIns="93240" tIns="46440" rIns="93240" bIns="46440">
            <a:noAutofit/>
          </a:bodyPr>
          <a:lstStyle/>
          <a:p>
            <a:r>
              <a:rPr lang="en-US" sz="2000" b="0" strike="noStrike" spc="-1">
                <a:latin typeface="Arial"/>
              </a:rPr>
              <a:t>Our group has been working on 6 experiments, which cover collider physics, astroparticle physics, neutrino physics and Gravitational wave. We also have teams to support instrument development and computing. Both are important to all experiments.</a:t>
            </a:r>
          </a:p>
        </p:txBody>
      </p:sp>
      <p:sp>
        <p:nvSpPr>
          <p:cNvPr id="506" name="CustomShape 2"/>
          <p:cNvSpPr/>
          <p:nvPr/>
        </p:nvSpPr>
        <p:spPr>
          <a:xfrm>
            <a:off x="3851280" y="9431640"/>
            <a:ext cx="2943360" cy="493920"/>
          </a:xfrm>
          <a:prstGeom prst="rect">
            <a:avLst/>
          </a:prstGeom>
          <a:noFill/>
          <a:ln>
            <a:noFill/>
          </a:ln>
        </p:spPr>
        <p:style>
          <a:lnRef idx="0">
            <a:scrgbClr r="0" g="0" b="0"/>
          </a:lnRef>
          <a:fillRef idx="0">
            <a:scrgbClr r="0" g="0" b="0"/>
          </a:fillRef>
          <a:effectRef idx="0">
            <a:scrgbClr r="0" g="0" b="0"/>
          </a:effectRef>
          <a:fontRef idx="minor"/>
        </p:style>
        <p:txBody>
          <a:bodyPr lIns="93240" tIns="46440" rIns="93240" bIns="46440" anchor="b">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fld id="{784F0653-BC9A-406D-B7EB-3FD63C5E93F2}" type="slidenum">
              <a:rPr kumimoji="0" lang="en-US" sz="1800" b="0" i="0" u="none" strike="noStrike" kern="1200" cap="none" spc="-1" normalizeH="0" baseline="0" noProof="0">
                <a:ln>
                  <a:noFill/>
                </a:ln>
                <a:solidFill>
                  <a:srgbClr val="000000"/>
                </a:solidFill>
                <a:effectLst/>
                <a:uLnTx/>
                <a:uFillTx/>
                <a:latin typeface="Arial"/>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5</a:t>
            </a:fld>
            <a:endParaRPr kumimoji="0" lang="en-US" sz="1800" b="0" i="0" u="none" strike="noStrike" kern="1200" cap="none" spc="-1"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55886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PlaceHolder 1"/>
          <p:cNvSpPr>
            <a:spLocks noGrp="1"/>
          </p:cNvSpPr>
          <p:nvPr>
            <p:ph type="body"/>
          </p:nvPr>
        </p:nvSpPr>
        <p:spPr>
          <a:xfrm>
            <a:off x="906840" y="4716720"/>
            <a:ext cx="4981320" cy="4464360"/>
          </a:xfrm>
          <a:prstGeom prst="rect">
            <a:avLst/>
          </a:prstGeom>
        </p:spPr>
        <p:txBody>
          <a:bodyPr lIns="93240" tIns="46440" rIns="93240" bIns="46440">
            <a:noAutofit/>
          </a:bodyPr>
          <a:lstStyle/>
          <a:p>
            <a:r>
              <a:rPr lang="en-US" sz="2000" b="0" strike="noStrike" spc="-1">
                <a:latin typeface="Arial"/>
              </a:rPr>
              <a:t>Our group has been working on 6 experiments, which cover collider physics, astroparticle physics, neutrino physics and Gravitational wave. We also have teams to support instrument development and computing. Both are important to all experiments.</a:t>
            </a:r>
          </a:p>
        </p:txBody>
      </p:sp>
      <p:sp>
        <p:nvSpPr>
          <p:cNvPr id="508" name="CustomShape 2"/>
          <p:cNvSpPr/>
          <p:nvPr/>
        </p:nvSpPr>
        <p:spPr>
          <a:xfrm>
            <a:off x="3851280" y="9431640"/>
            <a:ext cx="2943360" cy="493920"/>
          </a:xfrm>
          <a:prstGeom prst="rect">
            <a:avLst/>
          </a:prstGeom>
          <a:noFill/>
          <a:ln>
            <a:noFill/>
          </a:ln>
        </p:spPr>
        <p:style>
          <a:lnRef idx="0">
            <a:scrgbClr r="0" g="0" b="0"/>
          </a:lnRef>
          <a:fillRef idx="0">
            <a:scrgbClr r="0" g="0" b="0"/>
          </a:fillRef>
          <a:effectRef idx="0">
            <a:scrgbClr r="0" g="0" b="0"/>
          </a:effectRef>
          <a:fontRef idx="minor"/>
        </p:style>
        <p:txBody>
          <a:bodyPr lIns="93240" tIns="46440" rIns="93240" bIns="46440" anchor="b">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26A3C1-EDC7-4AC3-B30B-80F0BEFD8F1B}" type="slidenum">
              <a:rPr kumimoji="0" lang="en-US" sz="1800" b="0" i="0" u="none" strike="noStrike" kern="1200" cap="none" spc="-1" normalizeH="0" baseline="0" noProof="0">
                <a:ln>
                  <a:noFill/>
                </a:ln>
                <a:solidFill>
                  <a:srgbClr val="000000"/>
                </a:solidFill>
                <a:effectLst/>
                <a:uLnTx/>
                <a:uFillTx/>
                <a:latin typeface="Arial"/>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6</a:t>
            </a:fld>
            <a:endParaRPr kumimoji="0" lang="en-US" sz="1800" b="0" i="0" u="none" strike="noStrike" kern="1200" cap="none" spc="-1"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1729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PlaceHolder 1"/>
          <p:cNvSpPr>
            <a:spLocks noGrp="1"/>
          </p:cNvSpPr>
          <p:nvPr>
            <p:ph type="body"/>
          </p:nvPr>
        </p:nvSpPr>
        <p:spPr>
          <a:xfrm>
            <a:off x="906840" y="4716720"/>
            <a:ext cx="4981320" cy="4464360"/>
          </a:xfrm>
          <a:prstGeom prst="rect">
            <a:avLst/>
          </a:prstGeom>
        </p:spPr>
        <p:txBody>
          <a:bodyPr lIns="93240" tIns="46440" rIns="93240" bIns="46440">
            <a:noAutofit/>
          </a:bodyPr>
          <a:lstStyle/>
          <a:p>
            <a:r>
              <a:rPr lang="en-US" sz="2000" b="0" strike="noStrike" spc="-1" dirty="0">
                <a:latin typeface="Arial"/>
              </a:rPr>
              <a:t>Our group has been working on 6 experiments, which cover collider physics, </a:t>
            </a:r>
            <a:r>
              <a:rPr lang="en-US" sz="2000" b="0" strike="noStrike" spc="-1" dirty="0" err="1">
                <a:latin typeface="Arial"/>
              </a:rPr>
              <a:t>astroparticle</a:t>
            </a:r>
            <a:r>
              <a:rPr lang="en-US" sz="2000" b="0" strike="noStrike" spc="-1" dirty="0">
                <a:latin typeface="Arial"/>
              </a:rPr>
              <a:t> physics, neutrino physics and Gravitational wave. We also have teams to support instrument development and computing. Both are important to all experiments.</a:t>
            </a:r>
          </a:p>
        </p:txBody>
      </p:sp>
      <p:sp>
        <p:nvSpPr>
          <p:cNvPr id="510" name="CustomShape 2"/>
          <p:cNvSpPr/>
          <p:nvPr/>
        </p:nvSpPr>
        <p:spPr>
          <a:xfrm>
            <a:off x="3851280" y="9431640"/>
            <a:ext cx="2943360" cy="493920"/>
          </a:xfrm>
          <a:prstGeom prst="rect">
            <a:avLst/>
          </a:prstGeom>
          <a:noFill/>
          <a:ln>
            <a:noFill/>
          </a:ln>
        </p:spPr>
        <p:style>
          <a:lnRef idx="0">
            <a:scrgbClr r="0" g="0" b="0"/>
          </a:lnRef>
          <a:fillRef idx="0">
            <a:scrgbClr r="0" g="0" b="0"/>
          </a:fillRef>
          <a:effectRef idx="0">
            <a:scrgbClr r="0" g="0" b="0"/>
          </a:effectRef>
          <a:fontRef idx="minor"/>
        </p:style>
        <p:txBody>
          <a:bodyPr lIns="93240" tIns="46440" rIns="93240" bIns="46440" anchor="b">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fld id="{4FD5A579-C3C2-4276-8E61-39488FE47736}" type="slidenum">
              <a:rPr kumimoji="0" lang="en-US" sz="1800" b="0" i="0" u="none" strike="noStrike" kern="1200" cap="none" spc="-1" normalizeH="0" baseline="0" noProof="0">
                <a:ln>
                  <a:noFill/>
                </a:ln>
                <a:solidFill>
                  <a:srgbClr val="000000"/>
                </a:solidFill>
                <a:effectLst/>
                <a:uLnTx/>
                <a:uFillTx/>
                <a:latin typeface="Arial"/>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a:t>
            </a:fld>
            <a:endParaRPr kumimoji="0" lang="en-US" sz="1800" b="0" i="0" u="none" strike="noStrike" kern="1200" cap="none" spc="-1"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83763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PlaceHolder 1"/>
          <p:cNvSpPr>
            <a:spLocks noGrp="1"/>
          </p:cNvSpPr>
          <p:nvPr>
            <p:ph type="body"/>
          </p:nvPr>
        </p:nvSpPr>
        <p:spPr>
          <a:xfrm>
            <a:off x="906840" y="4716720"/>
            <a:ext cx="4981320" cy="4464360"/>
          </a:xfrm>
          <a:prstGeom prst="rect">
            <a:avLst/>
          </a:prstGeom>
        </p:spPr>
        <p:txBody>
          <a:bodyPr lIns="93240" tIns="46440" rIns="93240" bIns="46440">
            <a:noAutofit/>
          </a:bodyPr>
          <a:lstStyle/>
          <a:p>
            <a:endParaRPr lang="en-US" sz="2000" b="0" strike="noStrike" spc="-1" dirty="0">
              <a:latin typeface="Arial"/>
            </a:endParaRPr>
          </a:p>
        </p:txBody>
      </p:sp>
      <p:sp>
        <p:nvSpPr>
          <p:cNvPr id="514" name="CustomShape 2"/>
          <p:cNvSpPr/>
          <p:nvPr/>
        </p:nvSpPr>
        <p:spPr>
          <a:xfrm>
            <a:off x="3851280" y="9431640"/>
            <a:ext cx="2943360" cy="493920"/>
          </a:xfrm>
          <a:prstGeom prst="rect">
            <a:avLst/>
          </a:prstGeom>
          <a:noFill/>
          <a:ln>
            <a:noFill/>
          </a:ln>
        </p:spPr>
        <p:style>
          <a:lnRef idx="0">
            <a:scrgbClr r="0" g="0" b="0"/>
          </a:lnRef>
          <a:fillRef idx="0">
            <a:scrgbClr r="0" g="0" b="0"/>
          </a:fillRef>
          <a:effectRef idx="0">
            <a:scrgbClr r="0" g="0" b="0"/>
          </a:effectRef>
          <a:fontRef idx="minor"/>
        </p:style>
        <p:txBody>
          <a:bodyPr lIns="93240" tIns="46440" rIns="93240" bIns="46440" anchor="b">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fld id="{9BE20E42-F94B-4C4F-B58A-800A202D0553}" type="slidenum">
              <a:rPr kumimoji="0" lang="en-US" sz="1800" b="0" i="0" u="none" strike="noStrike" kern="1200" cap="none" spc="-1" normalizeH="0" baseline="0" noProof="0">
                <a:ln>
                  <a:noFill/>
                </a:ln>
                <a:solidFill>
                  <a:srgbClr val="000000"/>
                </a:solidFill>
                <a:effectLst/>
                <a:uLnTx/>
                <a:uFillTx/>
                <a:latin typeface="Arial"/>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8</a:t>
            </a:fld>
            <a:endParaRPr kumimoji="0" lang="en-US" sz="1800" b="0" i="0" u="none" strike="noStrike" kern="1200" cap="none" spc="-1"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42071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PlaceHolder 1"/>
          <p:cNvSpPr>
            <a:spLocks noGrp="1"/>
          </p:cNvSpPr>
          <p:nvPr>
            <p:ph type="body"/>
          </p:nvPr>
        </p:nvSpPr>
        <p:spPr>
          <a:xfrm>
            <a:off x="906840" y="4716720"/>
            <a:ext cx="4981320" cy="4464360"/>
          </a:xfrm>
          <a:prstGeom prst="rect">
            <a:avLst/>
          </a:prstGeom>
        </p:spPr>
        <p:txBody>
          <a:bodyPr lIns="93240" tIns="46440" rIns="93240" bIns="46440">
            <a:noAutofit/>
          </a:bodyPr>
          <a:lstStyle/>
          <a:p>
            <a:r>
              <a:rPr lang="en-US" sz="2000" b="0" strike="noStrike" spc="-1">
                <a:latin typeface="Arial"/>
              </a:rPr>
              <a:t>Our group has been working on 6 experiments, which cover collider physics, astroparticle physics, neutrino physics and Gravitational wave. We also have teams to support instrument development and computing. Both are important to all experiments.</a:t>
            </a:r>
          </a:p>
        </p:txBody>
      </p:sp>
      <p:sp>
        <p:nvSpPr>
          <p:cNvPr id="512" name="CustomShape 2"/>
          <p:cNvSpPr/>
          <p:nvPr/>
        </p:nvSpPr>
        <p:spPr>
          <a:xfrm>
            <a:off x="3851280" y="9431640"/>
            <a:ext cx="2943360" cy="493920"/>
          </a:xfrm>
          <a:prstGeom prst="rect">
            <a:avLst/>
          </a:prstGeom>
          <a:noFill/>
          <a:ln>
            <a:noFill/>
          </a:ln>
        </p:spPr>
        <p:style>
          <a:lnRef idx="0">
            <a:scrgbClr r="0" g="0" b="0"/>
          </a:lnRef>
          <a:fillRef idx="0">
            <a:scrgbClr r="0" g="0" b="0"/>
          </a:fillRef>
          <a:effectRef idx="0">
            <a:scrgbClr r="0" g="0" b="0"/>
          </a:effectRef>
          <a:fontRef idx="minor"/>
        </p:style>
        <p:txBody>
          <a:bodyPr lIns="93240" tIns="46440" rIns="93240" bIns="46440" anchor="b">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fld id="{1B2C435B-6B5D-4FEB-8BBF-EF4D84B6E01F}" type="slidenum">
              <a:rPr kumimoji="0" lang="en-US" sz="1800" b="0" i="0" u="none" strike="noStrike" kern="1200" cap="none" spc="-1" normalizeH="0" baseline="0" noProof="0">
                <a:ln>
                  <a:noFill/>
                </a:ln>
                <a:solidFill>
                  <a:srgbClr val="000000"/>
                </a:solidFill>
                <a:effectLst/>
                <a:uLnTx/>
                <a:uFillTx/>
                <a:latin typeface="Arial"/>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9</a:t>
            </a:fld>
            <a:endParaRPr kumimoji="0" lang="en-US" sz="1800" b="0" i="0" u="none" strike="noStrike" kern="1200" cap="none" spc="-1"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67352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PlaceHolder 1"/>
          <p:cNvSpPr>
            <a:spLocks noGrp="1"/>
          </p:cNvSpPr>
          <p:nvPr>
            <p:ph type="body"/>
          </p:nvPr>
        </p:nvSpPr>
        <p:spPr>
          <a:xfrm>
            <a:off x="906840" y="4716720"/>
            <a:ext cx="4981320" cy="4464360"/>
          </a:xfrm>
          <a:prstGeom prst="rect">
            <a:avLst/>
          </a:prstGeom>
        </p:spPr>
        <p:txBody>
          <a:bodyPr lIns="93240" tIns="46440" rIns="93240" bIns="46440">
            <a:noAutofit/>
          </a:bodyPr>
          <a:lstStyle/>
          <a:p>
            <a:r>
              <a:rPr lang="en-US" sz="2000" b="0" strike="noStrike" spc="-1">
                <a:latin typeface="Arial"/>
              </a:rPr>
              <a:t>Our group has been working on 6 experiments, which cover collider physics, astroparticle physics, neutrino physics and Gravitational wave. We also have teams to support instrument development and computing. Both are important to all experiments.</a:t>
            </a:r>
          </a:p>
        </p:txBody>
      </p:sp>
      <p:sp>
        <p:nvSpPr>
          <p:cNvPr id="514" name="CustomShape 2"/>
          <p:cNvSpPr/>
          <p:nvPr/>
        </p:nvSpPr>
        <p:spPr>
          <a:xfrm>
            <a:off x="3851280" y="9431640"/>
            <a:ext cx="2943360" cy="493920"/>
          </a:xfrm>
          <a:prstGeom prst="rect">
            <a:avLst/>
          </a:prstGeom>
          <a:noFill/>
          <a:ln>
            <a:noFill/>
          </a:ln>
        </p:spPr>
        <p:style>
          <a:lnRef idx="0">
            <a:scrgbClr r="0" g="0" b="0"/>
          </a:lnRef>
          <a:fillRef idx="0">
            <a:scrgbClr r="0" g="0" b="0"/>
          </a:fillRef>
          <a:effectRef idx="0">
            <a:scrgbClr r="0" g="0" b="0"/>
          </a:effectRef>
          <a:fontRef idx="minor"/>
        </p:style>
        <p:txBody>
          <a:bodyPr lIns="93240" tIns="46440" rIns="93240" bIns="46440" anchor="b">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fld id="{9BE20E42-F94B-4C4F-B58A-800A202D0553}" type="slidenum">
              <a:rPr kumimoji="0" lang="en-US" sz="1800" b="0" i="0" u="none" strike="noStrike" kern="1200" cap="none" spc="-1" normalizeH="0" baseline="0" noProof="0">
                <a:ln>
                  <a:noFill/>
                </a:ln>
                <a:solidFill>
                  <a:srgbClr val="000000"/>
                </a:solidFill>
                <a:effectLst/>
                <a:uLnTx/>
                <a:uFillTx/>
                <a:latin typeface="Arial"/>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a:t>
            </a:fld>
            <a:endParaRPr kumimoji="0" lang="en-US" sz="1800" b="0" i="0" u="none" strike="noStrike" kern="1200" cap="none" spc="-1"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35121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PlaceHolder 1"/>
          <p:cNvSpPr>
            <a:spLocks noGrp="1"/>
          </p:cNvSpPr>
          <p:nvPr>
            <p:ph type="body"/>
          </p:nvPr>
        </p:nvSpPr>
        <p:spPr>
          <a:xfrm>
            <a:off x="906840" y="4716720"/>
            <a:ext cx="4981320" cy="4464360"/>
          </a:xfrm>
          <a:prstGeom prst="rect">
            <a:avLst/>
          </a:prstGeom>
        </p:spPr>
        <p:txBody>
          <a:bodyPr lIns="93240" tIns="46440" rIns="93240" bIns="46440">
            <a:noAutofit/>
          </a:bodyPr>
          <a:lstStyle/>
          <a:p>
            <a:r>
              <a:rPr lang="en-US" sz="2000" b="0" strike="noStrike" spc="-1">
                <a:latin typeface="Arial"/>
              </a:rPr>
              <a:t>Our group has been working on 6 experiments, which cover collider physics, astroparticle physics, neutrino physics and Gravitational wave. We also have teams to support instrument development and computing. Both are important to all experiments.</a:t>
            </a:r>
          </a:p>
        </p:txBody>
      </p:sp>
      <p:sp>
        <p:nvSpPr>
          <p:cNvPr id="516" name="CustomShape 2"/>
          <p:cNvSpPr/>
          <p:nvPr/>
        </p:nvSpPr>
        <p:spPr>
          <a:xfrm>
            <a:off x="3851280" y="9431640"/>
            <a:ext cx="2943360" cy="493920"/>
          </a:xfrm>
          <a:prstGeom prst="rect">
            <a:avLst/>
          </a:prstGeom>
          <a:noFill/>
          <a:ln>
            <a:noFill/>
          </a:ln>
        </p:spPr>
        <p:style>
          <a:lnRef idx="0">
            <a:scrgbClr r="0" g="0" b="0"/>
          </a:lnRef>
          <a:fillRef idx="0">
            <a:scrgbClr r="0" g="0" b="0"/>
          </a:fillRef>
          <a:effectRef idx="0">
            <a:scrgbClr r="0" g="0" b="0"/>
          </a:effectRef>
          <a:fontRef idx="minor"/>
        </p:style>
        <p:txBody>
          <a:bodyPr lIns="93240" tIns="46440" rIns="93240" bIns="46440" anchor="b">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fld id="{3B620C95-8822-4C05-A871-C4ED1EC77641}" type="slidenum">
              <a:rPr kumimoji="0" lang="en-US" sz="1800" b="0" i="0" u="none" strike="noStrike" kern="1200" cap="none" spc="-1" normalizeH="0" baseline="0" noProof="0">
                <a:ln>
                  <a:noFill/>
                </a:ln>
                <a:solidFill>
                  <a:srgbClr val="000000"/>
                </a:solidFill>
                <a:effectLst/>
                <a:uLnTx/>
                <a:uFillTx/>
                <a:latin typeface="Arial"/>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a:t>
            </a:fld>
            <a:endParaRPr kumimoji="0" lang="en-US" sz="1800" b="0" i="0" u="none" strike="noStrike" kern="1200" cap="none" spc="-1"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33318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TEXONO program will pursue New Physics through </a:t>
            </a:r>
            <a:r>
              <a:rPr lang="en-US"/>
              <a:t>various complementary routes</a:t>
            </a:r>
            <a:r>
              <a:rPr lang="en-US" dirty="0"/>
              <a:t>. </a:t>
            </a:r>
          </a:p>
        </p:txBody>
      </p:sp>
    </p:spTree>
    <p:extLst>
      <p:ext uri="{BB962C8B-B14F-4D97-AF65-F5344CB8AC3E}">
        <p14:creationId xmlns:p14="http://schemas.microsoft.com/office/powerpoint/2010/main" val="1411720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ColTx" type="twoColTx">
  <p:cSld name="twoColTx">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609600" y="274637"/>
            <a:ext cx="10972800" cy="1143000"/>
          </a:xfrm>
          <a:prstGeom prst="rect">
            <a:avLst/>
          </a:prstGeom>
          <a:noFill/>
          <a:ln>
            <a:noFill/>
          </a:ln>
        </p:spPr>
        <p:txBody>
          <a:bodyPr/>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5" name="Shape 15"/>
          <p:cNvSpPr txBox="1">
            <a:spLocks noGrp="1"/>
          </p:cNvSpPr>
          <p:nvPr>
            <p:ph type="body" idx="1"/>
          </p:nvPr>
        </p:nvSpPr>
        <p:spPr>
          <a:xfrm>
            <a:off x="609601" y="1600200"/>
            <a:ext cx="5326033" cy="4967574"/>
          </a:xfrm>
          <a:prstGeom prst="rect">
            <a:avLst/>
          </a:prstGeom>
          <a:noFill/>
          <a:ln>
            <a:noFill/>
          </a:ln>
        </p:spPr>
        <p:txBody>
          <a:bodyPr/>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
        <p:nvSpPr>
          <p:cNvPr id="16" name="Shape 16"/>
          <p:cNvSpPr txBox="1">
            <a:spLocks noGrp="1"/>
          </p:cNvSpPr>
          <p:nvPr>
            <p:ph type="body" idx="2"/>
          </p:nvPr>
        </p:nvSpPr>
        <p:spPr>
          <a:xfrm>
            <a:off x="6256365" y="1600200"/>
            <a:ext cx="5326033" cy="4967574"/>
          </a:xfrm>
          <a:prstGeom prst="rect">
            <a:avLst/>
          </a:prstGeom>
          <a:noFill/>
          <a:ln>
            <a:noFill/>
          </a:ln>
        </p:spPr>
        <p:txBody>
          <a:bodyPr/>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Tree>
    <p:extLst>
      <p:ext uri="{BB962C8B-B14F-4D97-AF65-F5344CB8AC3E}">
        <p14:creationId xmlns:p14="http://schemas.microsoft.com/office/powerpoint/2010/main" val="4217578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eaLnBrk="0" hangingPunct="0">
              <a:defRPr>
                <a:latin typeface="Arial" pitchFamily="34" charset="0"/>
              </a:defRPr>
            </a:lvl1pPr>
          </a:lstStyle>
          <a:p>
            <a:pPr>
              <a:defRPr/>
            </a:pPr>
            <a:endParaRPr lang="en-US" altLang="zh-TW"/>
          </a:p>
        </p:txBody>
      </p:sp>
      <p:sp>
        <p:nvSpPr>
          <p:cNvPr id="3" name="頁尾版面配置區 2"/>
          <p:cNvSpPr>
            <a:spLocks noGrp="1"/>
          </p:cNvSpPr>
          <p:nvPr>
            <p:ph type="ftr" sz="quarter" idx="11"/>
          </p:nvPr>
        </p:nvSpPr>
        <p:spPr/>
        <p:txBody>
          <a:bodyPr/>
          <a:lstStyle>
            <a:lvl1pPr eaLnBrk="0" hangingPunct="0">
              <a:defRPr>
                <a:latin typeface="Arial" pitchFamily="34" charset="0"/>
              </a:defRPr>
            </a:lvl1pPr>
          </a:lstStyle>
          <a:p>
            <a:pPr>
              <a:defRPr/>
            </a:pPr>
            <a:endParaRPr lang="en-US" altLang="zh-TW"/>
          </a:p>
        </p:txBody>
      </p:sp>
      <p:sp>
        <p:nvSpPr>
          <p:cNvPr id="4" name="投影片編號版面配置區 3"/>
          <p:cNvSpPr>
            <a:spLocks noGrp="1"/>
          </p:cNvSpPr>
          <p:nvPr>
            <p:ph type="sldNum" sz="quarter" idx="12"/>
          </p:nvPr>
        </p:nvSpPr>
        <p:spPr/>
        <p:txBody>
          <a:bodyPr/>
          <a:lstStyle>
            <a:lvl1pPr eaLnBrk="0" hangingPunct="0">
              <a:defRPr>
                <a:latin typeface="Arial" pitchFamily="34" charset="0"/>
              </a:defRPr>
            </a:lvl1pPr>
          </a:lstStyle>
          <a:p>
            <a:pPr>
              <a:defRPr/>
            </a:pPr>
            <a:fld id="{FDC0B1FF-CD96-4D57-B0F2-63AE106C2B0B}" type="slidenum">
              <a:rPr lang="en-US" altLang="ja-JP" smtClean="0"/>
              <a:pPr>
                <a:defRPr/>
              </a:pPr>
              <a:t>‹#›</a:t>
            </a:fld>
            <a:endParaRPr lang="en-US" altLang="ja-JP" dirty="0"/>
          </a:p>
        </p:txBody>
      </p:sp>
    </p:spTree>
    <p:extLst>
      <p:ext uri="{BB962C8B-B14F-4D97-AF65-F5344CB8AC3E}">
        <p14:creationId xmlns:p14="http://schemas.microsoft.com/office/powerpoint/2010/main" val="1373880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5"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eaLnBrk="0" hangingPunct="0">
              <a:defRPr>
                <a:latin typeface="Arial" pitchFamily="34" charset="0"/>
              </a:defRPr>
            </a:lvl1pPr>
          </a:lstStyle>
          <a:p>
            <a:pPr>
              <a:defRPr/>
            </a:pPr>
            <a:endParaRPr lang="en-US" altLang="zh-TW"/>
          </a:p>
        </p:txBody>
      </p:sp>
      <p:sp>
        <p:nvSpPr>
          <p:cNvPr id="6" name="頁尾版面配置區 5"/>
          <p:cNvSpPr>
            <a:spLocks noGrp="1"/>
          </p:cNvSpPr>
          <p:nvPr>
            <p:ph type="ftr" sz="quarter" idx="11"/>
          </p:nvPr>
        </p:nvSpPr>
        <p:spPr/>
        <p:txBody>
          <a:bodyPr/>
          <a:lstStyle>
            <a:lvl1pPr eaLnBrk="0" hangingPunct="0">
              <a:defRPr>
                <a:latin typeface="Arial" pitchFamily="34" charset="0"/>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eaLnBrk="0" hangingPunct="0">
              <a:defRPr>
                <a:latin typeface="Arial" pitchFamily="34" charset="0"/>
              </a:defRPr>
            </a:lvl1pPr>
          </a:lstStyle>
          <a:p>
            <a:pPr>
              <a:defRPr/>
            </a:pPr>
            <a:r>
              <a:rPr lang="en-US" altLang="zh-TW"/>
              <a:t>333</a:t>
            </a:r>
            <a:fld id="{C787C776-AA97-4896-8E72-141090545E0D}" type="slidenum">
              <a:rPr lang="en-US" altLang="ja-JP"/>
              <a:pPr>
                <a:defRPr/>
              </a:pPr>
              <a:t>‹#›</a:t>
            </a:fld>
            <a:endParaRPr lang="en-US" altLang="ja-JP"/>
          </a:p>
        </p:txBody>
      </p:sp>
    </p:spTree>
    <p:extLst>
      <p:ext uri="{BB962C8B-B14F-4D97-AF65-F5344CB8AC3E}">
        <p14:creationId xmlns:p14="http://schemas.microsoft.com/office/powerpoint/2010/main" val="4158583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eaLnBrk="0" hangingPunct="0">
              <a:defRPr>
                <a:latin typeface="Arial" pitchFamily="34" charset="0"/>
              </a:defRPr>
            </a:lvl1pPr>
          </a:lstStyle>
          <a:p>
            <a:pPr>
              <a:defRPr/>
            </a:pPr>
            <a:endParaRPr lang="en-US" altLang="zh-TW"/>
          </a:p>
        </p:txBody>
      </p:sp>
      <p:sp>
        <p:nvSpPr>
          <p:cNvPr id="6" name="頁尾版面配置區 5"/>
          <p:cNvSpPr>
            <a:spLocks noGrp="1"/>
          </p:cNvSpPr>
          <p:nvPr>
            <p:ph type="ftr" sz="quarter" idx="11"/>
          </p:nvPr>
        </p:nvSpPr>
        <p:spPr/>
        <p:txBody>
          <a:bodyPr/>
          <a:lstStyle>
            <a:lvl1pPr eaLnBrk="0" hangingPunct="0">
              <a:defRPr>
                <a:latin typeface="Arial" pitchFamily="34" charset="0"/>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eaLnBrk="0" hangingPunct="0">
              <a:defRPr>
                <a:latin typeface="Arial" pitchFamily="34" charset="0"/>
              </a:defRPr>
            </a:lvl1pPr>
          </a:lstStyle>
          <a:p>
            <a:pPr>
              <a:defRPr/>
            </a:pPr>
            <a:fld id="{0F9A906C-D827-473E-B205-6D2F0F05B11D}" type="slidenum">
              <a:rPr lang="en-US" altLang="ja-JP" smtClean="0"/>
              <a:pPr>
                <a:defRPr/>
              </a:pPr>
              <a:t>‹#›</a:t>
            </a:fld>
            <a:endParaRPr lang="en-US" altLang="ja-JP" dirty="0"/>
          </a:p>
        </p:txBody>
      </p:sp>
    </p:spTree>
    <p:extLst>
      <p:ext uri="{BB962C8B-B14F-4D97-AF65-F5344CB8AC3E}">
        <p14:creationId xmlns:p14="http://schemas.microsoft.com/office/powerpoint/2010/main" val="1162050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eaLnBrk="0" hangingPunct="0">
              <a:defRPr>
                <a:latin typeface="Arial" pitchFamily="34" charset="0"/>
              </a:defRPr>
            </a:lvl1pPr>
          </a:lstStyle>
          <a:p>
            <a:pPr>
              <a:defRPr/>
            </a:pPr>
            <a:endParaRPr lang="en-US" altLang="zh-TW"/>
          </a:p>
        </p:txBody>
      </p:sp>
      <p:sp>
        <p:nvSpPr>
          <p:cNvPr id="5" name="頁尾版面配置區 4"/>
          <p:cNvSpPr>
            <a:spLocks noGrp="1"/>
          </p:cNvSpPr>
          <p:nvPr>
            <p:ph type="ftr" sz="quarter" idx="11"/>
          </p:nvPr>
        </p:nvSpPr>
        <p:spPr/>
        <p:txBody>
          <a:bodyPr/>
          <a:lstStyle>
            <a:lvl1pPr eaLnBrk="0" hangingPunct="0">
              <a:defRPr>
                <a:latin typeface="Arial" pitchFamily="34" charset="0"/>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eaLnBrk="0" hangingPunct="0">
              <a:defRPr>
                <a:latin typeface="Arial" pitchFamily="34" charset="0"/>
              </a:defRPr>
            </a:lvl1pPr>
          </a:lstStyle>
          <a:p>
            <a:pPr>
              <a:defRPr/>
            </a:pPr>
            <a:r>
              <a:rPr lang="en-US" altLang="zh-TW"/>
              <a:t>333</a:t>
            </a:r>
            <a:fld id="{FFE104D8-251C-4FC9-88DF-E177747D098C}" type="slidenum">
              <a:rPr lang="en-US" altLang="ja-JP"/>
              <a:pPr>
                <a:defRPr/>
              </a:pPr>
              <a:t>‹#›</a:t>
            </a:fld>
            <a:endParaRPr lang="en-US" altLang="ja-JP"/>
          </a:p>
        </p:txBody>
      </p:sp>
    </p:spTree>
    <p:extLst>
      <p:ext uri="{BB962C8B-B14F-4D97-AF65-F5344CB8AC3E}">
        <p14:creationId xmlns:p14="http://schemas.microsoft.com/office/powerpoint/2010/main" val="3480146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41"/>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41"/>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eaLnBrk="0" hangingPunct="0">
              <a:defRPr>
                <a:latin typeface="Arial" pitchFamily="34" charset="0"/>
              </a:defRPr>
            </a:lvl1pPr>
          </a:lstStyle>
          <a:p>
            <a:pPr>
              <a:defRPr/>
            </a:pPr>
            <a:endParaRPr lang="en-US" altLang="zh-TW"/>
          </a:p>
        </p:txBody>
      </p:sp>
      <p:sp>
        <p:nvSpPr>
          <p:cNvPr id="5" name="頁尾版面配置區 4"/>
          <p:cNvSpPr>
            <a:spLocks noGrp="1"/>
          </p:cNvSpPr>
          <p:nvPr>
            <p:ph type="ftr" sz="quarter" idx="11"/>
          </p:nvPr>
        </p:nvSpPr>
        <p:spPr/>
        <p:txBody>
          <a:bodyPr/>
          <a:lstStyle>
            <a:lvl1pPr eaLnBrk="0" hangingPunct="0">
              <a:defRPr>
                <a:latin typeface="Arial" pitchFamily="34" charset="0"/>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eaLnBrk="0" hangingPunct="0">
              <a:defRPr>
                <a:latin typeface="Arial" pitchFamily="34" charset="0"/>
              </a:defRPr>
            </a:lvl1pPr>
          </a:lstStyle>
          <a:p>
            <a:pPr>
              <a:defRPr/>
            </a:pPr>
            <a:r>
              <a:rPr lang="en-US" altLang="zh-TW"/>
              <a:t>333</a:t>
            </a:r>
            <a:fld id="{749C3BCE-14E9-42B8-999A-46D01A090383}" type="slidenum">
              <a:rPr lang="en-US" altLang="ja-JP"/>
              <a:pPr>
                <a:defRPr/>
              </a:pPr>
              <a:t>‹#›</a:t>
            </a:fld>
            <a:endParaRPr lang="en-US" altLang="ja-JP"/>
          </a:p>
        </p:txBody>
      </p:sp>
    </p:spTree>
    <p:extLst>
      <p:ext uri="{BB962C8B-B14F-4D97-AF65-F5344CB8AC3E}">
        <p14:creationId xmlns:p14="http://schemas.microsoft.com/office/powerpoint/2010/main" val="1002145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609600" y="274638"/>
            <a:ext cx="10972800" cy="1143000"/>
          </a:xfrm>
        </p:spPr>
        <p:txBody>
          <a:bodyPr/>
          <a:lstStyle/>
          <a:p>
            <a:r>
              <a:rPr lang="zh-TW" altLang="en-US"/>
              <a:t>按一下以編輯母片標題樣式</a:t>
            </a:r>
          </a:p>
        </p:txBody>
      </p:sp>
      <p:sp>
        <p:nvSpPr>
          <p:cNvPr id="3" name="內容版面配置區 2"/>
          <p:cNvSpPr>
            <a:spLocks noGrp="1"/>
          </p:cNvSpPr>
          <p:nvPr>
            <p:ph sz="quarter" idx="1"/>
          </p:nvPr>
        </p:nvSpPr>
        <p:spPr>
          <a:xfrm>
            <a:off x="609600" y="1600200"/>
            <a:ext cx="53848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6197600" y="1600200"/>
            <a:ext cx="53848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609600" y="3938591"/>
            <a:ext cx="53848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內容版面配置區 5"/>
          <p:cNvSpPr>
            <a:spLocks noGrp="1"/>
          </p:cNvSpPr>
          <p:nvPr>
            <p:ph sz="quarter" idx="4"/>
          </p:nvPr>
        </p:nvSpPr>
        <p:spPr>
          <a:xfrm>
            <a:off x="6197600" y="3938591"/>
            <a:ext cx="53848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lvl1pPr eaLnBrk="0" hangingPunct="0">
              <a:defRPr>
                <a:latin typeface="Arial" pitchFamily="34" charset="0"/>
              </a:defRPr>
            </a:lvl1pPr>
          </a:lstStyle>
          <a:p>
            <a:pPr>
              <a:defRPr/>
            </a:pPr>
            <a:endParaRPr lang="en-US" altLang="zh-TW"/>
          </a:p>
        </p:txBody>
      </p:sp>
      <p:sp>
        <p:nvSpPr>
          <p:cNvPr id="8" name="頁尾版面配置區 7"/>
          <p:cNvSpPr>
            <a:spLocks noGrp="1"/>
          </p:cNvSpPr>
          <p:nvPr>
            <p:ph type="ftr" sz="quarter" idx="11"/>
          </p:nvPr>
        </p:nvSpPr>
        <p:spPr/>
        <p:txBody>
          <a:bodyPr/>
          <a:lstStyle>
            <a:lvl1pPr eaLnBrk="0" hangingPunct="0">
              <a:defRPr>
                <a:latin typeface="Arial" pitchFamily="34" charset="0"/>
              </a:defRPr>
            </a:lvl1pPr>
          </a:lstStyle>
          <a:p>
            <a:pPr>
              <a:defRPr/>
            </a:pPr>
            <a:endParaRPr lang="en-US" altLang="zh-TW"/>
          </a:p>
        </p:txBody>
      </p:sp>
      <p:sp>
        <p:nvSpPr>
          <p:cNvPr id="9" name="投影片編號版面配置區 8"/>
          <p:cNvSpPr>
            <a:spLocks noGrp="1"/>
          </p:cNvSpPr>
          <p:nvPr>
            <p:ph type="sldNum" sz="quarter" idx="12"/>
          </p:nvPr>
        </p:nvSpPr>
        <p:spPr/>
        <p:txBody>
          <a:bodyPr/>
          <a:lstStyle>
            <a:lvl1pPr eaLnBrk="0" hangingPunct="0">
              <a:defRPr>
                <a:latin typeface="Arial" pitchFamily="34" charset="0"/>
              </a:defRPr>
            </a:lvl1pPr>
          </a:lstStyle>
          <a:p>
            <a:pPr>
              <a:defRPr/>
            </a:pPr>
            <a:r>
              <a:rPr lang="en-US" altLang="zh-TW"/>
              <a:t>333</a:t>
            </a:r>
            <a:fld id="{6B535F6A-159A-46AD-A3B5-30294B449590}" type="slidenum">
              <a:rPr lang="en-US" altLang="ja-JP"/>
              <a:pPr>
                <a:defRPr/>
              </a:pPr>
              <a:t>‹#›</a:t>
            </a:fld>
            <a:endParaRPr lang="en-US" altLang="ja-JP"/>
          </a:p>
        </p:txBody>
      </p:sp>
    </p:spTree>
    <p:extLst>
      <p:ext uri="{BB962C8B-B14F-4D97-AF65-F5344CB8AC3E}">
        <p14:creationId xmlns:p14="http://schemas.microsoft.com/office/powerpoint/2010/main" val="2545092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8E2E6FE-0AD1-654E-94A6-3975A01FA82C}"/>
              </a:ext>
            </a:extLst>
          </p:cNvPr>
          <p:cNvSpPr>
            <a:spLocks noGrp="1"/>
          </p:cNvSpPr>
          <p:nvPr>
            <p:ph type="ctrTitle"/>
          </p:nvPr>
        </p:nvSpPr>
        <p:spPr>
          <a:xfrm>
            <a:off x="1524000" y="1122363"/>
            <a:ext cx="9144000" cy="2387600"/>
          </a:xfrm>
        </p:spPr>
        <p:txBody>
          <a:bodyPr anchor="b"/>
          <a:lstStyle>
            <a:lvl1pPr algn="ctr">
              <a:defRPr sz="6000"/>
            </a:lvl1pPr>
          </a:lstStyle>
          <a:p>
            <a:r>
              <a:rPr kumimoji="1" lang="zh-TW" altLang="en-US"/>
              <a:t>按一下以編輯母片標題樣式</a:t>
            </a:r>
          </a:p>
        </p:txBody>
      </p:sp>
      <p:sp>
        <p:nvSpPr>
          <p:cNvPr id="3" name="副標題 2">
            <a:extLst>
              <a:ext uri="{FF2B5EF4-FFF2-40B4-BE49-F238E27FC236}">
                <a16:creationId xmlns:a16="http://schemas.microsoft.com/office/drawing/2014/main" id="{D064354E-4B45-FB48-901E-3C5E836A7D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TW" altLang="en-US"/>
              <a:t>按一下以編輯母片子標題樣式</a:t>
            </a:r>
          </a:p>
        </p:txBody>
      </p:sp>
      <p:sp>
        <p:nvSpPr>
          <p:cNvPr id="4" name="日期版面配置區 3">
            <a:extLst>
              <a:ext uri="{FF2B5EF4-FFF2-40B4-BE49-F238E27FC236}">
                <a16:creationId xmlns:a16="http://schemas.microsoft.com/office/drawing/2014/main" id="{21647A21-BA34-3543-9076-D62E17B7F60A}"/>
              </a:ext>
            </a:extLst>
          </p:cNvPr>
          <p:cNvSpPr>
            <a:spLocks noGrp="1"/>
          </p:cNvSpPr>
          <p:nvPr>
            <p:ph type="dt" sz="half" idx="10"/>
          </p:nvPr>
        </p:nvSpPr>
        <p:spPr/>
        <p:txBody>
          <a:bodyPr/>
          <a:lstStyle/>
          <a:p>
            <a:endParaRPr kumimoji="1" lang="zh-TW" altLang="en-US"/>
          </a:p>
        </p:txBody>
      </p:sp>
      <p:sp>
        <p:nvSpPr>
          <p:cNvPr id="5" name="頁尾版面配置區 4">
            <a:extLst>
              <a:ext uri="{FF2B5EF4-FFF2-40B4-BE49-F238E27FC236}">
                <a16:creationId xmlns:a16="http://schemas.microsoft.com/office/drawing/2014/main" id="{109612AB-D4E5-8A4F-91E4-87EBA8795985}"/>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BFFEE20E-92F7-394A-A70B-6734D95CC8E3}"/>
              </a:ext>
            </a:extLst>
          </p:cNvPr>
          <p:cNvSpPr>
            <a:spLocks noGrp="1"/>
          </p:cNvSpPr>
          <p:nvPr>
            <p:ph type="sldNum" sz="quarter" idx="12"/>
          </p:nvPr>
        </p:nvSpPr>
        <p:spPr/>
        <p:txBody>
          <a:bodyPr/>
          <a:lstStyle/>
          <a:p>
            <a:fld id="{68A37D7C-45A4-1E48-9CB2-7A12DF447D18}" type="slidenum">
              <a:rPr kumimoji="1" lang="zh-TW" altLang="en-US" smtClean="0"/>
              <a:t>‹#›</a:t>
            </a:fld>
            <a:endParaRPr kumimoji="1" lang="zh-TW" altLang="en-US"/>
          </a:p>
        </p:txBody>
      </p:sp>
    </p:spTree>
    <p:extLst>
      <p:ext uri="{BB962C8B-B14F-4D97-AF65-F5344CB8AC3E}">
        <p14:creationId xmlns:p14="http://schemas.microsoft.com/office/powerpoint/2010/main" val="2178046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BCF8877-647C-3949-ABBE-611EB16F84B3}"/>
              </a:ext>
            </a:extLst>
          </p:cNvPr>
          <p:cNvSpPr>
            <a:spLocks noGrp="1"/>
          </p:cNvSpPr>
          <p:nvPr>
            <p:ph type="title"/>
          </p:nvPr>
        </p:nvSpPr>
        <p:spPr/>
        <p:txBody>
          <a:body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637D3E47-B3FD-204D-89C3-4F418BE4ACE0}"/>
              </a:ext>
            </a:extLst>
          </p:cNvPr>
          <p:cNvSpPr>
            <a:spLocks noGrp="1"/>
          </p:cNvSpPr>
          <p:nvPr>
            <p:ph idx="1"/>
          </p:nvPr>
        </p:nvSpPr>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a:extLst>
              <a:ext uri="{FF2B5EF4-FFF2-40B4-BE49-F238E27FC236}">
                <a16:creationId xmlns:a16="http://schemas.microsoft.com/office/drawing/2014/main" id="{90E4D938-A0FC-1B4E-AF73-CFEB90B8E0E0}"/>
              </a:ext>
            </a:extLst>
          </p:cNvPr>
          <p:cNvSpPr>
            <a:spLocks noGrp="1"/>
          </p:cNvSpPr>
          <p:nvPr>
            <p:ph type="dt" sz="half" idx="10"/>
          </p:nvPr>
        </p:nvSpPr>
        <p:spPr/>
        <p:txBody>
          <a:bodyPr/>
          <a:lstStyle/>
          <a:p>
            <a:endParaRPr kumimoji="1" lang="zh-TW" altLang="en-US"/>
          </a:p>
        </p:txBody>
      </p:sp>
      <p:sp>
        <p:nvSpPr>
          <p:cNvPr id="5" name="頁尾版面配置區 4">
            <a:extLst>
              <a:ext uri="{FF2B5EF4-FFF2-40B4-BE49-F238E27FC236}">
                <a16:creationId xmlns:a16="http://schemas.microsoft.com/office/drawing/2014/main" id="{0C1E04E2-6BC9-FB41-84AE-1D77423FABB1}"/>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D71496FA-0581-5D44-BA3C-D4B0841AEC63}"/>
              </a:ext>
            </a:extLst>
          </p:cNvPr>
          <p:cNvSpPr>
            <a:spLocks noGrp="1"/>
          </p:cNvSpPr>
          <p:nvPr>
            <p:ph type="sldNum" sz="quarter" idx="12"/>
          </p:nvPr>
        </p:nvSpPr>
        <p:spPr/>
        <p:txBody>
          <a:bodyPr/>
          <a:lstStyle>
            <a:lvl1pPr>
              <a:defRPr sz="2000"/>
            </a:lvl1pPr>
          </a:lstStyle>
          <a:p>
            <a:fld id="{68A37D7C-45A4-1E48-9CB2-7A12DF447D18}" type="slidenum">
              <a:rPr kumimoji="1" lang="zh-TW" altLang="en-US" smtClean="0"/>
              <a:pPr/>
              <a:t>‹#›</a:t>
            </a:fld>
            <a:endParaRPr kumimoji="1" lang="zh-TW" altLang="en-US" dirty="0"/>
          </a:p>
        </p:txBody>
      </p:sp>
    </p:spTree>
    <p:extLst>
      <p:ext uri="{BB962C8B-B14F-4D97-AF65-F5344CB8AC3E}">
        <p14:creationId xmlns:p14="http://schemas.microsoft.com/office/powerpoint/2010/main" val="726199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F98A85D-C7AC-C24C-B9D9-F11F916EABDB}"/>
              </a:ext>
            </a:extLst>
          </p:cNvPr>
          <p:cNvSpPr>
            <a:spLocks noGrp="1"/>
          </p:cNvSpPr>
          <p:nvPr>
            <p:ph type="title"/>
          </p:nvPr>
        </p:nvSpPr>
        <p:spPr>
          <a:xfrm>
            <a:off x="831850" y="1709738"/>
            <a:ext cx="10515600" cy="2852737"/>
          </a:xfrm>
        </p:spPr>
        <p:txBody>
          <a:bodyPr anchor="b"/>
          <a:lstStyle>
            <a:lvl1pPr>
              <a:defRPr sz="6000"/>
            </a:lvl1p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A33202B0-FE6F-7B48-AB38-BD44D6263C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TW" altLang="en-US"/>
              <a:t>按一下以編輯母片文字樣式</a:t>
            </a:r>
          </a:p>
        </p:txBody>
      </p:sp>
      <p:sp>
        <p:nvSpPr>
          <p:cNvPr id="4" name="日期版面配置區 3">
            <a:extLst>
              <a:ext uri="{FF2B5EF4-FFF2-40B4-BE49-F238E27FC236}">
                <a16:creationId xmlns:a16="http://schemas.microsoft.com/office/drawing/2014/main" id="{8F690525-5C1D-3E44-B2FD-6FADFDAF6316}"/>
              </a:ext>
            </a:extLst>
          </p:cNvPr>
          <p:cNvSpPr>
            <a:spLocks noGrp="1"/>
          </p:cNvSpPr>
          <p:nvPr>
            <p:ph type="dt" sz="half" idx="10"/>
          </p:nvPr>
        </p:nvSpPr>
        <p:spPr/>
        <p:txBody>
          <a:bodyPr/>
          <a:lstStyle/>
          <a:p>
            <a:endParaRPr kumimoji="1" lang="zh-TW" altLang="en-US"/>
          </a:p>
        </p:txBody>
      </p:sp>
      <p:sp>
        <p:nvSpPr>
          <p:cNvPr id="5" name="頁尾版面配置區 4">
            <a:extLst>
              <a:ext uri="{FF2B5EF4-FFF2-40B4-BE49-F238E27FC236}">
                <a16:creationId xmlns:a16="http://schemas.microsoft.com/office/drawing/2014/main" id="{B3BF8540-78BC-0740-9435-A7DB2B204A56}"/>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7D94CF72-3594-FA43-8586-99B976E6FD71}"/>
              </a:ext>
            </a:extLst>
          </p:cNvPr>
          <p:cNvSpPr>
            <a:spLocks noGrp="1"/>
          </p:cNvSpPr>
          <p:nvPr>
            <p:ph type="sldNum" sz="quarter" idx="12"/>
          </p:nvPr>
        </p:nvSpPr>
        <p:spPr/>
        <p:txBody>
          <a:bodyPr/>
          <a:lstStyle/>
          <a:p>
            <a:fld id="{68A37D7C-45A4-1E48-9CB2-7A12DF447D18}" type="slidenum">
              <a:rPr kumimoji="1" lang="zh-TW" altLang="en-US" smtClean="0"/>
              <a:t>‹#›</a:t>
            </a:fld>
            <a:endParaRPr kumimoji="1" lang="zh-TW" altLang="en-US"/>
          </a:p>
        </p:txBody>
      </p:sp>
    </p:spTree>
    <p:extLst>
      <p:ext uri="{BB962C8B-B14F-4D97-AF65-F5344CB8AC3E}">
        <p14:creationId xmlns:p14="http://schemas.microsoft.com/office/powerpoint/2010/main" val="8775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BE76EE-5558-8646-BA35-D90F74B1BC93}"/>
              </a:ext>
            </a:extLst>
          </p:cNvPr>
          <p:cNvSpPr>
            <a:spLocks noGrp="1"/>
          </p:cNvSpPr>
          <p:nvPr>
            <p:ph type="title"/>
          </p:nvPr>
        </p:nvSpPr>
        <p:spPr/>
        <p:txBody>
          <a:body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14F3D0A5-58E9-5E47-8AF1-3331053B5336}"/>
              </a:ext>
            </a:extLst>
          </p:cNvPr>
          <p:cNvSpPr>
            <a:spLocks noGrp="1"/>
          </p:cNvSpPr>
          <p:nvPr>
            <p:ph sz="half" idx="1"/>
          </p:nvPr>
        </p:nvSpPr>
        <p:spPr>
          <a:xfrm>
            <a:off x="838200" y="1825625"/>
            <a:ext cx="5181600" cy="4351338"/>
          </a:xfr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內容版面配置區 3">
            <a:extLst>
              <a:ext uri="{FF2B5EF4-FFF2-40B4-BE49-F238E27FC236}">
                <a16:creationId xmlns:a16="http://schemas.microsoft.com/office/drawing/2014/main" id="{5D7F9812-39FE-3B47-A630-03AB0E487676}"/>
              </a:ext>
            </a:extLst>
          </p:cNvPr>
          <p:cNvSpPr>
            <a:spLocks noGrp="1"/>
          </p:cNvSpPr>
          <p:nvPr>
            <p:ph sz="half" idx="2"/>
          </p:nvPr>
        </p:nvSpPr>
        <p:spPr>
          <a:xfrm>
            <a:off x="6172200" y="1825625"/>
            <a:ext cx="5181600" cy="4351338"/>
          </a:xfr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日期版面配置區 4">
            <a:extLst>
              <a:ext uri="{FF2B5EF4-FFF2-40B4-BE49-F238E27FC236}">
                <a16:creationId xmlns:a16="http://schemas.microsoft.com/office/drawing/2014/main" id="{D75A4BA3-81E0-F145-9FDA-9887587177DE}"/>
              </a:ext>
            </a:extLst>
          </p:cNvPr>
          <p:cNvSpPr>
            <a:spLocks noGrp="1"/>
          </p:cNvSpPr>
          <p:nvPr>
            <p:ph type="dt" sz="half" idx="10"/>
          </p:nvPr>
        </p:nvSpPr>
        <p:spPr/>
        <p:txBody>
          <a:bodyPr/>
          <a:lstStyle/>
          <a:p>
            <a:endParaRPr kumimoji="1" lang="zh-TW" altLang="en-US"/>
          </a:p>
        </p:txBody>
      </p:sp>
      <p:sp>
        <p:nvSpPr>
          <p:cNvPr id="6" name="頁尾版面配置區 5">
            <a:extLst>
              <a:ext uri="{FF2B5EF4-FFF2-40B4-BE49-F238E27FC236}">
                <a16:creationId xmlns:a16="http://schemas.microsoft.com/office/drawing/2014/main" id="{91EFD4D2-21BD-5247-830E-82FD5559AD16}"/>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7715FF88-ED6E-C24B-9CFF-8865509A4B30}"/>
              </a:ext>
            </a:extLst>
          </p:cNvPr>
          <p:cNvSpPr>
            <a:spLocks noGrp="1"/>
          </p:cNvSpPr>
          <p:nvPr>
            <p:ph type="sldNum" sz="quarter" idx="12"/>
          </p:nvPr>
        </p:nvSpPr>
        <p:spPr/>
        <p:txBody>
          <a:bodyPr/>
          <a:lstStyle/>
          <a:p>
            <a:fld id="{68A37D7C-45A4-1E48-9CB2-7A12DF447D18}" type="slidenum">
              <a:rPr kumimoji="1" lang="zh-TW" altLang="en-US" smtClean="0"/>
              <a:t>‹#›</a:t>
            </a:fld>
            <a:endParaRPr kumimoji="1" lang="zh-TW" altLang="en-US"/>
          </a:p>
        </p:txBody>
      </p:sp>
    </p:spTree>
    <p:extLst>
      <p:ext uri="{BB962C8B-B14F-4D97-AF65-F5344CB8AC3E}">
        <p14:creationId xmlns:p14="http://schemas.microsoft.com/office/powerpoint/2010/main" val="1158850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_ONLY">
  <p:cSld name="CAPTION_ONLY">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609600" y="5875079"/>
            <a:ext cx="10972800" cy="692693"/>
          </a:xfrm>
          <a:prstGeom prst="rect">
            <a:avLst/>
          </a:prstGeom>
          <a:noFill/>
          <a:ln>
            <a:noFill/>
          </a:ln>
        </p:spPr>
        <p:txBody>
          <a:bodyPr/>
          <a:lstStyle>
            <a:lvl1pPr marL="285750" indent="-285750" algn="ctr" rtl="0">
              <a:lnSpc>
                <a:spcPct val="100000"/>
              </a:lnSpc>
              <a:spcBef>
                <a:spcPts val="360"/>
              </a:spcBef>
              <a:spcAft>
                <a:spcPts val="0"/>
              </a:spcAft>
              <a:buClr>
                <a:schemeClr val="dk1"/>
              </a:buClr>
              <a:buSzPct val="166666"/>
              <a:buFont typeface="Arial"/>
              <a:buChar char="•"/>
              <a:defRPr sz="1800">
                <a:solidFill>
                  <a:schemeClr val="dk1"/>
                </a:solidFill>
              </a:defRPr>
            </a:lvl1pPr>
            <a:lvl2pPr marL="285750" indent="-285750" algn="ctr" rtl="0">
              <a:lnSpc>
                <a:spcPct val="100000"/>
              </a:lnSpc>
              <a:spcBef>
                <a:spcPts val="360"/>
              </a:spcBef>
              <a:spcAft>
                <a:spcPts val="0"/>
              </a:spcAft>
              <a:buClr>
                <a:schemeClr val="dk1"/>
              </a:buClr>
              <a:buSzPct val="100000"/>
              <a:buFont typeface="Courier New"/>
              <a:buChar char="o"/>
              <a:defRPr sz="1800">
                <a:solidFill>
                  <a:schemeClr val="dk1"/>
                </a:solidFill>
              </a:defRPr>
            </a:lvl2pPr>
            <a:lvl3pPr marL="285750" indent="-285750" algn="ctr" rtl="0">
              <a:lnSpc>
                <a:spcPct val="100000"/>
              </a:lnSpc>
              <a:spcBef>
                <a:spcPts val="360"/>
              </a:spcBef>
              <a:spcAft>
                <a:spcPts val="0"/>
              </a:spcAft>
              <a:buClr>
                <a:schemeClr val="dk1"/>
              </a:buClr>
              <a:buSzPct val="100000"/>
              <a:buFont typeface="Wingdings"/>
              <a:buChar char="§"/>
              <a:defRPr sz="1800">
                <a:solidFill>
                  <a:schemeClr val="dk1"/>
                </a:solidFill>
              </a:defRPr>
            </a:lvl3pPr>
            <a:lvl4pPr marL="285750" indent="-285750" algn="ctr" rtl="0">
              <a:lnSpc>
                <a:spcPct val="100000"/>
              </a:lnSpc>
              <a:spcBef>
                <a:spcPts val="360"/>
              </a:spcBef>
              <a:spcAft>
                <a:spcPts val="0"/>
              </a:spcAft>
              <a:buClr>
                <a:schemeClr val="dk1"/>
              </a:buClr>
              <a:buSzPct val="166666"/>
              <a:buFont typeface="Arial"/>
              <a:buChar char="•"/>
              <a:defRPr sz="1800">
                <a:solidFill>
                  <a:schemeClr val="dk1"/>
                </a:solidFill>
              </a:defRPr>
            </a:lvl4pPr>
            <a:lvl5pPr marL="285750" indent="-285750" algn="ctr" rtl="0">
              <a:lnSpc>
                <a:spcPct val="100000"/>
              </a:lnSpc>
              <a:spcBef>
                <a:spcPts val="360"/>
              </a:spcBef>
              <a:spcAft>
                <a:spcPts val="0"/>
              </a:spcAft>
              <a:buClr>
                <a:schemeClr val="dk1"/>
              </a:buClr>
              <a:buSzPct val="100000"/>
              <a:buFont typeface="Courier New"/>
              <a:buChar char="o"/>
              <a:defRPr sz="1800">
                <a:solidFill>
                  <a:schemeClr val="dk1"/>
                </a:solidFill>
              </a:defRPr>
            </a:lvl5pPr>
            <a:lvl6pPr marL="285750" indent="-285750" algn="ctr" rtl="0">
              <a:lnSpc>
                <a:spcPct val="100000"/>
              </a:lnSpc>
              <a:spcBef>
                <a:spcPts val="360"/>
              </a:spcBef>
              <a:spcAft>
                <a:spcPts val="0"/>
              </a:spcAft>
              <a:buClr>
                <a:schemeClr val="dk1"/>
              </a:buClr>
              <a:buSzPct val="100000"/>
              <a:buFont typeface="Wingdings"/>
              <a:buChar char="§"/>
              <a:defRPr sz="1800">
                <a:solidFill>
                  <a:schemeClr val="dk1"/>
                </a:solidFill>
              </a:defRPr>
            </a:lvl6pPr>
            <a:lvl7pPr marL="285750" indent="-285750" algn="ctr" rtl="0">
              <a:lnSpc>
                <a:spcPct val="100000"/>
              </a:lnSpc>
              <a:spcBef>
                <a:spcPts val="360"/>
              </a:spcBef>
              <a:spcAft>
                <a:spcPts val="0"/>
              </a:spcAft>
              <a:buClr>
                <a:schemeClr val="dk1"/>
              </a:buClr>
              <a:buSzPct val="166666"/>
              <a:buFont typeface="Arial"/>
              <a:buChar char="•"/>
              <a:defRPr sz="1800">
                <a:solidFill>
                  <a:schemeClr val="dk1"/>
                </a:solidFill>
              </a:defRPr>
            </a:lvl7pPr>
            <a:lvl8pPr marL="285750" indent="-285750" algn="ctr" rtl="0">
              <a:lnSpc>
                <a:spcPct val="100000"/>
              </a:lnSpc>
              <a:spcBef>
                <a:spcPts val="360"/>
              </a:spcBef>
              <a:spcAft>
                <a:spcPts val="0"/>
              </a:spcAft>
              <a:buClr>
                <a:schemeClr val="dk1"/>
              </a:buClr>
              <a:buSzPct val="100000"/>
              <a:buFont typeface="Courier New"/>
              <a:buChar char="o"/>
              <a:defRPr sz="1800">
                <a:solidFill>
                  <a:schemeClr val="dk1"/>
                </a:solidFill>
              </a:defRPr>
            </a:lvl8pPr>
            <a:lvl9pPr marL="285750" indent="-285750" algn="ctr" rtl="0">
              <a:lnSpc>
                <a:spcPct val="100000"/>
              </a:lnSpc>
              <a:spcBef>
                <a:spcPts val="360"/>
              </a:spcBef>
              <a:spcAft>
                <a:spcPts val="0"/>
              </a:spcAft>
              <a:buClr>
                <a:schemeClr val="dk1"/>
              </a:buClr>
              <a:buSzPct val="100000"/>
              <a:buFont typeface="Wingdings"/>
              <a:buChar char="§"/>
              <a:defRPr sz="1800">
                <a:solidFill>
                  <a:schemeClr val="dk1"/>
                </a:solidFill>
              </a:defRPr>
            </a:lvl9pPr>
          </a:lstStyle>
          <a:p>
            <a:endParaRPr/>
          </a:p>
        </p:txBody>
      </p:sp>
    </p:spTree>
    <p:extLst>
      <p:ext uri="{BB962C8B-B14F-4D97-AF65-F5344CB8AC3E}">
        <p14:creationId xmlns:p14="http://schemas.microsoft.com/office/powerpoint/2010/main" val="29645838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49E91BD-E1C5-824A-B8E6-495115B04DCC}"/>
              </a:ext>
            </a:extLst>
          </p:cNvPr>
          <p:cNvSpPr>
            <a:spLocks noGrp="1"/>
          </p:cNvSpPr>
          <p:nvPr>
            <p:ph type="title"/>
          </p:nvPr>
        </p:nvSpPr>
        <p:spPr>
          <a:xfrm>
            <a:off x="839788" y="365125"/>
            <a:ext cx="10515600" cy="1325563"/>
          </a:xfrm>
        </p:spPr>
        <p:txBody>
          <a:body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38FF5923-4D80-3843-B0FE-4F022269AC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4" name="內容版面配置區 3">
            <a:extLst>
              <a:ext uri="{FF2B5EF4-FFF2-40B4-BE49-F238E27FC236}">
                <a16:creationId xmlns:a16="http://schemas.microsoft.com/office/drawing/2014/main" id="{421FAFF6-46DE-D742-A6CF-BEDC311343DB}"/>
              </a:ext>
            </a:extLst>
          </p:cNvPr>
          <p:cNvSpPr>
            <a:spLocks noGrp="1"/>
          </p:cNvSpPr>
          <p:nvPr>
            <p:ph sz="half" idx="2"/>
          </p:nvPr>
        </p:nvSpPr>
        <p:spPr>
          <a:xfrm>
            <a:off x="839788" y="2505075"/>
            <a:ext cx="5157787" cy="3684588"/>
          </a:xfr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文字版面配置區 4">
            <a:extLst>
              <a:ext uri="{FF2B5EF4-FFF2-40B4-BE49-F238E27FC236}">
                <a16:creationId xmlns:a16="http://schemas.microsoft.com/office/drawing/2014/main" id="{5966DEEE-AC53-0B42-AB56-E94BBE790D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6" name="內容版面配置區 5">
            <a:extLst>
              <a:ext uri="{FF2B5EF4-FFF2-40B4-BE49-F238E27FC236}">
                <a16:creationId xmlns:a16="http://schemas.microsoft.com/office/drawing/2014/main" id="{1F455638-3BCC-EC42-9BB7-BD9203D3CDAB}"/>
              </a:ext>
            </a:extLst>
          </p:cNvPr>
          <p:cNvSpPr>
            <a:spLocks noGrp="1"/>
          </p:cNvSpPr>
          <p:nvPr>
            <p:ph sz="quarter" idx="4"/>
          </p:nvPr>
        </p:nvSpPr>
        <p:spPr>
          <a:xfrm>
            <a:off x="6172200" y="2505075"/>
            <a:ext cx="5183188" cy="3684588"/>
          </a:xfr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7" name="日期版面配置區 6">
            <a:extLst>
              <a:ext uri="{FF2B5EF4-FFF2-40B4-BE49-F238E27FC236}">
                <a16:creationId xmlns:a16="http://schemas.microsoft.com/office/drawing/2014/main" id="{0E03301A-7B41-D54E-8DD8-8CB3CB881157}"/>
              </a:ext>
            </a:extLst>
          </p:cNvPr>
          <p:cNvSpPr>
            <a:spLocks noGrp="1"/>
          </p:cNvSpPr>
          <p:nvPr>
            <p:ph type="dt" sz="half" idx="10"/>
          </p:nvPr>
        </p:nvSpPr>
        <p:spPr/>
        <p:txBody>
          <a:bodyPr/>
          <a:lstStyle/>
          <a:p>
            <a:endParaRPr kumimoji="1" lang="zh-TW" altLang="en-US"/>
          </a:p>
        </p:txBody>
      </p:sp>
      <p:sp>
        <p:nvSpPr>
          <p:cNvPr id="8" name="頁尾版面配置區 7">
            <a:extLst>
              <a:ext uri="{FF2B5EF4-FFF2-40B4-BE49-F238E27FC236}">
                <a16:creationId xmlns:a16="http://schemas.microsoft.com/office/drawing/2014/main" id="{2D4547CA-9143-BA4E-87D7-B505642A0C43}"/>
              </a:ext>
            </a:extLst>
          </p:cNvPr>
          <p:cNvSpPr>
            <a:spLocks noGrp="1"/>
          </p:cNvSpPr>
          <p:nvPr>
            <p:ph type="ftr" sz="quarter" idx="11"/>
          </p:nvPr>
        </p:nvSpPr>
        <p:spPr/>
        <p:txBody>
          <a:bodyPr/>
          <a:lstStyle/>
          <a:p>
            <a:endParaRPr kumimoji="1" lang="zh-TW" altLang="en-US"/>
          </a:p>
        </p:txBody>
      </p:sp>
      <p:sp>
        <p:nvSpPr>
          <p:cNvPr id="9" name="投影片編號版面配置區 8">
            <a:extLst>
              <a:ext uri="{FF2B5EF4-FFF2-40B4-BE49-F238E27FC236}">
                <a16:creationId xmlns:a16="http://schemas.microsoft.com/office/drawing/2014/main" id="{4F845FCB-0D56-8848-A79D-6BE6DAA98B36}"/>
              </a:ext>
            </a:extLst>
          </p:cNvPr>
          <p:cNvSpPr>
            <a:spLocks noGrp="1"/>
          </p:cNvSpPr>
          <p:nvPr>
            <p:ph type="sldNum" sz="quarter" idx="12"/>
          </p:nvPr>
        </p:nvSpPr>
        <p:spPr/>
        <p:txBody>
          <a:bodyPr/>
          <a:lstStyle/>
          <a:p>
            <a:fld id="{68A37D7C-45A4-1E48-9CB2-7A12DF447D18}" type="slidenum">
              <a:rPr kumimoji="1" lang="zh-TW" altLang="en-US" smtClean="0"/>
              <a:t>‹#›</a:t>
            </a:fld>
            <a:endParaRPr kumimoji="1" lang="zh-TW" altLang="en-US"/>
          </a:p>
        </p:txBody>
      </p:sp>
    </p:spTree>
    <p:extLst>
      <p:ext uri="{BB962C8B-B14F-4D97-AF65-F5344CB8AC3E}">
        <p14:creationId xmlns:p14="http://schemas.microsoft.com/office/powerpoint/2010/main" val="3009861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47C4D04-F98E-024E-9BC8-803B8A47F0AA}"/>
              </a:ext>
            </a:extLst>
          </p:cNvPr>
          <p:cNvSpPr>
            <a:spLocks noGrp="1"/>
          </p:cNvSpPr>
          <p:nvPr>
            <p:ph type="title"/>
          </p:nvPr>
        </p:nvSpPr>
        <p:spPr/>
        <p:txBody>
          <a:bodyPr/>
          <a:lstStyle/>
          <a:p>
            <a:r>
              <a:rPr kumimoji="1" lang="zh-TW" altLang="en-US"/>
              <a:t>按一下以編輯母片標題樣式</a:t>
            </a:r>
          </a:p>
        </p:txBody>
      </p:sp>
      <p:sp>
        <p:nvSpPr>
          <p:cNvPr id="3" name="日期版面配置區 2">
            <a:extLst>
              <a:ext uri="{FF2B5EF4-FFF2-40B4-BE49-F238E27FC236}">
                <a16:creationId xmlns:a16="http://schemas.microsoft.com/office/drawing/2014/main" id="{9A208DE3-8A7D-5146-B4D3-2E898BD890A1}"/>
              </a:ext>
            </a:extLst>
          </p:cNvPr>
          <p:cNvSpPr>
            <a:spLocks noGrp="1"/>
          </p:cNvSpPr>
          <p:nvPr>
            <p:ph type="dt" sz="half" idx="10"/>
          </p:nvPr>
        </p:nvSpPr>
        <p:spPr/>
        <p:txBody>
          <a:bodyPr/>
          <a:lstStyle/>
          <a:p>
            <a:endParaRPr kumimoji="1" lang="zh-TW" altLang="en-US"/>
          </a:p>
        </p:txBody>
      </p:sp>
      <p:sp>
        <p:nvSpPr>
          <p:cNvPr id="4" name="頁尾版面配置區 3">
            <a:extLst>
              <a:ext uri="{FF2B5EF4-FFF2-40B4-BE49-F238E27FC236}">
                <a16:creationId xmlns:a16="http://schemas.microsoft.com/office/drawing/2014/main" id="{0C581004-4B59-6446-AEE8-BFE0C4DD747F}"/>
              </a:ext>
            </a:extLst>
          </p:cNvPr>
          <p:cNvSpPr>
            <a:spLocks noGrp="1"/>
          </p:cNvSpPr>
          <p:nvPr>
            <p:ph type="ftr" sz="quarter" idx="11"/>
          </p:nvPr>
        </p:nvSpPr>
        <p:spPr/>
        <p:txBody>
          <a:bodyPr/>
          <a:lstStyle/>
          <a:p>
            <a:endParaRPr kumimoji="1" lang="zh-TW" altLang="en-US"/>
          </a:p>
        </p:txBody>
      </p:sp>
      <p:sp>
        <p:nvSpPr>
          <p:cNvPr id="5" name="投影片編號版面配置區 4">
            <a:extLst>
              <a:ext uri="{FF2B5EF4-FFF2-40B4-BE49-F238E27FC236}">
                <a16:creationId xmlns:a16="http://schemas.microsoft.com/office/drawing/2014/main" id="{43AE024E-17AB-DB40-96EA-2A944BC1BDE6}"/>
              </a:ext>
            </a:extLst>
          </p:cNvPr>
          <p:cNvSpPr>
            <a:spLocks noGrp="1"/>
          </p:cNvSpPr>
          <p:nvPr>
            <p:ph type="sldNum" sz="quarter" idx="12"/>
          </p:nvPr>
        </p:nvSpPr>
        <p:spPr/>
        <p:txBody>
          <a:bodyPr/>
          <a:lstStyle/>
          <a:p>
            <a:fld id="{68A37D7C-45A4-1E48-9CB2-7A12DF447D18}" type="slidenum">
              <a:rPr kumimoji="1" lang="zh-TW" altLang="en-US" smtClean="0"/>
              <a:t>‹#›</a:t>
            </a:fld>
            <a:endParaRPr kumimoji="1" lang="zh-TW" altLang="en-US"/>
          </a:p>
        </p:txBody>
      </p:sp>
    </p:spTree>
    <p:extLst>
      <p:ext uri="{BB962C8B-B14F-4D97-AF65-F5344CB8AC3E}">
        <p14:creationId xmlns:p14="http://schemas.microsoft.com/office/powerpoint/2010/main" val="2825588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D98FCFCF-0E11-9C42-8CE5-C1E76CDD5CB9}"/>
              </a:ext>
            </a:extLst>
          </p:cNvPr>
          <p:cNvSpPr>
            <a:spLocks noGrp="1"/>
          </p:cNvSpPr>
          <p:nvPr>
            <p:ph type="dt" sz="half" idx="10"/>
          </p:nvPr>
        </p:nvSpPr>
        <p:spPr/>
        <p:txBody>
          <a:bodyPr/>
          <a:lstStyle/>
          <a:p>
            <a:endParaRPr kumimoji="1" lang="zh-TW" altLang="en-US"/>
          </a:p>
        </p:txBody>
      </p:sp>
      <p:sp>
        <p:nvSpPr>
          <p:cNvPr id="3" name="頁尾版面配置區 2">
            <a:extLst>
              <a:ext uri="{FF2B5EF4-FFF2-40B4-BE49-F238E27FC236}">
                <a16:creationId xmlns:a16="http://schemas.microsoft.com/office/drawing/2014/main" id="{923D35CF-7AE1-3D48-9380-F618F859FC2B}"/>
              </a:ext>
            </a:extLst>
          </p:cNvPr>
          <p:cNvSpPr>
            <a:spLocks noGrp="1"/>
          </p:cNvSpPr>
          <p:nvPr>
            <p:ph type="ftr" sz="quarter" idx="11"/>
          </p:nvPr>
        </p:nvSpPr>
        <p:spPr/>
        <p:txBody>
          <a:bodyPr/>
          <a:lstStyle/>
          <a:p>
            <a:endParaRPr kumimoji="1" lang="zh-TW" altLang="en-US"/>
          </a:p>
        </p:txBody>
      </p:sp>
      <p:sp>
        <p:nvSpPr>
          <p:cNvPr id="4" name="投影片編號版面配置區 3">
            <a:extLst>
              <a:ext uri="{FF2B5EF4-FFF2-40B4-BE49-F238E27FC236}">
                <a16:creationId xmlns:a16="http://schemas.microsoft.com/office/drawing/2014/main" id="{BD3C856B-5C97-F241-A617-779FBA05A8E3}"/>
              </a:ext>
            </a:extLst>
          </p:cNvPr>
          <p:cNvSpPr>
            <a:spLocks noGrp="1"/>
          </p:cNvSpPr>
          <p:nvPr>
            <p:ph type="sldNum" sz="quarter" idx="12"/>
          </p:nvPr>
        </p:nvSpPr>
        <p:spPr/>
        <p:txBody>
          <a:bodyPr/>
          <a:lstStyle/>
          <a:p>
            <a:fld id="{68A37D7C-45A4-1E48-9CB2-7A12DF447D18}" type="slidenum">
              <a:rPr kumimoji="1" lang="zh-TW" altLang="en-US" smtClean="0"/>
              <a:t>‹#›</a:t>
            </a:fld>
            <a:endParaRPr kumimoji="1" lang="zh-TW" altLang="en-US"/>
          </a:p>
        </p:txBody>
      </p:sp>
    </p:spTree>
    <p:extLst>
      <p:ext uri="{BB962C8B-B14F-4D97-AF65-F5344CB8AC3E}">
        <p14:creationId xmlns:p14="http://schemas.microsoft.com/office/powerpoint/2010/main" val="610059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3720DE8-5D68-4E4D-B824-3DFFC69B1BB0}"/>
              </a:ext>
            </a:extLst>
          </p:cNvPr>
          <p:cNvSpPr>
            <a:spLocks noGrp="1"/>
          </p:cNvSpPr>
          <p:nvPr>
            <p:ph type="title"/>
          </p:nvPr>
        </p:nvSpPr>
        <p:spPr>
          <a:xfrm>
            <a:off x="839788" y="457200"/>
            <a:ext cx="3932237" cy="1600200"/>
          </a:xfrm>
        </p:spPr>
        <p:txBody>
          <a:bodyPr anchor="b"/>
          <a:lstStyle>
            <a:lvl1pPr>
              <a:defRPr sz="3200"/>
            </a:lvl1p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F76E9F31-D353-FF4E-8D13-89C56B0C11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文字版面配置區 3">
            <a:extLst>
              <a:ext uri="{FF2B5EF4-FFF2-40B4-BE49-F238E27FC236}">
                <a16:creationId xmlns:a16="http://schemas.microsoft.com/office/drawing/2014/main" id="{6D6206D1-52C2-B840-8548-84D0CCD888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a:t>按一下以編輯母片文字樣式</a:t>
            </a:r>
          </a:p>
        </p:txBody>
      </p:sp>
      <p:sp>
        <p:nvSpPr>
          <p:cNvPr id="5" name="日期版面配置區 4">
            <a:extLst>
              <a:ext uri="{FF2B5EF4-FFF2-40B4-BE49-F238E27FC236}">
                <a16:creationId xmlns:a16="http://schemas.microsoft.com/office/drawing/2014/main" id="{AF0A5FB4-A0FA-0D4E-9A29-4E9338DF94EC}"/>
              </a:ext>
            </a:extLst>
          </p:cNvPr>
          <p:cNvSpPr>
            <a:spLocks noGrp="1"/>
          </p:cNvSpPr>
          <p:nvPr>
            <p:ph type="dt" sz="half" idx="10"/>
          </p:nvPr>
        </p:nvSpPr>
        <p:spPr/>
        <p:txBody>
          <a:bodyPr/>
          <a:lstStyle/>
          <a:p>
            <a:endParaRPr kumimoji="1" lang="zh-TW" altLang="en-US"/>
          </a:p>
        </p:txBody>
      </p:sp>
      <p:sp>
        <p:nvSpPr>
          <p:cNvPr id="6" name="頁尾版面配置區 5">
            <a:extLst>
              <a:ext uri="{FF2B5EF4-FFF2-40B4-BE49-F238E27FC236}">
                <a16:creationId xmlns:a16="http://schemas.microsoft.com/office/drawing/2014/main" id="{9402176A-AF6F-514F-B3E4-8CB4A7C9EA2C}"/>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DD12B6DB-E6D1-DB48-BF93-35D0009B1067}"/>
              </a:ext>
            </a:extLst>
          </p:cNvPr>
          <p:cNvSpPr>
            <a:spLocks noGrp="1"/>
          </p:cNvSpPr>
          <p:nvPr>
            <p:ph type="sldNum" sz="quarter" idx="12"/>
          </p:nvPr>
        </p:nvSpPr>
        <p:spPr/>
        <p:txBody>
          <a:bodyPr/>
          <a:lstStyle/>
          <a:p>
            <a:fld id="{68A37D7C-45A4-1E48-9CB2-7A12DF447D18}" type="slidenum">
              <a:rPr kumimoji="1" lang="zh-TW" altLang="en-US" smtClean="0"/>
              <a:t>‹#›</a:t>
            </a:fld>
            <a:endParaRPr kumimoji="1" lang="zh-TW" altLang="en-US"/>
          </a:p>
        </p:txBody>
      </p:sp>
    </p:spTree>
    <p:extLst>
      <p:ext uri="{BB962C8B-B14F-4D97-AF65-F5344CB8AC3E}">
        <p14:creationId xmlns:p14="http://schemas.microsoft.com/office/powerpoint/2010/main" val="36281944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EACF278-D430-4944-9BA5-4575E48A0FBB}"/>
              </a:ext>
            </a:extLst>
          </p:cNvPr>
          <p:cNvSpPr>
            <a:spLocks noGrp="1"/>
          </p:cNvSpPr>
          <p:nvPr>
            <p:ph type="title"/>
          </p:nvPr>
        </p:nvSpPr>
        <p:spPr>
          <a:xfrm>
            <a:off x="839788" y="457200"/>
            <a:ext cx="3932237" cy="1600200"/>
          </a:xfrm>
        </p:spPr>
        <p:txBody>
          <a:bodyPr anchor="b"/>
          <a:lstStyle>
            <a:lvl1pPr>
              <a:defRPr sz="3200"/>
            </a:lvl1pPr>
          </a:lstStyle>
          <a:p>
            <a:r>
              <a:rPr kumimoji="1" lang="zh-TW" altLang="en-US"/>
              <a:t>按一下以編輯母片標題樣式</a:t>
            </a:r>
          </a:p>
        </p:txBody>
      </p:sp>
      <p:sp>
        <p:nvSpPr>
          <p:cNvPr id="3" name="圖片版面配置區 2">
            <a:extLst>
              <a:ext uri="{FF2B5EF4-FFF2-40B4-BE49-F238E27FC236}">
                <a16:creationId xmlns:a16="http://schemas.microsoft.com/office/drawing/2014/main" id="{24840DC3-2A4F-E44E-BF67-529F0772E5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a:extLst>
              <a:ext uri="{FF2B5EF4-FFF2-40B4-BE49-F238E27FC236}">
                <a16:creationId xmlns:a16="http://schemas.microsoft.com/office/drawing/2014/main" id="{D325298E-16B8-D54F-9A5F-35F2F2B983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a:t>按一下以編輯母片文字樣式</a:t>
            </a:r>
          </a:p>
        </p:txBody>
      </p:sp>
      <p:sp>
        <p:nvSpPr>
          <p:cNvPr id="5" name="日期版面配置區 4">
            <a:extLst>
              <a:ext uri="{FF2B5EF4-FFF2-40B4-BE49-F238E27FC236}">
                <a16:creationId xmlns:a16="http://schemas.microsoft.com/office/drawing/2014/main" id="{EA8720D4-D06C-1241-94B7-45895C35F675}"/>
              </a:ext>
            </a:extLst>
          </p:cNvPr>
          <p:cNvSpPr>
            <a:spLocks noGrp="1"/>
          </p:cNvSpPr>
          <p:nvPr>
            <p:ph type="dt" sz="half" idx="10"/>
          </p:nvPr>
        </p:nvSpPr>
        <p:spPr/>
        <p:txBody>
          <a:bodyPr/>
          <a:lstStyle/>
          <a:p>
            <a:endParaRPr kumimoji="1" lang="zh-TW" altLang="en-US"/>
          </a:p>
        </p:txBody>
      </p:sp>
      <p:sp>
        <p:nvSpPr>
          <p:cNvPr id="6" name="頁尾版面配置區 5">
            <a:extLst>
              <a:ext uri="{FF2B5EF4-FFF2-40B4-BE49-F238E27FC236}">
                <a16:creationId xmlns:a16="http://schemas.microsoft.com/office/drawing/2014/main" id="{C66C1BB7-AA01-B643-B390-377671FD381A}"/>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C0755082-E852-4E49-923C-865E56C81F37}"/>
              </a:ext>
            </a:extLst>
          </p:cNvPr>
          <p:cNvSpPr>
            <a:spLocks noGrp="1"/>
          </p:cNvSpPr>
          <p:nvPr>
            <p:ph type="sldNum" sz="quarter" idx="12"/>
          </p:nvPr>
        </p:nvSpPr>
        <p:spPr/>
        <p:txBody>
          <a:bodyPr/>
          <a:lstStyle/>
          <a:p>
            <a:fld id="{68A37D7C-45A4-1E48-9CB2-7A12DF447D18}" type="slidenum">
              <a:rPr kumimoji="1" lang="zh-TW" altLang="en-US" smtClean="0"/>
              <a:t>‹#›</a:t>
            </a:fld>
            <a:endParaRPr kumimoji="1" lang="zh-TW" altLang="en-US"/>
          </a:p>
        </p:txBody>
      </p:sp>
    </p:spTree>
    <p:extLst>
      <p:ext uri="{BB962C8B-B14F-4D97-AF65-F5344CB8AC3E}">
        <p14:creationId xmlns:p14="http://schemas.microsoft.com/office/powerpoint/2010/main" val="24563791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DF4BA4F-2298-8B4D-ADC2-A82A0EB14D0A}"/>
              </a:ext>
            </a:extLst>
          </p:cNvPr>
          <p:cNvSpPr>
            <a:spLocks noGrp="1"/>
          </p:cNvSpPr>
          <p:nvPr>
            <p:ph type="title"/>
          </p:nvPr>
        </p:nvSpPr>
        <p:spPr/>
        <p:txBody>
          <a:bodyPr/>
          <a:lstStyle/>
          <a:p>
            <a:r>
              <a:rPr kumimoji="1" lang="zh-TW" altLang="en-US"/>
              <a:t>按一下以編輯母片標題樣式</a:t>
            </a:r>
          </a:p>
        </p:txBody>
      </p:sp>
      <p:sp>
        <p:nvSpPr>
          <p:cNvPr id="3" name="直排文字版面配置區 2">
            <a:extLst>
              <a:ext uri="{FF2B5EF4-FFF2-40B4-BE49-F238E27FC236}">
                <a16:creationId xmlns:a16="http://schemas.microsoft.com/office/drawing/2014/main" id="{C8986348-601C-8441-ACC8-247F295F1D00}"/>
              </a:ext>
            </a:extLst>
          </p:cNvPr>
          <p:cNvSpPr>
            <a:spLocks noGrp="1"/>
          </p:cNvSpPr>
          <p:nvPr>
            <p:ph type="body" orient="vert" idx="1"/>
          </p:nvPr>
        </p:nvSpPr>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a:extLst>
              <a:ext uri="{FF2B5EF4-FFF2-40B4-BE49-F238E27FC236}">
                <a16:creationId xmlns:a16="http://schemas.microsoft.com/office/drawing/2014/main" id="{4CF34DF2-B84E-0842-94E1-027A451AB7A2}"/>
              </a:ext>
            </a:extLst>
          </p:cNvPr>
          <p:cNvSpPr>
            <a:spLocks noGrp="1"/>
          </p:cNvSpPr>
          <p:nvPr>
            <p:ph type="dt" sz="half" idx="10"/>
          </p:nvPr>
        </p:nvSpPr>
        <p:spPr/>
        <p:txBody>
          <a:bodyPr/>
          <a:lstStyle/>
          <a:p>
            <a:endParaRPr kumimoji="1" lang="zh-TW" altLang="en-US"/>
          </a:p>
        </p:txBody>
      </p:sp>
      <p:sp>
        <p:nvSpPr>
          <p:cNvPr id="5" name="頁尾版面配置區 4">
            <a:extLst>
              <a:ext uri="{FF2B5EF4-FFF2-40B4-BE49-F238E27FC236}">
                <a16:creationId xmlns:a16="http://schemas.microsoft.com/office/drawing/2014/main" id="{55F52FEE-ED62-004B-889C-AAA8AA2678D4}"/>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6EA5C68E-7460-1E4B-B6A8-C6F23C0F0078}"/>
              </a:ext>
            </a:extLst>
          </p:cNvPr>
          <p:cNvSpPr>
            <a:spLocks noGrp="1"/>
          </p:cNvSpPr>
          <p:nvPr>
            <p:ph type="sldNum" sz="quarter" idx="12"/>
          </p:nvPr>
        </p:nvSpPr>
        <p:spPr/>
        <p:txBody>
          <a:bodyPr/>
          <a:lstStyle/>
          <a:p>
            <a:fld id="{68A37D7C-45A4-1E48-9CB2-7A12DF447D18}" type="slidenum">
              <a:rPr kumimoji="1" lang="zh-TW" altLang="en-US" smtClean="0"/>
              <a:t>‹#›</a:t>
            </a:fld>
            <a:endParaRPr kumimoji="1" lang="zh-TW" altLang="en-US"/>
          </a:p>
        </p:txBody>
      </p:sp>
    </p:spTree>
    <p:extLst>
      <p:ext uri="{BB962C8B-B14F-4D97-AF65-F5344CB8AC3E}">
        <p14:creationId xmlns:p14="http://schemas.microsoft.com/office/powerpoint/2010/main" val="9665015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7C1D429F-EE2B-BF4C-8B52-0F52699D0FE3}"/>
              </a:ext>
            </a:extLst>
          </p:cNvPr>
          <p:cNvSpPr>
            <a:spLocks noGrp="1"/>
          </p:cNvSpPr>
          <p:nvPr>
            <p:ph type="title" orient="vert"/>
          </p:nvPr>
        </p:nvSpPr>
        <p:spPr>
          <a:xfrm>
            <a:off x="8724900" y="365125"/>
            <a:ext cx="2628900" cy="5811838"/>
          </a:xfrm>
        </p:spPr>
        <p:txBody>
          <a:bodyPr vert="eaVert"/>
          <a:lstStyle/>
          <a:p>
            <a:r>
              <a:rPr kumimoji="1" lang="zh-TW" altLang="en-US"/>
              <a:t>按一下以編輯母片標題樣式</a:t>
            </a:r>
          </a:p>
        </p:txBody>
      </p:sp>
      <p:sp>
        <p:nvSpPr>
          <p:cNvPr id="3" name="直排文字版面配置區 2">
            <a:extLst>
              <a:ext uri="{FF2B5EF4-FFF2-40B4-BE49-F238E27FC236}">
                <a16:creationId xmlns:a16="http://schemas.microsoft.com/office/drawing/2014/main" id="{58352E15-95C5-6B49-9C4E-123AE05632D7}"/>
              </a:ext>
            </a:extLst>
          </p:cNvPr>
          <p:cNvSpPr>
            <a:spLocks noGrp="1"/>
          </p:cNvSpPr>
          <p:nvPr>
            <p:ph type="body" orient="vert" idx="1"/>
          </p:nvPr>
        </p:nvSpPr>
        <p:spPr>
          <a:xfrm>
            <a:off x="838200" y="365125"/>
            <a:ext cx="7734300" cy="5811838"/>
          </a:xfrm>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a:extLst>
              <a:ext uri="{FF2B5EF4-FFF2-40B4-BE49-F238E27FC236}">
                <a16:creationId xmlns:a16="http://schemas.microsoft.com/office/drawing/2014/main" id="{7C0F3DE7-B465-714D-982F-9BE693B06E3C}"/>
              </a:ext>
            </a:extLst>
          </p:cNvPr>
          <p:cNvSpPr>
            <a:spLocks noGrp="1"/>
          </p:cNvSpPr>
          <p:nvPr>
            <p:ph type="dt" sz="half" idx="10"/>
          </p:nvPr>
        </p:nvSpPr>
        <p:spPr/>
        <p:txBody>
          <a:bodyPr/>
          <a:lstStyle/>
          <a:p>
            <a:endParaRPr kumimoji="1" lang="zh-TW" altLang="en-US"/>
          </a:p>
        </p:txBody>
      </p:sp>
      <p:sp>
        <p:nvSpPr>
          <p:cNvPr id="5" name="頁尾版面配置區 4">
            <a:extLst>
              <a:ext uri="{FF2B5EF4-FFF2-40B4-BE49-F238E27FC236}">
                <a16:creationId xmlns:a16="http://schemas.microsoft.com/office/drawing/2014/main" id="{41957418-5367-7C40-A12D-EB6F9BD2E585}"/>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761B0A71-EF51-5740-BAF1-AA4AFDE4F8E7}"/>
              </a:ext>
            </a:extLst>
          </p:cNvPr>
          <p:cNvSpPr>
            <a:spLocks noGrp="1"/>
          </p:cNvSpPr>
          <p:nvPr>
            <p:ph type="sldNum" sz="quarter" idx="12"/>
          </p:nvPr>
        </p:nvSpPr>
        <p:spPr/>
        <p:txBody>
          <a:bodyPr/>
          <a:lstStyle/>
          <a:p>
            <a:fld id="{68A37D7C-45A4-1E48-9CB2-7A12DF447D18}" type="slidenum">
              <a:rPr kumimoji="1" lang="zh-TW" altLang="en-US" smtClean="0"/>
              <a:t>‹#›</a:t>
            </a:fld>
            <a:endParaRPr kumimoji="1" lang="zh-TW" altLang="en-US"/>
          </a:p>
        </p:txBody>
      </p:sp>
    </p:spTree>
    <p:extLst>
      <p:ext uri="{BB962C8B-B14F-4D97-AF65-F5344CB8AC3E}">
        <p14:creationId xmlns:p14="http://schemas.microsoft.com/office/powerpoint/2010/main" val="277954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97AC266B-6D16-474A-9561-4CF27C0D55B9}" type="slidenum">
              <a:rPr kumimoji="1" lang="zh-TW" altLang="en-US" smtClean="0"/>
              <a:t>‹#›</a:t>
            </a:fld>
            <a:endParaRPr kumimoji="1" lang="zh-TW" altLang="en-US"/>
          </a:p>
        </p:txBody>
      </p:sp>
    </p:spTree>
    <p:extLst>
      <p:ext uri="{BB962C8B-B14F-4D97-AF65-F5344CB8AC3E}">
        <p14:creationId xmlns:p14="http://schemas.microsoft.com/office/powerpoint/2010/main" val="10868562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97AC266B-6D16-474A-9561-4CF27C0D55B9}" type="slidenum">
              <a:rPr kumimoji="1" lang="zh-TW" altLang="en-US" smtClean="0"/>
              <a:t>‹#›</a:t>
            </a:fld>
            <a:endParaRPr kumimoji="1" lang="zh-TW" altLang="en-US"/>
          </a:p>
        </p:txBody>
      </p:sp>
    </p:spTree>
    <p:extLst>
      <p:ext uri="{BB962C8B-B14F-4D97-AF65-F5344CB8AC3E}">
        <p14:creationId xmlns:p14="http://schemas.microsoft.com/office/powerpoint/2010/main" val="41617744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4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160">
                <a:solidFill>
                  <a:schemeClr val="tx1">
                    <a:tint val="75000"/>
                  </a:schemeClr>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97AC266B-6D16-474A-9561-4CF27C0D55B9}" type="slidenum">
              <a:rPr kumimoji="1" lang="zh-TW" altLang="en-US" smtClean="0"/>
              <a:t>‹#›</a:t>
            </a:fld>
            <a:endParaRPr kumimoji="1" lang="zh-TW" altLang="en-US"/>
          </a:p>
        </p:txBody>
      </p:sp>
    </p:spTree>
    <p:extLst>
      <p:ext uri="{BB962C8B-B14F-4D97-AF65-F5344CB8AC3E}">
        <p14:creationId xmlns:p14="http://schemas.microsoft.com/office/powerpoint/2010/main" val="1467190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060886"/>
      </p:ext>
    </p:extLst>
  </p:cSld>
  <p:clrMapOvr>
    <a:masterClrMapping/>
  </p:clrMapOvr>
  <p:transition>
    <p:pull dir="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7" name="Slide Number Placeholder 6"/>
          <p:cNvSpPr>
            <a:spLocks noGrp="1"/>
          </p:cNvSpPr>
          <p:nvPr>
            <p:ph type="sldNum" sz="quarter" idx="12"/>
          </p:nvPr>
        </p:nvSpPr>
        <p:spPr/>
        <p:txBody>
          <a:bodyPr/>
          <a:lstStyle/>
          <a:p>
            <a:fld id="{97AC266B-6D16-474A-9561-4CF27C0D55B9}" type="slidenum">
              <a:rPr kumimoji="1" lang="zh-TW" altLang="en-US" smtClean="0"/>
              <a:t>‹#›</a:t>
            </a:fld>
            <a:endParaRPr kumimoji="1" lang="zh-TW" altLang="en-US"/>
          </a:p>
        </p:txBody>
      </p:sp>
    </p:spTree>
    <p:extLst>
      <p:ext uri="{BB962C8B-B14F-4D97-AF65-F5344CB8AC3E}">
        <p14:creationId xmlns:p14="http://schemas.microsoft.com/office/powerpoint/2010/main" val="37617691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zh-TW" altLang="en-US"/>
              <a:t>按一下以編輯母片文字樣式</a:t>
            </a:r>
          </a:p>
        </p:txBody>
      </p:sp>
      <p:sp>
        <p:nvSpPr>
          <p:cNvPr id="4" name="Content Placeholder 3"/>
          <p:cNvSpPr>
            <a:spLocks noGrp="1"/>
          </p:cNvSpPr>
          <p:nvPr>
            <p:ph sz="half" idx="2"/>
          </p:nvPr>
        </p:nvSpPr>
        <p:spPr>
          <a:xfrm>
            <a:off x="839789" y="2505076"/>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zh-TW" altLang="en-US"/>
              <a:t>按一下以編輯母片文字樣式</a:t>
            </a:r>
          </a:p>
        </p:txBody>
      </p:sp>
      <p:sp>
        <p:nvSpPr>
          <p:cNvPr id="6" name="Content Placeholder 5"/>
          <p:cNvSpPr>
            <a:spLocks noGrp="1"/>
          </p:cNvSpPr>
          <p:nvPr>
            <p:ph sz="quarter" idx="4"/>
          </p:nvPr>
        </p:nvSpPr>
        <p:spPr>
          <a:xfrm>
            <a:off x="6172201" y="2505076"/>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endParaRPr kumimoji="1" lang="zh-TW" altLang="en-US"/>
          </a:p>
        </p:txBody>
      </p:sp>
      <p:sp>
        <p:nvSpPr>
          <p:cNvPr id="8" name="Footer Placeholder 7"/>
          <p:cNvSpPr>
            <a:spLocks noGrp="1"/>
          </p:cNvSpPr>
          <p:nvPr>
            <p:ph type="ftr" sz="quarter" idx="11"/>
          </p:nvPr>
        </p:nvSpPr>
        <p:spPr/>
        <p:txBody>
          <a:bodyPr/>
          <a:lstStyle/>
          <a:p>
            <a:endParaRPr kumimoji="1" lang="zh-TW" altLang="en-US"/>
          </a:p>
        </p:txBody>
      </p:sp>
      <p:sp>
        <p:nvSpPr>
          <p:cNvPr id="9" name="Slide Number Placeholder 8"/>
          <p:cNvSpPr>
            <a:spLocks noGrp="1"/>
          </p:cNvSpPr>
          <p:nvPr>
            <p:ph type="sldNum" sz="quarter" idx="12"/>
          </p:nvPr>
        </p:nvSpPr>
        <p:spPr/>
        <p:txBody>
          <a:bodyPr/>
          <a:lstStyle/>
          <a:p>
            <a:fld id="{97AC266B-6D16-474A-9561-4CF27C0D55B9}" type="slidenum">
              <a:rPr kumimoji="1" lang="zh-TW" altLang="en-US" smtClean="0"/>
              <a:t>‹#›</a:t>
            </a:fld>
            <a:endParaRPr kumimoji="1" lang="zh-TW" altLang="en-US"/>
          </a:p>
        </p:txBody>
      </p:sp>
    </p:spTree>
    <p:extLst>
      <p:ext uri="{BB962C8B-B14F-4D97-AF65-F5344CB8AC3E}">
        <p14:creationId xmlns:p14="http://schemas.microsoft.com/office/powerpoint/2010/main" val="8675758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endParaRPr kumimoji="1" lang="zh-TW" altLang="en-US"/>
          </a:p>
        </p:txBody>
      </p:sp>
      <p:sp>
        <p:nvSpPr>
          <p:cNvPr id="4" name="Footer Placeholder 3"/>
          <p:cNvSpPr>
            <a:spLocks noGrp="1"/>
          </p:cNvSpPr>
          <p:nvPr>
            <p:ph type="ftr" sz="quarter" idx="11"/>
          </p:nvPr>
        </p:nvSpPr>
        <p:spPr/>
        <p:txBody>
          <a:bodyPr/>
          <a:lstStyle/>
          <a:p>
            <a:endParaRPr kumimoji="1" lang="zh-TW" altLang="en-US"/>
          </a:p>
        </p:txBody>
      </p:sp>
      <p:sp>
        <p:nvSpPr>
          <p:cNvPr id="5" name="Slide Number Placeholder 4"/>
          <p:cNvSpPr>
            <a:spLocks noGrp="1"/>
          </p:cNvSpPr>
          <p:nvPr>
            <p:ph type="sldNum" sz="quarter" idx="12"/>
          </p:nvPr>
        </p:nvSpPr>
        <p:spPr/>
        <p:txBody>
          <a:bodyPr/>
          <a:lstStyle/>
          <a:p>
            <a:fld id="{97AC266B-6D16-474A-9561-4CF27C0D55B9}" type="slidenum">
              <a:rPr kumimoji="1" lang="zh-TW" altLang="en-US" smtClean="0"/>
              <a:t>‹#›</a:t>
            </a:fld>
            <a:endParaRPr kumimoji="1" lang="zh-TW" altLang="en-US"/>
          </a:p>
        </p:txBody>
      </p:sp>
    </p:spTree>
    <p:extLst>
      <p:ext uri="{BB962C8B-B14F-4D97-AF65-F5344CB8AC3E}">
        <p14:creationId xmlns:p14="http://schemas.microsoft.com/office/powerpoint/2010/main" val="25795165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zh-TW" altLang="en-US"/>
          </a:p>
        </p:txBody>
      </p:sp>
      <p:sp>
        <p:nvSpPr>
          <p:cNvPr id="3" name="Footer Placeholder 2"/>
          <p:cNvSpPr>
            <a:spLocks noGrp="1"/>
          </p:cNvSpPr>
          <p:nvPr>
            <p:ph type="ftr" sz="quarter" idx="11"/>
          </p:nvPr>
        </p:nvSpPr>
        <p:spPr/>
        <p:txBody>
          <a:bodyPr/>
          <a:lstStyle/>
          <a:p>
            <a:endParaRPr kumimoji="1" lang="zh-TW" altLang="en-US"/>
          </a:p>
        </p:txBody>
      </p:sp>
      <p:sp>
        <p:nvSpPr>
          <p:cNvPr id="4" name="Slide Number Placeholder 3"/>
          <p:cNvSpPr>
            <a:spLocks noGrp="1"/>
          </p:cNvSpPr>
          <p:nvPr>
            <p:ph type="sldNum" sz="quarter" idx="12"/>
          </p:nvPr>
        </p:nvSpPr>
        <p:spPr/>
        <p:txBody>
          <a:bodyPr/>
          <a:lstStyle/>
          <a:p>
            <a:fld id="{97AC266B-6D16-474A-9561-4CF27C0D55B9}" type="slidenum">
              <a:rPr kumimoji="1" lang="zh-TW" altLang="en-US" smtClean="0"/>
              <a:t>‹#›</a:t>
            </a:fld>
            <a:endParaRPr kumimoji="1" lang="zh-TW" altLang="en-US"/>
          </a:p>
        </p:txBody>
      </p:sp>
    </p:spTree>
    <p:extLst>
      <p:ext uri="{BB962C8B-B14F-4D97-AF65-F5344CB8AC3E}">
        <p14:creationId xmlns:p14="http://schemas.microsoft.com/office/powerpoint/2010/main" val="40060094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88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7" name="Slide Number Placeholder 6"/>
          <p:cNvSpPr>
            <a:spLocks noGrp="1"/>
          </p:cNvSpPr>
          <p:nvPr>
            <p:ph type="sldNum" sz="quarter" idx="12"/>
          </p:nvPr>
        </p:nvSpPr>
        <p:spPr/>
        <p:txBody>
          <a:bodyPr/>
          <a:lstStyle/>
          <a:p>
            <a:fld id="{97AC266B-6D16-474A-9561-4CF27C0D55B9}" type="slidenum">
              <a:rPr kumimoji="1" lang="zh-TW" altLang="en-US" smtClean="0"/>
              <a:t>‹#›</a:t>
            </a:fld>
            <a:endParaRPr kumimoji="1" lang="zh-TW" altLang="en-US"/>
          </a:p>
        </p:txBody>
      </p:sp>
    </p:spTree>
    <p:extLst>
      <p:ext uri="{BB962C8B-B14F-4D97-AF65-F5344CB8AC3E}">
        <p14:creationId xmlns:p14="http://schemas.microsoft.com/office/powerpoint/2010/main" val="21034192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88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7" name="Slide Number Placeholder 6"/>
          <p:cNvSpPr>
            <a:spLocks noGrp="1"/>
          </p:cNvSpPr>
          <p:nvPr>
            <p:ph type="sldNum" sz="quarter" idx="12"/>
          </p:nvPr>
        </p:nvSpPr>
        <p:spPr/>
        <p:txBody>
          <a:bodyPr/>
          <a:lstStyle/>
          <a:p>
            <a:fld id="{97AC266B-6D16-474A-9561-4CF27C0D55B9}" type="slidenum">
              <a:rPr kumimoji="1" lang="zh-TW" altLang="en-US" smtClean="0"/>
              <a:t>‹#›</a:t>
            </a:fld>
            <a:endParaRPr kumimoji="1" lang="zh-TW" altLang="en-US"/>
          </a:p>
        </p:txBody>
      </p:sp>
    </p:spTree>
    <p:extLst>
      <p:ext uri="{BB962C8B-B14F-4D97-AF65-F5344CB8AC3E}">
        <p14:creationId xmlns:p14="http://schemas.microsoft.com/office/powerpoint/2010/main" val="653953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97AC266B-6D16-474A-9561-4CF27C0D55B9}" type="slidenum">
              <a:rPr kumimoji="1" lang="zh-TW" altLang="en-US" smtClean="0"/>
              <a:t>‹#›</a:t>
            </a:fld>
            <a:endParaRPr kumimoji="1" lang="zh-TW" altLang="en-US"/>
          </a:p>
        </p:txBody>
      </p:sp>
    </p:spTree>
    <p:extLst>
      <p:ext uri="{BB962C8B-B14F-4D97-AF65-F5344CB8AC3E}">
        <p14:creationId xmlns:p14="http://schemas.microsoft.com/office/powerpoint/2010/main" val="10840770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97AC266B-6D16-474A-9561-4CF27C0D55B9}" type="slidenum">
              <a:rPr kumimoji="1" lang="zh-TW" altLang="en-US" smtClean="0"/>
              <a:t>‹#›</a:t>
            </a:fld>
            <a:endParaRPr kumimoji="1" lang="zh-TW" altLang="en-US"/>
          </a:p>
        </p:txBody>
      </p:sp>
    </p:spTree>
    <p:extLst>
      <p:ext uri="{BB962C8B-B14F-4D97-AF65-F5344CB8AC3E}">
        <p14:creationId xmlns:p14="http://schemas.microsoft.com/office/powerpoint/2010/main" val="1546029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8"/>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eaLnBrk="0" hangingPunct="0">
              <a:defRPr>
                <a:latin typeface="Arial" pitchFamily="34" charset="0"/>
              </a:defRPr>
            </a:lvl1pPr>
          </a:lstStyle>
          <a:p>
            <a:pPr>
              <a:defRPr/>
            </a:pPr>
            <a:endParaRPr lang="en-US" altLang="zh-TW"/>
          </a:p>
        </p:txBody>
      </p:sp>
      <p:sp>
        <p:nvSpPr>
          <p:cNvPr id="5" name="頁尾版面配置區 4"/>
          <p:cNvSpPr>
            <a:spLocks noGrp="1"/>
          </p:cNvSpPr>
          <p:nvPr>
            <p:ph type="ftr" sz="quarter" idx="11"/>
          </p:nvPr>
        </p:nvSpPr>
        <p:spPr/>
        <p:txBody>
          <a:bodyPr/>
          <a:lstStyle>
            <a:lvl1pPr eaLnBrk="0" hangingPunct="0">
              <a:defRPr>
                <a:latin typeface="Arial" pitchFamily="34" charset="0"/>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eaLnBrk="0" hangingPunct="0">
              <a:defRPr>
                <a:latin typeface="Arial" pitchFamily="34" charset="0"/>
              </a:defRPr>
            </a:lvl1pPr>
          </a:lstStyle>
          <a:p>
            <a:pPr>
              <a:defRPr/>
            </a:pPr>
            <a:r>
              <a:rPr lang="en-US" altLang="zh-TW"/>
              <a:t>333</a:t>
            </a:r>
            <a:fld id="{0352E778-6ACD-432D-8F0A-E188FE2F88AC}" type="slidenum">
              <a:rPr lang="en-US" altLang="ja-JP"/>
              <a:pPr>
                <a:defRPr/>
              </a:pPr>
              <a:t>‹#›</a:t>
            </a:fld>
            <a:endParaRPr lang="en-US" altLang="ja-JP"/>
          </a:p>
        </p:txBody>
      </p:sp>
    </p:spTree>
    <p:extLst>
      <p:ext uri="{BB962C8B-B14F-4D97-AF65-F5344CB8AC3E}">
        <p14:creationId xmlns:p14="http://schemas.microsoft.com/office/powerpoint/2010/main" val="3222171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eaLnBrk="0" hangingPunct="0">
              <a:defRPr>
                <a:latin typeface="Arial" pitchFamily="34" charset="0"/>
              </a:defRPr>
            </a:lvl1pPr>
          </a:lstStyle>
          <a:p>
            <a:pPr>
              <a:defRPr/>
            </a:pPr>
            <a:endParaRPr lang="en-US" altLang="zh-TW"/>
          </a:p>
        </p:txBody>
      </p:sp>
      <p:sp>
        <p:nvSpPr>
          <p:cNvPr id="5" name="頁尾版面配置區 4"/>
          <p:cNvSpPr>
            <a:spLocks noGrp="1"/>
          </p:cNvSpPr>
          <p:nvPr>
            <p:ph type="ftr" sz="quarter" idx="11"/>
          </p:nvPr>
        </p:nvSpPr>
        <p:spPr/>
        <p:txBody>
          <a:bodyPr/>
          <a:lstStyle>
            <a:lvl1pPr eaLnBrk="0" hangingPunct="0">
              <a:defRPr>
                <a:latin typeface="Arial" pitchFamily="34" charset="0"/>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eaLnBrk="0" hangingPunct="0">
              <a:defRPr>
                <a:latin typeface="Arial" pitchFamily="34" charset="0"/>
              </a:defRPr>
            </a:lvl1pPr>
          </a:lstStyle>
          <a:p>
            <a:pPr>
              <a:defRPr/>
            </a:pPr>
            <a:fld id="{4396A207-07FB-42F6-B213-05D7673CECAA}" type="slidenum">
              <a:rPr lang="en-US" altLang="ja-JP" smtClean="0"/>
              <a:pPr>
                <a:defRPr/>
              </a:pPr>
              <a:t>‹#›</a:t>
            </a:fld>
            <a:endParaRPr lang="en-US" altLang="ja-JP" dirty="0"/>
          </a:p>
        </p:txBody>
      </p:sp>
    </p:spTree>
    <p:extLst>
      <p:ext uri="{BB962C8B-B14F-4D97-AF65-F5344CB8AC3E}">
        <p14:creationId xmlns:p14="http://schemas.microsoft.com/office/powerpoint/2010/main" val="1118898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3"/>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eaLnBrk="0" hangingPunct="0">
              <a:defRPr>
                <a:latin typeface="Arial" pitchFamily="34" charset="0"/>
              </a:defRPr>
            </a:lvl1pPr>
          </a:lstStyle>
          <a:p>
            <a:pPr>
              <a:defRPr/>
            </a:pPr>
            <a:endParaRPr lang="en-US" altLang="zh-TW"/>
          </a:p>
        </p:txBody>
      </p:sp>
      <p:sp>
        <p:nvSpPr>
          <p:cNvPr id="5" name="頁尾版面配置區 4"/>
          <p:cNvSpPr>
            <a:spLocks noGrp="1"/>
          </p:cNvSpPr>
          <p:nvPr>
            <p:ph type="ftr" sz="quarter" idx="11"/>
          </p:nvPr>
        </p:nvSpPr>
        <p:spPr/>
        <p:txBody>
          <a:bodyPr/>
          <a:lstStyle>
            <a:lvl1pPr eaLnBrk="0" hangingPunct="0">
              <a:defRPr>
                <a:latin typeface="Arial" pitchFamily="34" charset="0"/>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eaLnBrk="0" hangingPunct="0">
              <a:defRPr>
                <a:latin typeface="Arial" pitchFamily="34" charset="0"/>
              </a:defRPr>
            </a:lvl1pPr>
          </a:lstStyle>
          <a:p>
            <a:pPr>
              <a:defRPr/>
            </a:pPr>
            <a:fld id="{FDE96954-A7ED-497E-A915-0DA34950134B}" type="slidenum">
              <a:rPr lang="en-US" altLang="ja-JP" smtClean="0"/>
              <a:pPr>
                <a:defRPr/>
              </a:pPr>
              <a:t>‹#›</a:t>
            </a:fld>
            <a:endParaRPr lang="en-US" altLang="ja-JP" dirty="0"/>
          </a:p>
        </p:txBody>
      </p:sp>
    </p:spTree>
    <p:extLst>
      <p:ext uri="{BB962C8B-B14F-4D97-AF65-F5344CB8AC3E}">
        <p14:creationId xmlns:p14="http://schemas.microsoft.com/office/powerpoint/2010/main" val="774595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lvl1pPr eaLnBrk="0" hangingPunct="0">
              <a:defRPr>
                <a:latin typeface="Arial" pitchFamily="34" charset="0"/>
              </a:defRPr>
            </a:lvl1pPr>
          </a:lstStyle>
          <a:p>
            <a:pPr>
              <a:defRPr/>
            </a:pPr>
            <a:endParaRPr lang="en-US" altLang="zh-TW"/>
          </a:p>
        </p:txBody>
      </p:sp>
      <p:sp>
        <p:nvSpPr>
          <p:cNvPr id="6" name="頁尾版面配置區 5"/>
          <p:cNvSpPr>
            <a:spLocks noGrp="1"/>
          </p:cNvSpPr>
          <p:nvPr>
            <p:ph type="ftr" sz="quarter" idx="11"/>
          </p:nvPr>
        </p:nvSpPr>
        <p:spPr/>
        <p:txBody>
          <a:bodyPr/>
          <a:lstStyle>
            <a:lvl1pPr eaLnBrk="0" hangingPunct="0">
              <a:defRPr>
                <a:latin typeface="Arial" pitchFamily="34" charset="0"/>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eaLnBrk="0" hangingPunct="0">
              <a:defRPr>
                <a:latin typeface="Arial" pitchFamily="34" charset="0"/>
              </a:defRPr>
            </a:lvl1pPr>
          </a:lstStyle>
          <a:p>
            <a:pPr>
              <a:defRPr/>
            </a:pPr>
            <a:fld id="{31F43822-5969-4480-A0FC-FFB4176CED02}" type="slidenum">
              <a:rPr lang="en-US" altLang="ja-JP" smtClean="0"/>
              <a:pPr>
                <a:defRPr/>
              </a:pPr>
              <a:t>‹#›</a:t>
            </a:fld>
            <a:endParaRPr lang="en-US" altLang="ja-JP" dirty="0"/>
          </a:p>
        </p:txBody>
      </p:sp>
    </p:spTree>
    <p:extLst>
      <p:ext uri="{BB962C8B-B14F-4D97-AF65-F5344CB8AC3E}">
        <p14:creationId xmlns:p14="http://schemas.microsoft.com/office/powerpoint/2010/main" val="3222680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lvl1pPr eaLnBrk="0" hangingPunct="0">
              <a:defRPr>
                <a:latin typeface="Arial" pitchFamily="34" charset="0"/>
              </a:defRPr>
            </a:lvl1pPr>
          </a:lstStyle>
          <a:p>
            <a:pPr>
              <a:defRPr/>
            </a:pPr>
            <a:endParaRPr lang="en-US" altLang="zh-TW"/>
          </a:p>
        </p:txBody>
      </p:sp>
      <p:sp>
        <p:nvSpPr>
          <p:cNvPr id="8" name="頁尾版面配置區 7"/>
          <p:cNvSpPr>
            <a:spLocks noGrp="1"/>
          </p:cNvSpPr>
          <p:nvPr>
            <p:ph type="ftr" sz="quarter" idx="11"/>
          </p:nvPr>
        </p:nvSpPr>
        <p:spPr/>
        <p:txBody>
          <a:bodyPr/>
          <a:lstStyle>
            <a:lvl1pPr eaLnBrk="0" hangingPunct="0">
              <a:defRPr>
                <a:latin typeface="Arial" pitchFamily="34" charset="0"/>
              </a:defRPr>
            </a:lvl1pPr>
          </a:lstStyle>
          <a:p>
            <a:pPr>
              <a:defRPr/>
            </a:pPr>
            <a:endParaRPr lang="en-US" altLang="zh-TW"/>
          </a:p>
        </p:txBody>
      </p:sp>
      <p:sp>
        <p:nvSpPr>
          <p:cNvPr id="9" name="投影片編號版面配置區 8"/>
          <p:cNvSpPr>
            <a:spLocks noGrp="1"/>
          </p:cNvSpPr>
          <p:nvPr>
            <p:ph type="sldNum" sz="quarter" idx="12"/>
          </p:nvPr>
        </p:nvSpPr>
        <p:spPr/>
        <p:txBody>
          <a:bodyPr/>
          <a:lstStyle>
            <a:lvl1pPr eaLnBrk="0" hangingPunct="0">
              <a:defRPr>
                <a:latin typeface="Arial" pitchFamily="34" charset="0"/>
              </a:defRPr>
            </a:lvl1pPr>
          </a:lstStyle>
          <a:p>
            <a:pPr>
              <a:defRPr/>
            </a:pPr>
            <a:fld id="{B11DF4CF-D5CF-4836-82B4-0E9B1F4DD75C}" type="slidenum">
              <a:rPr lang="en-US" altLang="ja-JP" smtClean="0"/>
              <a:pPr>
                <a:defRPr/>
              </a:pPr>
              <a:t>‹#›</a:t>
            </a:fld>
            <a:endParaRPr lang="en-US" altLang="ja-JP" dirty="0"/>
          </a:p>
        </p:txBody>
      </p:sp>
    </p:spTree>
    <p:extLst>
      <p:ext uri="{BB962C8B-B14F-4D97-AF65-F5344CB8AC3E}">
        <p14:creationId xmlns:p14="http://schemas.microsoft.com/office/powerpoint/2010/main" val="897541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lvl1pPr eaLnBrk="0" hangingPunct="0">
              <a:defRPr>
                <a:latin typeface="Arial" pitchFamily="34" charset="0"/>
              </a:defRPr>
            </a:lvl1pPr>
          </a:lstStyle>
          <a:p>
            <a:pPr>
              <a:defRPr/>
            </a:pPr>
            <a:endParaRPr lang="en-US" altLang="zh-TW"/>
          </a:p>
        </p:txBody>
      </p:sp>
      <p:sp>
        <p:nvSpPr>
          <p:cNvPr id="4" name="頁尾版面配置區 3"/>
          <p:cNvSpPr>
            <a:spLocks noGrp="1"/>
          </p:cNvSpPr>
          <p:nvPr>
            <p:ph type="ftr" sz="quarter" idx="11"/>
          </p:nvPr>
        </p:nvSpPr>
        <p:spPr/>
        <p:txBody>
          <a:bodyPr/>
          <a:lstStyle>
            <a:lvl1pPr eaLnBrk="0" hangingPunct="0">
              <a:defRPr>
                <a:latin typeface="Arial" pitchFamily="34" charset="0"/>
              </a:defRPr>
            </a:lvl1pPr>
          </a:lstStyle>
          <a:p>
            <a:pPr>
              <a:defRPr/>
            </a:pPr>
            <a:endParaRPr lang="en-US" altLang="zh-TW"/>
          </a:p>
        </p:txBody>
      </p:sp>
      <p:sp>
        <p:nvSpPr>
          <p:cNvPr id="5" name="投影片編號版面配置區 4"/>
          <p:cNvSpPr>
            <a:spLocks noGrp="1"/>
          </p:cNvSpPr>
          <p:nvPr>
            <p:ph type="sldNum" sz="quarter" idx="12"/>
          </p:nvPr>
        </p:nvSpPr>
        <p:spPr/>
        <p:txBody>
          <a:bodyPr/>
          <a:lstStyle>
            <a:lvl1pPr eaLnBrk="0" hangingPunct="0">
              <a:defRPr>
                <a:latin typeface="Arial" pitchFamily="34" charset="0"/>
              </a:defRPr>
            </a:lvl1pPr>
          </a:lstStyle>
          <a:p>
            <a:pPr>
              <a:defRPr/>
            </a:pPr>
            <a:fld id="{BA5D7FDA-AC2B-4E48-A3BF-19B0F13E2D3D}" type="slidenum">
              <a:rPr lang="en-US" altLang="ja-JP" smtClean="0"/>
              <a:pPr>
                <a:defRPr/>
              </a:pPr>
              <a:t>‹#›</a:t>
            </a:fld>
            <a:endParaRPr lang="en-US" altLang="ja-JP" dirty="0"/>
          </a:p>
        </p:txBody>
      </p:sp>
    </p:spTree>
    <p:extLst>
      <p:ext uri="{BB962C8B-B14F-4D97-AF65-F5344CB8AC3E}">
        <p14:creationId xmlns:p14="http://schemas.microsoft.com/office/powerpoint/2010/main" val="32420198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hape 5">
            <a:extLst>
              <a:ext uri="{FF2B5EF4-FFF2-40B4-BE49-F238E27FC236}">
                <a16:creationId xmlns:a16="http://schemas.microsoft.com/office/drawing/2014/main" id="{444F7391-C9D5-4657-B33A-18A5CBA7609D}"/>
              </a:ext>
            </a:extLst>
          </p:cNvPr>
          <p:cNvSpPr txBox="1">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p>
            <a:pPr lvl="0"/>
            <a:endParaRPr lang="zh-TW" altLang="en-US">
              <a:sym typeface="Arial" panose="020B0604020202020204" pitchFamily="34" charset="0"/>
            </a:endParaRPr>
          </a:p>
        </p:txBody>
      </p:sp>
      <p:sp>
        <p:nvSpPr>
          <p:cNvPr id="1027" name="Shape 6">
            <a:extLst>
              <a:ext uri="{FF2B5EF4-FFF2-40B4-BE49-F238E27FC236}">
                <a16:creationId xmlns:a16="http://schemas.microsoft.com/office/drawing/2014/main" id="{8C07D5E4-9A18-4A2D-9C91-48689A0A9273}"/>
              </a:ext>
            </a:extLst>
          </p:cNvPr>
          <p:cNvSpPr txBox="1">
            <a:spLocks noGrp="1"/>
          </p:cNvSpPr>
          <p:nvPr>
            <p:ph type="body" idx="1"/>
          </p:nvPr>
        </p:nvSpPr>
        <p:spPr bwMode="auto">
          <a:xfrm>
            <a:off x="609600" y="1600200"/>
            <a:ext cx="10972800"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zh-TW" altLang="en-US">
              <a:sym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5458" r:id="rId1"/>
    <p:sldLayoutId id="2147485459" r:id="rId2"/>
    <p:sldLayoutId id="2147485460" r:id="rId3"/>
  </p:sldLayoutIdLst>
  <p:hf hdr="0" ftr="0" dt="0"/>
  <p:txStyles>
    <p:titleStyle>
      <a:lvl1pPr algn="l" rtl="0" eaLnBrk="0" fontAlgn="base" hangingPunct="0">
        <a:spcBef>
          <a:spcPct val="0"/>
        </a:spcBef>
        <a:spcAft>
          <a:spcPct val="0"/>
        </a:spcAft>
        <a:defRPr kumimoji="1" sz="1400">
          <a:solidFill>
            <a:srgbClr val="000000"/>
          </a:solidFill>
          <a:latin typeface="Arial" pitchFamily="34" charset="0"/>
          <a:ea typeface="MS PGothic" pitchFamily="34" charset="-128"/>
          <a:cs typeface="Arial" pitchFamily="34" charset="0"/>
          <a:sym typeface="Arial" panose="020B0604020202020204" pitchFamily="34" charset="0"/>
        </a:defRPr>
      </a:lvl1pPr>
      <a:lvl2pPr algn="l" rtl="0" eaLnBrk="0" fontAlgn="base" hangingPunct="0">
        <a:spcBef>
          <a:spcPct val="0"/>
        </a:spcBef>
        <a:spcAft>
          <a:spcPct val="0"/>
        </a:spcAft>
        <a:defRPr kumimoji="1" sz="1400">
          <a:solidFill>
            <a:srgbClr val="000000"/>
          </a:solidFill>
          <a:latin typeface="Arial" pitchFamily="34" charset="0"/>
          <a:ea typeface="MS PGothic" pitchFamily="34" charset="-128"/>
          <a:cs typeface="Arial" pitchFamily="34" charset="0"/>
          <a:sym typeface="Arial" panose="020B0604020202020204" pitchFamily="34" charset="0"/>
        </a:defRPr>
      </a:lvl2pPr>
      <a:lvl3pPr algn="l" rtl="0" eaLnBrk="0" fontAlgn="base" hangingPunct="0">
        <a:spcBef>
          <a:spcPct val="0"/>
        </a:spcBef>
        <a:spcAft>
          <a:spcPct val="0"/>
        </a:spcAft>
        <a:defRPr kumimoji="1" sz="1400">
          <a:solidFill>
            <a:srgbClr val="000000"/>
          </a:solidFill>
          <a:latin typeface="Arial" pitchFamily="34" charset="0"/>
          <a:ea typeface="MS PGothic" pitchFamily="34" charset="-128"/>
          <a:cs typeface="Arial" pitchFamily="34" charset="0"/>
          <a:sym typeface="Arial" panose="020B0604020202020204" pitchFamily="34" charset="0"/>
        </a:defRPr>
      </a:lvl3pPr>
      <a:lvl4pPr algn="l" rtl="0" eaLnBrk="0" fontAlgn="base" hangingPunct="0">
        <a:spcBef>
          <a:spcPct val="0"/>
        </a:spcBef>
        <a:spcAft>
          <a:spcPct val="0"/>
        </a:spcAft>
        <a:defRPr kumimoji="1" sz="1400">
          <a:solidFill>
            <a:srgbClr val="000000"/>
          </a:solidFill>
          <a:latin typeface="Arial" pitchFamily="34" charset="0"/>
          <a:ea typeface="MS PGothic" pitchFamily="34" charset="-128"/>
          <a:cs typeface="Arial" pitchFamily="34" charset="0"/>
          <a:sym typeface="Arial" panose="020B0604020202020204" pitchFamily="34" charset="0"/>
        </a:defRPr>
      </a:lvl4pPr>
      <a:lvl5pPr algn="l" rtl="0" eaLnBrk="0" fontAlgn="base" hangingPunct="0">
        <a:spcBef>
          <a:spcPct val="0"/>
        </a:spcBef>
        <a:spcAft>
          <a:spcPct val="0"/>
        </a:spcAft>
        <a:defRPr kumimoji="1" sz="1400">
          <a:solidFill>
            <a:srgbClr val="000000"/>
          </a:solidFill>
          <a:latin typeface="Arial" pitchFamily="34" charset="0"/>
          <a:ea typeface="MS PGothic" pitchFamily="34" charset="-128"/>
          <a:cs typeface="Arial"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itchFamily="34" charset="0"/>
          <a:ea typeface="MS PGothic" pitchFamily="34" charset="-128"/>
          <a:cs typeface="Arial" pitchFamily="34" charset="0"/>
          <a:sym typeface="Arial" pitchFamily="34" charset="0"/>
        </a:defRPr>
      </a:lvl6pPr>
      <a:lvl7pPr marL="914400" algn="l" rtl="0" eaLnBrk="0" fontAlgn="base" hangingPunct="0">
        <a:spcBef>
          <a:spcPct val="0"/>
        </a:spcBef>
        <a:spcAft>
          <a:spcPct val="0"/>
        </a:spcAft>
        <a:defRPr sz="1400">
          <a:solidFill>
            <a:srgbClr val="000000"/>
          </a:solidFill>
          <a:latin typeface="Arial" pitchFamily="34" charset="0"/>
          <a:ea typeface="MS PGothic" pitchFamily="34" charset="-128"/>
          <a:cs typeface="Arial" pitchFamily="34" charset="0"/>
          <a:sym typeface="Arial" pitchFamily="34" charset="0"/>
        </a:defRPr>
      </a:lvl7pPr>
      <a:lvl8pPr marL="1371600" algn="l" rtl="0" eaLnBrk="0" fontAlgn="base" hangingPunct="0">
        <a:spcBef>
          <a:spcPct val="0"/>
        </a:spcBef>
        <a:spcAft>
          <a:spcPct val="0"/>
        </a:spcAft>
        <a:defRPr sz="1400">
          <a:solidFill>
            <a:srgbClr val="000000"/>
          </a:solidFill>
          <a:latin typeface="Arial" pitchFamily="34" charset="0"/>
          <a:ea typeface="MS PGothic" pitchFamily="34" charset="-128"/>
          <a:cs typeface="Arial" pitchFamily="34" charset="0"/>
          <a:sym typeface="Arial" pitchFamily="34" charset="0"/>
        </a:defRPr>
      </a:lvl8pPr>
      <a:lvl9pPr marL="1828800" algn="l" rtl="0" eaLnBrk="0" fontAlgn="base" hangingPunct="0">
        <a:spcBef>
          <a:spcPct val="0"/>
        </a:spcBef>
        <a:spcAft>
          <a:spcPct val="0"/>
        </a:spcAft>
        <a:defRPr sz="1400">
          <a:solidFill>
            <a:srgbClr val="000000"/>
          </a:solidFill>
          <a:latin typeface="Arial" pitchFamily="34" charset="0"/>
          <a:ea typeface="MS PGothic" pitchFamily="34" charset="-128"/>
          <a:cs typeface="Arial" pitchFamily="34" charset="0"/>
          <a:sym typeface="Arial" pitchFamily="34" charset="0"/>
        </a:defRPr>
      </a:lvl9pPr>
    </p:titleStyle>
    <p:bodyStyle>
      <a:lvl1pPr marL="342900" indent="-342900" algn="l" rtl="0" eaLnBrk="0" fontAlgn="base" hangingPunct="0">
        <a:spcBef>
          <a:spcPct val="0"/>
        </a:spcBef>
        <a:spcAft>
          <a:spcPct val="0"/>
        </a:spcAft>
        <a:buChar char="•"/>
        <a:defRPr kumimoji="1" sz="1400">
          <a:solidFill>
            <a:srgbClr val="000000"/>
          </a:solidFill>
          <a:latin typeface="Arial" pitchFamily="34" charset="0"/>
          <a:ea typeface="MS PGothic" pitchFamily="34" charset="-128"/>
          <a:cs typeface="Arial" pitchFamily="34" charset="0"/>
          <a:sym typeface="Arial" panose="020B0604020202020204" pitchFamily="34" charset="0"/>
        </a:defRPr>
      </a:lvl1pPr>
      <a:lvl2pPr marL="742950" indent="-285750" algn="l" rtl="0" eaLnBrk="0" fontAlgn="base" hangingPunct="0">
        <a:spcBef>
          <a:spcPct val="0"/>
        </a:spcBef>
        <a:spcAft>
          <a:spcPct val="0"/>
        </a:spcAft>
        <a:buChar char="–"/>
        <a:defRPr kumimoji="1" sz="1400">
          <a:solidFill>
            <a:srgbClr val="000000"/>
          </a:solidFill>
          <a:latin typeface="Arial" pitchFamily="34" charset="0"/>
          <a:ea typeface="Arial" pitchFamily="34" charset="0"/>
          <a:cs typeface="Arial" pitchFamily="34" charset="0"/>
          <a:sym typeface="Arial" panose="020B0604020202020204" pitchFamily="34" charset="0"/>
        </a:defRPr>
      </a:lvl2pPr>
      <a:lvl3pPr marL="1143000" indent="-228600" algn="l" rtl="0" eaLnBrk="0" fontAlgn="base" hangingPunct="0">
        <a:spcBef>
          <a:spcPct val="0"/>
        </a:spcBef>
        <a:spcAft>
          <a:spcPct val="0"/>
        </a:spcAft>
        <a:buChar char="•"/>
        <a:defRPr kumimoji="1" sz="1400">
          <a:solidFill>
            <a:srgbClr val="000000"/>
          </a:solidFill>
          <a:latin typeface="Arial" pitchFamily="34" charset="0"/>
          <a:ea typeface="Arial" pitchFamily="34" charset="0"/>
          <a:cs typeface="Arial" pitchFamily="34" charset="0"/>
          <a:sym typeface="Arial" panose="020B0604020202020204" pitchFamily="34" charset="0"/>
        </a:defRPr>
      </a:lvl3pPr>
      <a:lvl4pPr marL="1600200" indent="-228600" algn="l" rtl="0" eaLnBrk="0" fontAlgn="base" hangingPunct="0">
        <a:spcBef>
          <a:spcPct val="0"/>
        </a:spcBef>
        <a:spcAft>
          <a:spcPct val="0"/>
        </a:spcAft>
        <a:buChar char="–"/>
        <a:defRPr kumimoji="1" sz="1400">
          <a:solidFill>
            <a:srgbClr val="000000"/>
          </a:solidFill>
          <a:latin typeface="Arial" pitchFamily="34" charset="0"/>
          <a:ea typeface="Arial" pitchFamily="34" charset="0"/>
          <a:cs typeface="Arial" pitchFamily="34" charset="0"/>
          <a:sym typeface="Arial" panose="020B0604020202020204" pitchFamily="34" charset="0"/>
        </a:defRPr>
      </a:lvl4pPr>
      <a:lvl5pPr marL="2057400" indent="-228600" algn="l" rtl="0" eaLnBrk="0" fontAlgn="base" hangingPunct="0">
        <a:spcBef>
          <a:spcPct val="0"/>
        </a:spcBef>
        <a:spcAft>
          <a:spcPct val="0"/>
        </a:spcAft>
        <a:buChar char="»"/>
        <a:defRPr kumimoji="1" sz="1400">
          <a:solidFill>
            <a:srgbClr val="000000"/>
          </a:solidFill>
          <a:latin typeface="Arial" pitchFamily="34" charset="0"/>
          <a:ea typeface="Arial" pitchFamily="34" charset="0"/>
          <a:cs typeface="Arial" pitchFamily="34" charset="0"/>
          <a:sym typeface="Arial" panose="020B0604020202020204" pitchFamily="34" charset="0"/>
        </a:defRPr>
      </a:lvl5pPr>
      <a:lvl6pPr marL="2514600" indent="-228600" algn="l" rtl="0" eaLnBrk="0" fontAlgn="base" hangingPunct="0">
        <a:spcBef>
          <a:spcPct val="0"/>
        </a:spcBef>
        <a:spcAft>
          <a:spcPct val="0"/>
        </a:spcAft>
        <a:defRPr sz="1400">
          <a:solidFill>
            <a:srgbClr val="000000"/>
          </a:solidFill>
          <a:latin typeface="Arial" pitchFamily="34" charset="0"/>
          <a:ea typeface="Arial" pitchFamily="34" charset="0"/>
          <a:cs typeface="Arial" pitchFamily="34" charset="0"/>
          <a:sym typeface="Arial" pitchFamily="34" charset="0"/>
        </a:defRPr>
      </a:lvl6pPr>
      <a:lvl7pPr marL="2971800" indent="-228600" algn="l" rtl="0" eaLnBrk="0" fontAlgn="base" hangingPunct="0">
        <a:spcBef>
          <a:spcPct val="0"/>
        </a:spcBef>
        <a:spcAft>
          <a:spcPct val="0"/>
        </a:spcAft>
        <a:defRPr sz="1400">
          <a:solidFill>
            <a:srgbClr val="000000"/>
          </a:solidFill>
          <a:latin typeface="Arial" pitchFamily="34" charset="0"/>
          <a:ea typeface="Arial" pitchFamily="34" charset="0"/>
          <a:cs typeface="Arial" pitchFamily="34" charset="0"/>
          <a:sym typeface="Arial" pitchFamily="34" charset="0"/>
        </a:defRPr>
      </a:lvl7pPr>
      <a:lvl8pPr marL="3429000" indent="-228600" algn="l" rtl="0" eaLnBrk="0" fontAlgn="base" hangingPunct="0">
        <a:spcBef>
          <a:spcPct val="0"/>
        </a:spcBef>
        <a:spcAft>
          <a:spcPct val="0"/>
        </a:spcAft>
        <a:defRPr sz="1400">
          <a:solidFill>
            <a:srgbClr val="000000"/>
          </a:solidFill>
          <a:latin typeface="Arial" pitchFamily="34" charset="0"/>
          <a:ea typeface="Arial" pitchFamily="34" charset="0"/>
          <a:cs typeface="Arial" pitchFamily="34" charset="0"/>
          <a:sym typeface="Arial" pitchFamily="34" charset="0"/>
        </a:defRPr>
      </a:lvl8pPr>
      <a:lvl9pPr marL="3886200" indent="-228600" algn="l" rtl="0" eaLnBrk="0" fontAlgn="base" hangingPunct="0">
        <a:spcBef>
          <a:spcPct val="0"/>
        </a:spcBef>
        <a:spcAft>
          <a:spcPct val="0"/>
        </a:spcAft>
        <a:defRPr sz="1400">
          <a:solidFill>
            <a:srgbClr val="000000"/>
          </a:solidFill>
          <a:latin typeface="Arial" pitchFamily="34" charset="0"/>
          <a:ea typeface="Arial" pitchFamily="34" charset="0"/>
          <a:cs typeface="Arial" pitchFamily="34" charset="0"/>
          <a:sym typeface="Arial" pitchFamily="34" charset="0"/>
        </a:defRPr>
      </a:lvl9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3315" name="Rectangle 3"/>
          <p:cNvSpPr>
            <a:spLocks noGrp="1" noChangeArrowheads="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72036"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pitchFamily="18" charset="-120"/>
              </a:defRPr>
            </a:lvl1pPr>
          </a:lstStyle>
          <a:p>
            <a:pPr>
              <a:defRPr/>
            </a:pPr>
            <a:endParaRPr lang="en-US" altLang="zh-TW"/>
          </a:p>
        </p:txBody>
      </p:sp>
      <p:sp>
        <p:nvSpPr>
          <p:cNvPr id="172037"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pitchFamily="18" charset="-120"/>
              </a:defRPr>
            </a:lvl1pPr>
          </a:lstStyle>
          <a:p>
            <a:pPr>
              <a:defRPr/>
            </a:pPr>
            <a:endParaRPr lang="en-US" altLang="zh-TW"/>
          </a:p>
        </p:txBody>
      </p:sp>
      <p:sp>
        <p:nvSpPr>
          <p:cNvPr id="172038"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mn-ea"/>
              </a:defRPr>
            </a:lvl1pPr>
          </a:lstStyle>
          <a:p>
            <a:pPr>
              <a:defRPr/>
            </a:pPr>
            <a:r>
              <a:rPr lang="en-US" altLang="zh-TW"/>
              <a:t>333</a:t>
            </a:r>
            <a:fld id="{655B74C2-D5CD-45F0-B359-BD40607905F5}" type="slidenum">
              <a:rPr lang="en-US" altLang="ja-JP"/>
              <a:pPr>
                <a:defRPr/>
              </a:pPr>
              <a:t>‹#›</a:t>
            </a:fld>
            <a:endParaRPr lang="en-US" altLang="ja-JP"/>
          </a:p>
        </p:txBody>
      </p:sp>
    </p:spTree>
    <p:extLst>
      <p:ext uri="{BB962C8B-B14F-4D97-AF65-F5344CB8AC3E}">
        <p14:creationId xmlns:p14="http://schemas.microsoft.com/office/powerpoint/2010/main" val="2897002331"/>
      </p:ext>
    </p:extLst>
  </p:cSld>
  <p:clrMap bg1="lt1" tx1="dk1" bg2="lt2" tx2="dk2" accent1="accent1" accent2="accent2" accent3="accent3" accent4="accent4" accent5="accent5" accent6="accent6" hlink="hlink" folHlink="folHlink"/>
  <p:sldLayoutIdLst>
    <p:sldLayoutId id="2147485462" r:id="rId1"/>
    <p:sldLayoutId id="2147485463" r:id="rId2"/>
    <p:sldLayoutId id="2147485464" r:id="rId3"/>
    <p:sldLayoutId id="2147485465" r:id="rId4"/>
    <p:sldLayoutId id="2147485466" r:id="rId5"/>
    <p:sldLayoutId id="2147485467" r:id="rId6"/>
    <p:sldLayoutId id="2147485468" r:id="rId7"/>
    <p:sldLayoutId id="2147485469" r:id="rId8"/>
    <p:sldLayoutId id="2147485470" r:id="rId9"/>
    <p:sldLayoutId id="2147485471" r:id="rId10"/>
    <p:sldLayoutId id="2147485472" r:id="rId11"/>
    <p:sldLayoutId id="2147485473"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MS PGothic" pitchFamily="34" charset="-128"/>
        </a:defRPr>
      </a:lvl2pPr>
      <a:lvl3pPr algn="ctr" rtl="0" eaLnBrk="0" fontAlgn="base" hangingPunct="0">
        <a:spcBef>
          <a:spcPct val="0"/>
        </a:spcBef>
        <a:spcAft>
          <a:spcPct val="0"/>
        </a:spcAft>
        <a:defRPr kumimoji="1" sz="4400">
          <a:solidFill>
            <a:schemeClr val="tx2"/>
          </a:solidFill>
          <a:latin typeface="Arial" charset="0"/>
          <a:ea typeface="MS PGothic" pitchFamily="34" charset="-128"/>
        </a:defRPr>
      </a:lvl3pPr>
      <a:lvl4pPr algn="ctr" rtl="0" eaLnBrk="0" fontAlgn="base" hangingPunct="0">
        <a:spcBef>
          <a:spcPct val="0"/>
        </a:spcBef>
        <a:spcAft>
          <a:spcPct val="0"/>
        </a:spcAft>
        <a:defRPr kumimoji="1" sz="4400">
          <a:solidFill>
            <a:schemeClr val="tx2"/>
          </a:solidFill>
          <a:latin typeface="Arial" charset="0"/>
          <a:ea typeface="MS PGothic" pitchFamily="34" charset="-128"/>
        </a:defRPr>
      </a:lvl4pPr>
      <a:lvl5pPr algn="ctr" rtl="0" eaLnBrk="0" fontAlgn="base" hangingPunct="0">
        <a:spcBef>
          <a:spcPct val="0"/>
        </a:spcBef>
        <a:spcAft>
          <a:spcPct val="0"/>
        </a:spcAft>
        <a:defRPr kumimoji="1" sz="4400">
          <a:solidFill>
            <a:schemeClr val="tx2"/>
          </a:solidFill>
          <a:latin typeface="Arial" charset="0"/>
          <a:ea typeface="MS PGothic" pitchFamily="34" charset="-128"/>
        </a:defRPr>
      </a:lvl5pPr>
      <a:lvl6pPr marL="457200" algn="ctr" rtl="0" fontAlgn="base">
        <a:spcBef>
          <a:spcPct val="0"/>
        </a:spcBef>
        <a:spcAft>
          <a:spcPct val="0"/>
        </a:spcAft>
        <a:defRPr kumimoji="1" sz="4400">
          <a:solidFill>
            <a:schemeClr val="tx2"/>
          </a:solidFill>
          <a:latin typeface="Arial" charset="0"/>
          <a:ea typeface="MS PGothic" pitchFamily="34" charset="-128"/>
        </a:defRPr>
      </a:lvl6pPr>
      <a:lvl7pPr marL="914400" algn="ctr" rtl="0" fontAlgn="base">
        <a:spcBef>
          <a:spcPct val="0"/>
        </a:spcBef>
        <a:spcAft>
          <a:spcPct val="0"/>
        </a:spcAft>
        <a:defRPr kumimoji="1" sz="4400">
          <a:solidFill>
            <a:schemeClr val="tx2"/>
          </a:solidFill>
          <a:latin typeface="Arial" charset="0"/>
          <a:ea typeface="MS PGothic" pitchFamily="34" charset="-128"/>
        </a:defRPr>
      </a:lvl7pPr>
      <a:lvl8pPr marL="1371600" algn="ctr" rtl="0" fontAlgn="base">
        <a:spcBef>
          <a:spcPct val="0"/>
        </a:spcBef>
        <a:spcAft>
          <a:spcPct val="0"/>
        </a:spcAft>
        <a:defRPr kumimoji="1" sz="4400">
          <a:solidFill>
            <a:schemeClr val="tx2"/>
          </a:solidFill>
          <a:latin typeface="Arial" charset="0"/>
          <a:ea typeface="MS PGothic" pitchFamily="34" charset="-128"/>
        </a:defRPr>
      </a:lvl8pPr>
      <a:lvl9pPr marL="1828800" algn="ctr" rtl="0" fontAlgn="base">
        <a:spcBef>
          <a:spcPct val="0"/>
        </a:spcBef>
        <a:spcAft>
          <a:spcPct val="0"/>
        </a:spcAft>
        <a:defRPr kumimoji="1" sz="4400">
          <a:solidFill>
            <a:schemeClr val="tx2"/>
          </a:solidFill>
          <a:latin typeface="Arial" charset="0"/>
          <a:ea typeface="MS PGothic" pitchFamily="34"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A01345E0-A370-F140-9EF8-B6096C196F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FEA82D21-0E56-224B-AE4F-B9A9B7A6EB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a:extLst>
              <a:ext uri="{FF2B5EF4-FFF2-40B4-BE49-F238E27FC236}">
                <a16:creationId xmlns:a16="http://schemas.microsoft.com/office/drawing/2014/main" id="{D89941BE-1AC8-5F4F-A523-FC2CE33E1C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zh-TW" altLang="en-US"/>
          </a:p>
        </p:txBody>
      </p:sp>
      <p:sp>
        <p:nvSpPr>
          <p:cNvPr id="5" name="頁尾版面配置區 4">
            <a:extLst>
              <a:ext uri="{FF2B5EF4-FFF2-40B4-BE49-F238E27FC236}">
                <a16:creationId xmlns:a16="http://schemas.microsoft.com/office/drawing/2014/main" id="{9652F4A7-B6A2-F746-8113-2F4EE74E49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a:extLst>
              <a:ext uri="{FF2B5EF4-FFF2-40B4-BE49-F238E27FC236}">
                <a16:creationId xmlns:a16="http://schemas.microsoft.com/office/drawing/2014/main" id="{1389402B-17AD-AC4F-807C-35B0183A8D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2000">
                <a:solidFill>
                  <a:schemeClr val="tx1">
                    <a:tint val="75000"/>
                  </a:schemeClr>
                </a:solidFill>
              </a:defRPr>
            </a:lvl1pPr>
          </a:lstStyle>
          <a:p>
            <a:fld id="{68A37D7C-45A4-1E48-9CB2-7A12DF447D18}" type="slidenum">
              <a:rPr kumimoji="1" lang="zh-TW" altLang="en-US" smtClean="0"/>
              <a:pPr/>
              <a:t>‹#›</a:t>
            </a:fld>
            <a:endParaRPr kumimoji="1" lang="zh-TW" altLang="en-US"/>
          </a:p>
        </p:txBody>
      </p:sp>
    </p:spTree>
    <p:extLst>
      <p:ext uri="{BB962C8B-B14F-4D97-AF65-F5344CB8AC3E}">
        <p14:creationId xmlns:p14="http://schemas.microsoft.com/office/powerpoint/2010/main" val="1718449810"/>
      </p:ext>
    </p:extLst>
  </p:cSld>
  <p:clrMap bg1="lt1" tx1="dk1" bg2="lt2" tx2="dk2" accent1="accent1" accent2="accent2" accent3="accent3" accent4="accent4" accent5="accent5" accent6="accent6" hlink="hlink" folHlink="folHlink"/>
  <p:sldLayoutIdLst>
    <p:sldLayoutId id="2147485475" r:id="rId1"/>
    <p:sldLayoutId id="2147485476" r:id="rId2"/>
    <p:sldLayoutId id="2147485477" r:id="rId3"/>
    <p:sldLayoutId id="2147485478" r:id="rId4"/>
    <p:sldLayoutId id="2147485479" r:id="rId5"/>
    <p:sldLayoutId id="2147485480" r:id="rId6"/>
    <p:sldLayoutId id="2147485481" r:id="rId7"/>
    <p:sldLayoutId id="2147485482" r:id="rId8"/>
    <p:sldLayoutId id="2147485483" r:id="rId9"/>
    <p:sldLayoutId id="2147485484" r:id="rId10"/>
    <p:sldLayoutId id="214748548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80">
                <a:solidFill>
                  <a:schemeClr val="tx1">
                    <a:tint val="75000"/>
                  </a:schemeClr>
                </a:solidFill>
              </a:defRPr>
            </a:lvl1pPr>
          </a:lstStyle>
          <a:p>
            <a:endParaRPr kumimoji="1" lang="zh-TW"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kumimoji="1" lang="zh-TW"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80">
                <a:solidFill>
                  <a:schemeClr val="tx1">
                    <a:tint val="75000"/>
                  </a:schemeClr>
                </a:solidFill>
              </a:defRPr>
            </a:lvl1pPr>
          </a:lstStyle>
          <a:p>
            <a:fld id="{97AC266B-6D16-474A-9561-4CF27C0D55B9}" type="slidenum">
              <a:rPr kumimoji="1" lang="zh-TW" altLang="en-US" smtClean="0"/>
              <a:t>‹#›</a:t>
            </a:fld>
            <a:endParaRPr kumimoji="1" lang="zh-TW" altLang="en-US"/>
          </a:p>
        </p:txBody>
      </p:sp>
    </p:spTree>
    <p:extLst>
      <p:ext uri="{BB962C8B-B14F-4D97-AF65-F5344CB8AC3E}">
        <p14:creationId xmlns:p14="http://schemas.microsoft.com/office/powerpoint/2010/main" val="3154697506"/>
      </p:ext>
    </p:extLst>
  </p:cSld>
  <p:clrMap bg1="lt1" tx1="dk1" bg2="lt2" tx2="dk2" accent1="accent1" accent2="accent2" accent3="accent3" accent4="accent4" accent5="accent5" accent6="accent6" hlink="hlink" folHlink="folHlink"/>
  <p:sldLayoutIdLst>
    <p:sldLayoutId id="2147485487" r:id="rId1"/>
    <p:sldLayoutId id="2147485488" r:id="rId2"/>
    <p:sldLayoutId id="2147485489" r:id="rId3"/>
    <p:sldLayoutId id="2147485490" r:id="rId4"/>
    <p:sldLayoutId id="2147485491" r:id="rId5"/>
    <p:sldLayoutId id="2147485492" r:id="rId6"/>
    <p:sldLayoutId id="2147485493" r:id="rId7"/>
    <p:sldLayoutId id="2147485494" r:id="rId8"/>
    <p:sldLayoutId id="2147485495" r:id="rId9"/>
    <p:sldLayoutId id="2147485496" r:id="rId10"/>
    <p:sldLayoutId id="2147485497" r:id="rId11"/>
  </p:sldLayoutIdLst>
  <p:hf hdr="0" ftr="0" dt="0"/>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10.xml"/><Relationship Id="rId7" Type="http://schemas.openxmlformats.org/officeDocument/2006/relationships/image" Target="../media/image53.jp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52.png"/><Relationship Id="rId5" Type="http://schemas.openxmlformats.org/officeDocument/2006/relationships/image" Target="../media/image31.png"/><Relationship Id="rId10" Type="http://schemas.openxmlformats.org/officeDocument/2006/relationships/image" Target="../media/image33.png"/><Relationship Id="rId4" Type="http://schemas.openxmlformats.org/officeDocument/2006/relationships/notesSlide" Target="../notesSlides/notesSlide7.xml"/><Relationship Id="rId9" Type="http://schemas.openxmlformats.org/officeDocument/2006/relationships/image" Target="../media/image55.gif"/></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tidc.phys.ntu.edu.tw/WordPress/" TargetMode="Externa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hyperlink" Target="https://atlas.cern/Discover/Physics" TargetMode="External"/><Relationship Id="rId3" Type="http://schemas.openxmlformats.org/officeDocument/2006/relationships/hyperlink" Target="https://atlas.web.cern.ch/Atlas/GROUPS/PHYSICS/PUBNOTES/ATL-PHYS-PUB-2022-009/" TargetMode="External"/><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jpe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7.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7.png"/><Relationship Id="rId11" Type="http://schemas.openxmlformats.org/officeDocument/2006/relationships/image" Target="../media/image450.png"/><Relationship Id="rId5" Type="http://schemas.openxmlformats.org/officeDocument/2006/relationships/image" Target="../media/image49.png"/><Relationship Id="rId10" Type="http://schemas.openxmlformats.org/officeDocument/2006/relationships/image" Target="../media/image51.png"/><Relationship Id="rId4" Type="http://schemas.openxmlformats.org/officeDocument/2006/relationships/image" Target="../media/image48.png"/><Relationship Id="rId9"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2">
            <a:extLst>
              <a:ext uri="{FF2B5EF4-FFF2-40B4-BE49-F238E27FC236}">
                <a16:creationId xmlns:a16="http://schemas.microsoft.com/office/drawing/2014/main" id="{AF7EC493-5AFB-4963-8D6A-71E5A8ACB52B}"/>
              </a:ext>
            </a:extLst>
          </p:cNvPr>
          <p:cNvSpPr txBox="1">
            <a:spLocks noChangeArrowheads="1"/>
          </p:cNvSpPr>
          <p:nvPr/>
        </p:nvSpPr>
        <p:spPr bwMode="auto">
          <a:xfrm>
            <a:off x="1782763" y="4005263"/>
            <a:ext cx="13192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kumimoji="1"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algn="ctr">
              <a:buFontTx/>
              <a:buNone/>
            </a:pPr>
            <a:r>
              <a:rPr kumimoji="0" lang="en-US" altLang="zh-TW" sz="1200">
                <a:ea typeface="Courier"/>
                <a:cs typeface="Courier"/>
              </a:rPr>
              <a:t>Shih-Chang Lee </a:t>
            </a:r>
          </a:p>
          <a:p>
            <a:pPr algn="ctr">
              <a:buFontTx/>
              <a:buNone/>
            </a:pPr>
            <a:r>
              <a:rPr kumimoji="0" lang="zh-TW" altLang="en-US" sz="1200">
                <a:ea typeface="Courier"/>
                <a:cs typeface="Courier"/>
              </a:rPr>
              <a:t>李世昌</a:t>
            </a:r>
            <a:endParaRPr kumimoji="0" lang="en-US" altLang="zh-TW" sz="1200">
              <a:ea typeface="Courier"/>
              <a:cs typeface="Courier"/>
            </a:endParaRPr>
          </a:p>
        </p:txBody>
      </p:sp>
      <p:sp>
        <p:nvSpPr>
          <p:cNvPr id="5126" name="TextBox 20">
            <a:extLst>
              <a:ext uri="{FF2B5EF4-FFF2-40B4-BE49-F238E27FC236}">
                <a16:creationId xmlns:a16="http://schemas.microsoft.com/office/drawing/2014/main" id="{5A5D52B3-1CBB-4ECC-AEB6-E83D4725D540}"/>
              </a:ext>
            </a:extLst>
          </p:cNvPr>
          <p:cNvSpPr txBox="1">
            <a:spLocks noChangeArrowheads="1"/>
          </p:cNvSpPr>
          <p:nvPr/>
        </p:nvSpPr>
        <p:spPr bwMode="auto">
          <a:xfrm>
            <a:off x="6683437" y="6322261"/>
            <a:ext cx="1231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kumimoji="1"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algn="ctr">
              <a:buFontTx/>
              <a:buNone/>
            </a:pPr>
            <a:r>
              <a:rPr kumimoji="0" lang="en-US" altLang="zh-TW" sz="1200" dirty="0">
                <a:ea typeface="Courier"/>
                <a:cs typeface="Courier"/>
              </a:rPr>
              <a:t>Ming-Lee Chu</a:t>
            </a:r>
          </a:p>
          <a:p>
            <a:pPr algn="ctr">
              <a:buFontTx/>
              <a:buNone/>
            </a:pPr>
            <a:r>
              <a:rPr kumimoji="0" lang="zh-TW" altLang="en-US" sz="1200" dirty="0">
                <a:ea typeface="Courier"/>
                <a:cs typeface="Courier"/>
              </a:rPr>
              <a:t>朱明禮</a:t>
            </a:r>
            <a:endParaRPr kumimoji="0" lang="en-US" altLang="zh-TW" sz="1200" dirty="0">
              <a:ea typeface="Courier"/>
              <a:cs typeface="Courier"/>
            </a:endParaRPr>
          </a:p>
        </p:txBody>
      </p:sp>
      <p:sp>
        <p:nvSpPr>
          <p:cNvPr id="5127" name="TextBox 21">
            <a:extLst>
              <a:ext uri="{FF2B5EF4-FFF2-40B4-BE49-F238E27FC236}">
                <a16:creationId xmlns:a16="http://schemas.microsoft.com/office/drawing/2014/main" id="{00860FF1-7A6A-4211-BC50-D8AEB0CEC98A}"/>
              </a:ext>
            </a:extLst>
          </p:cNvPr>
          <p:cNvSpPr txBox="1">
            <a:spLocks noChangeArrowheads="1"/>
          </p:cNvSpPr>
          <p:nvPr/>
        </p:nvSpPr>
        <p:spPr bwMode="auto">
          <a:xfrm>
            <a:off x="6392863" y="3962400"/>
            <a:ext cx="17732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kumimoji="1"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algn="ctr">
              <a:buFontTx/>
              <a:buNone/>
            </a:pPr>
            <a:r>
              <a:rPr kumimoji="0" lang="en-US" altLang="zh-TW" sz="1200">
                <a:ea typeface="Courier"/>
                <a:cs typeface="Courier"/>
              </a:rPr>
              <a:t>Henry Tsz-King Wong</a:t>
            </a:r>
          </a:p>
          <a:p>
            <a:pPr algn="ctr">
              <a:buFontTx/>
              <a:buNone/>
            </a:pPr>
            <a:r>
              <a:rPr kumimoji="0" lang="zh-TW" altLang="en-US" sz="1200">
                <a:ea typeface="Courier"/>
                <a:cs typeface="Courier"/>
              </a:rPr>
              <a:t>王子敬</a:t>
            </a:r>
            <a:endParaRPr kumimoji="0" lang="en-US" altLang="zh-TW" sz="1200">
              <a:ea typeface="Courier"/>
              <a:cs typeface="Courier"/>
            </a:endParaRPr>
          </a:p>
        </p:txBody>
      </p:sp>
      <p:pic>
        <p:nvPicPr>
          <p:cNvPr id="5128" name="圖片 8">
            <a:extLst>
              <a:ext uri="{FF2B5EF4-FFF2-40B4-BE49-F238E27FC236}">
                <a16:creationId xmlns:a16="http://schemas.microsoft.com/office/drawing/2014/main" id="{38D53D30-6011-4330-88CB-8277F00F02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61150" y="2286000"/>
            <a:ext cx="124777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圖片 12">
            <a:extLst>
              <a:ext uri="{FF2B5EF4-FFF2-40B4-BE49-F238E27FC236}">
                <a16:creationId xmlns:a16="http://schemas.microsoft.com/office/drawing/2014/main" id="{02BB6FA2-E15B-4C9B-9D64-69C0435C47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24626" y="4523790"/>
            <a:ext cx="1204913"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5" descr="sclee.png">
            <a:extLst>
              <a:ext uri="{FF2B5EF4-FFF2-40B4-BE49-F238E27FC236}">
                <a16:creationId xmlns:a16="http://schemas.microsoft.com/office/drawing/2014/main" id="{E989D4B0-849F-40E8-9907-D0874391DC8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39913" y="2309813"/>
            <a:ext cx="124777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7" descr="suen.png">
            <a:extLst>
              <a:ext uri="{FF2B5EF4-FFF2-40B4-BE49-F238E27FC236}">
                <a16:creationId xmlns:a16="http://schemas.microsoft.com/office/drawing/2014/main" id="{7FB3714C-89ED-4652-9CE6-6CBA86534C8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20380" y="2301875"/>
            <a:ext cx="1247775"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8" descr="songming.png">
            <a:extLst>
              <a:ext uri="{FF2B5EF4-FFF2-40B4-BE49-F238E27FC236}">
                <a16:creationId xmlns:a16="http://schemas.microsoft.com/office/drawing/2014/main" id="{787ED335-04F0-48F4-AE4D-357B5150DAD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58812" y="4523790"/>
            <a:ext cx="124777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Picture 10" descr="minglee.png">
            <a:extLst>
              <a:ext uri="{FF2B5EF4-FFF2-40B4-BE49-F238E27FC236}">
                <a16:creationId xmlns:a16="http://schemas.microsoft.com/office/drawing/2014/main" id="{7BF9CFFE-D94C-46CD-A278-37913BBE180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09652" y="4602664"/>
            <a:ext cx="124777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8" name="Picture 11" descr="chihhsun.png">
            <a:extLst>
              <a:ext uri="{FF2B5EF4-FFF2-40B4-BE49-F238E27FC236}">
                <a16:creationId xmlns:a16="http://schemas.microsoft.com/office/drawing/2014/main" id="{8CB9A931-0164-4E5F-ADE0-7E9DD3A9743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72522" y="4507913"/>
            <a:ext cx="1246187"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9" name="TextBox 2">
            <a:extLst>
              <a:ext uri="{FF2B5EF4-FFF2-40B4-BE49-F238E27FC236}">
                <a16:creationId xmlns:a16="http://schemas.microsoft.com/office/drawing/2014/main" id="{D914E9E0-43BA-47B7-AD9B-1D539CA5361B}"/>
              </a:ext>
            </a:extLst>
          </p:cNvPr>
          <p:cNvSpPr txBox="1">
            <a:spLocks noChangeArrowheads="1"/>
          </p:cNvSpPr>
          <p:nvPr/>
        </p:nvSpPr>
        <p:spPr bwMode="auto">
          <a:xfrm>
            <a:off x="8294688" y="3962400"/>
            <a:ext cx="1079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kumimoji="1"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algn="ctr">
              <a:buFontTx/>
              <a:buNone/>
            </a:pPr>
            <a:r>
              <a:rPr kumimoji="0" lang="en-US" altLang="zh-TW" sz="1200" dirty="0">
                <a:ea typeface="Courier"/>
                <a:cs typeface="Courier"/>
              </a:rPr>
              <a:t>Suen Hou </a:t>
            </a:r>
          </a:p>
          <a:p>
            <a:pPr algn="ctr">
              <a:buFontTx/>
              <a:buNone/>
            </a:pPr>
            <a:r>
              <a:rPr kumimoji="0" lang="zh-TW" altLang="en-US" sz="1200" dirty="0">
                <a:ea typeface="Courier"/>
                <a:cs typeface="Courier"/>
              </a:rPr>
              <a:t>侯書雲</a:t>
            </a:r>
            <a:endParaRPr kumimoji="0" lang="en-US" altLang="zh-TW" sz="1200" dirty="0">
              <a:ea typeface="Courier"/>
              <a:cs typeface="Courier"/>
            </a:endParaRPr>
          </a:p>
        </p:txBody>
      </p:sp>
      <p:sp>
        <p:nvSpPr>
          <p:cNvPr id="5140" name="TextBox 13">
            <a:extLst>
              <a:ext uri="{FF2B5EF4-FFF2-40B4-BE49-F238E27FC236}">
                <a16:creationId xmlns:a16="http://schemas.microsoft.com/office/drawing/2014/main" id="{0250F58C-577A-48C2-8B16-0EF741137771}"/>
              </a:ext>
            </a:extLst>
          </p:cNvPr>
          <p:cNvSpPr txBox="1">
            <a:spLocks noChangeArrowheads="1"/>
          </p:cNvSpPr>
          <p:nvPr/>
        </p:nvSpPr>
        <p:spPr bwMode="auto">
          <a:xfrm>
            <a:off x="9518709" y="3935412"/>
            <a:ext cx="1498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kumimoji="1"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algn="ctr">
              <a:buFontTx/>
              <a:buNone/>
            </a:pPr>
            <a:r>
              <a:rPr kumimoji="0" lang="en-US" altLang="zh-TW" sz="1200" dirty="0">
                <a:ea typeface="Courier"/>
                <a:cs typeface="Courier"/>
              </a:rPr>
              <a:t>Wen-Chen Chang</a:t>
            </a:r>
          </a:p>
          <a:p>
            <a:pPr algn="ctr">
              <a:buFontTx/>
              <a:buNone/>
            </a:pPr>
            <a:r>
              <a:rPr kumimoji="0" lang="zh-TW" altLang="en-US" sz="1200" dirty="0">
                <a:ea typeface="Courier"/>
                <a:cs typeface="Courier"/>
              </a:rPr>
              <a:t>章文箴</a:t>
            </a:r>
            <a:endParaRPr kumimoji="0" lang="en-US" altLang="zh-TW" sz="1200" dirty="0">
              <a:ea typeface="Courier"/>
              <a:cs typeface="Courier"/>
            </a:endParaRPr>
          </a:p>
        </p:txBody>
      </p:sp>
      <p:sp>
        <p:nvSpPr>
          <p:cNvPr id="5141" name="TextBox 18">
            <a:extLst>
              <a:ext uri="{FF2B5EF4-FFF2-40B4-BE49-F238E27FC236}">
                <a16:creationId xmlns:a16="http://schemas.microsoft.com/office/drawing/2014/main" id="{617F4CF2-B295-4EA0-9003-395EE64DA694}"/>
              </a:ext>
            </a:extLst>
          </p:cNvPr>
          <p:cNvSpPr txBox="1">
            <a:spLocks noChangeArrowheads="1"/>
          </p:cNvSpPr>
          <p:nvPr/>
        </p:nvSpPr>
        <p:spPr bwMode="auto">
          <a:xfrm>
            <a:off x="3346100" y="6324359"/>
            <a:ext cx="1455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kumimoji="1"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algn="ctr">
              <a:buFontTx/>
              <a:buNone/>
            </a:pPr>
            <a:r>
              <a:rPr kumimoji="0" lang="en-US" altLang="zh-TW" sz="1200" dirty="0">
                <a:ea typeface="Courier"/>
                <a:cs typeface="Courier"/>
              </a:rPr>
              <a:t>Song Ming Wang</a:t>
            </a:r>
            <a:br>
              <a:rPr kumimoji="0" lang="en-US" altLang="zh-TW" sz="1200" dirty="0">
                <a:ea typeface="Courier"/>
                <a:cs typeface="Courier"/>
              </a:rPr>
            </a:br>
            <a:r>
              <a:rPr kumimoji="0" lang="zh-TW" altLang="en-US" sz="1200" dirty="0">
                <a:ea typeface="Courier"/>
                <a:cs typeface="Courier"/>
              </a:rPr>
              <a:t>王嵩銘</a:t>
            </a:r>
            <a:endParaRPr kumimoji="0" lang="en-US" altLang="zh-TW" sz="1200" dirty="0">
              <a:ea typeface="Courier"/>
              <a:cs typeface="Courier"/>
            </a:endParaRPr>
          </a:p>
        </p:txBody>
      </p:sp>
      <p:sp>
        <p:nvSpPr>
          <p:cNvPr id="5142" name="TextBox 19">
            <a:extLst>
              <a:ext uri="{FF2B5EF4-FFF2-40B4-BE49-F238E27FC236}">
                <a16:creationId xmlns:a16="http://schemas.microsoft.com/office/drawing/2014/main" id="{99FE049D-BE73-4082-AAB7-C63C647E7766}"/>
              </a:ext>
            </a:extLst>
          </p:cNvPr>
          <p:cNvSpPr txBox="1">
            <a:spLocks noChangeArrowheads="1"/>
          </p:cNvSpPr>
          <p:nvPr/>
        </p:nvSpPr>
        <p:spPr bwMode="auto">
          <a:xfrm>
            <a:off x="8294688" y="6313487"/>
            <a:ext cx="1254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kumimoji="1"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algn="ctr">
              <a:buFontTx/>
              <a:buNone/>
            </a:pPr>
            <a:r>
              <a:rPr kumimoji="0" lang="en-US" altLang="zh-TW" sz="1200" dirty="0" err="1">
                <a:ea typeface="Courier"/>
                <a:cs typeface="Courier"/>
              </a:rPr>
              <a:t>Chih-Hsun</a:t>
            </a:r>
            <a:r>
              <a:rPr kumimoji="0" lang="en-US" altLang="zh-TW" sz="1200" dirty="0">
                <a:ea typeface="Courier"/>
                <a:cs typeface="Courier"/>
              </a:rPr>
              <a:t> Lin </a:t>
            </a:r>
            <a:br>
              <a:rPr kumimoji="0" lang="en-US" altLang="zh-TW" sz="1200" dirty="0">
                <a:ea typeface="Courier"/>
                <a:cs typeface="Courier"/>
              </a:rPr>
            </a:br>
            <a:r>
              <a:rPr kumimoji="0" lang="zh-TW" altLang="en-US" sz="1200" dirty="0">
                <a:ea typeface="Courier"/>
                <a:cs typeface="Courier"/>
              </a:rPr>
              <a:t>林志勳</a:t>
            </a:r>
            <a:endParaRPr kumimoji="0" lang="en-US" altLang="zh-TW" sz="1200" dirty="0">
              <a:ea typeface="Courier"/>
              <a:cs typeface="Courier"/>
            </a:endParaRPr>
          </a:p>
        </p:txBody>
      </p:sp>
      <p:sp>
        <p:nvSpPr>
          <p:cNvPr id="5144" name="TextBox 21">
            <a:extLst>
              <a:ext uri="{FF2B5EF4-FFF2-40B4-BE49-F238E27FC236}">
                <a16:creationId xmlns:a16="http://schemas.microsoft.com/office/drawing/2014/main" id="{C9A959E7-9B09-4A37-B51E-27AC0C7C9E84}"/>
              </a:ext>
            </a:extLst>
          </p:cNvPr>
          <p:cNvSpPr txBox="1">
            <a:spLocks noChangeArrowheads="1"/>
          </p:cNvSpPr>
          <p:nvPr/>
        </p:nvSpPr>
        <p:spPr bwMode="auto">
          <a:xfrm>
            <a:off x="5073032" y="6294436"/>
            <a:ext cx="1308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kumimoji="1"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algn="ctr">
              <a:buFontTx/>
              <a:buNone/>
            </a:pPr>
            <a:r>
              <a:rPr kumimoji="0" lang="en-US" altLang="zh-TW" sz="1200" dirty="0" err="1">
                <a:ea typeface="Courier"/>
                <a:cs typeface="Courier"/>
              </a:rPr>
              <a:t>Sadakazu</a:t>
            </a:r>
            <a:r>
              <a:rPr kumimoji="0" lang="en-US" altLang="zh-TW" sz="1200" dirty="0">
                <a:ea typeface="Courier"/>
                <a:cs typeface="Courier"/>
              </a:rPr>
              <a:t> </a:t>
            </a:r>
            <a:r>
              <a:rPr kumimoji="0" lang="en-US" altLang="zh-TW" sz="1200" dirty="0" err="1">
                <a:ea typeface="Courier"/>
                <a:cs typeface="Courier"/>
              </a:rPr>
              <a:t>Haino</a:t>
            </a:r>
            <a:br>
              <a:rPr kumimoji="0" lang="en-US" altLang="zh-TW" sz="1200" dirty="0">
                <a:ea typeface="Courier"/>
                <a:cs typeface="Courier"/>
              </a:rPr>
            </a:br>
            <a:r>
              <a:rPr kumimoji="0" lang="zh-TW" altLang="en-US" sz="1200" dirty="0">
                <a:ea typeface="Courier"/>
                <a:cs typeface="Courier"/>
              </a:rPr>
              <a:t>灰野禎一</a:t>
            </a:r>
            <a:endParaRPr kumimoji="0" lang="en-US" altLang="zh-TW" sz="1200" dirty="0">
              <a:ea typeface="Courier"/>
              <a:cs typeface="Courier"/>
            </a:endParaRPr>
          </a:p>
        </p:txBody>
      </p:sp>
      <p:sp>
        <p:nvSpPr>
          <p:cNvPr id="27" name="Rectangle 2">
            <a:extLst>
              <a:ext uri="{FF2B5EF4-FFF2-40B4-BE49-F238E27FC236}">
                <a16:creationId xmlns:a16="http://schemas.microsoft.com/office/drawing/2014/main" id="{7CD91975-B9DA-459D-A677-3F0924FE2F3F}"/>
              </a:ext>
            </a:extLst>
          </p:cNvPr>
          <p:cNvSpPr txBox="1">
            <a:spLocks noChangeArrowheads="1"/>
          </p:cNvSpPr>
          <p:nvPr/>
        </p:nvSpPr>
        <p:spPr>
          <a:xfrm>
            <a:off x="2179638" y="82550"/>
            <a:ext cx="8147050" cy="1982788"/>
          </a:xfrm>
          <a:prstGeom prst="rect">
            <a:avLst/>
          </a:prstGeom>
          <a:solidFill>
            <a:schemeClr val="tx1"/>
          </a:solidFill>
        </p:spPr>
        <p:txBody>
          <a:bodyPr/>
          <a:lstStyle>
            <a:lvl1pPr algn="l" rtl="0" eaLnBrk="0" fontAlgn="base" hangingPunct="0">
              <a:spcBef>
                <a:spcPct val="0"/>
              </a:spcBef>
              <a:spcAft>
                <a:spcPct val="0"/>
              </a:spcAft>
              <a:defRPr kumimoji="1" sz="1400">
                <a:solidFill>
                  <a:srgbClr val="000000"/>
                </a:solidFill>
                <a:latin typeface="Arial" pitchFamily="34" charset="0"/>
                <a:ea typeface="MS PGothic" pitchFamily="34" charset="-128"/>
                <a:cs typeface="Arial" pitchFamily="34" charset="0"/>
                <a:sym typeface="Arial" panose="020B0604020202020204" pitchFamily="34" charset="0"/>
              </a:defRPr>
            </a:lvl1pPr>
            <a:lvl2pPr algn="l" rtl="0" eaLnBrk="0" fontAlgn="base" hangingPunct="0">
              <a:spcBef>
                <a:spcPct val="0"/>
              </a:spcBef>
              <a:spcAft>
                <a:spcPct val="0"/>
              </a:spcAft>
              <a:defRPr kumimoji="1" sz="1400">
                <a:solidFill>
                  <a:srgbClr val="000000"/>
                </a:solidFill>
                <a:latin typeface="Arial" pitchFamily="34" charset="0"/>
                <a:ea typeface="MS PGothic" pitchFamily="34" charset="-128"/>
                <a:cs typeface="Arial" pitchFamily="34" charset="0"/>
                <a:sym typeface="Arial" panose="020B0604020202020204" pitchFamily="34" charset="0"/>
              </a:defRPr>
            </a:lvl2pPr>
            <a:lvl3pPr algn="l" rtl="0" eaLnBrk="0" fontAlgn="base" hangingPunct="0">
              <a:spcBef>
                <a:spcPct val="0"/>
              </a:spcBef>
              <a:spcAft>
                <a:spcPct val="0"/>
              </a:spcAft>
              <a:defRPr kumimoji="1" sz="1400">
                <a:solidFill>
                  <a:srgbClr val="000000"/>
                </a:solidFill>
                <a:latin typeface="Arial" pitchFamily="34" charset="0"/>
                <a:ea typeface="MS PGothic" pitchFamily="34" charset="-128"/>
                <a:cs typeface="Arial" pitchFamily="34" charset="0"/>
                <a:sym typeface="Arial" panose="020B0604020202020204" pitchFamily="34" charset="0"/>
              </a:defRPr>
            </a:lvl3pPr>
            <a:lvl4pPr algn="l" rtl="0" eaLnBrk="0" fontAlgn="base" hangingPunct="0">
              <a:spcBef>
                <a:spcPct val="0"/>
              </a:spcBef>
              <a:spcAft>
                <a:spcPct val="0"/>
              </a:spcAft>
              <a:defRPr kumimoji="1" sz="1400">
                <a:solidFill>
                  <a:srgbClr val="000000"/>
                </a:solidFill>
                <a:latin typeface="Arial" pitchFamily="34" charset="0"/>
                <a:ea typeface="MS PGothic" pitchFamily="34" charset="-128"/>
                <a:cs typeface="Arial" pitchFamily="34" charset="0"/>
                <a:sym typeface="Arial" panose="020B0604020202020204" pitchFamily="34" charset="0"/>
              </a:defRPr>
            </a:lvl4pPr>
            <a:lvl5pPr algn="l" rtl="0" eaLnBrk="0" fontAlgn="base" hangingPunct="0">
              <a:spcBef>
                <a:spcPct val="0"/>
              </a:spcBef>
              <a:spcAft>
                <a:spcPct val="0"/>
              </a:spcAft>
              <a:defRPr kumimoji="1" sz="1400">
                <a:solidFill>
                  <a:srgbClr val="000000"/>
                </a:solidFill>
                <a:latin typeface="Arial" pitchFamily="34" charset="0"/>
                <a:ea typeface="MS PGothic" pitchFamily="34" charset="-128"/>
                <a:cs typeface="Arial"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itchFamily="34" charset="0"/>
                <a:ea typeface="MS PGothic" pitchFamily="34" charset="-128"/>
                <a:cs typeface="Arial" pitchFamily="34" charset="0"/>
                <a:sym typeface="Arial" pitchFamily="34" charset="0"/>
              </a:defRPr>
            </a:lvl6pPr>
            <a:lvl7pPr marL="914400" algn="l" rtl="0" eaLnBrk="0" fontAlgn="base" hangingPunct="0">
              <a:spcBef>
                <a:spcPct val="0"/>
              </a:spcBef>
              <a:spcAft>
                <a:spcPct val="0"/>
              </a:spcAft>
              <a:defRPr sz="1400">
                <a:solidFill>
                  <a:srgbClr val="000000"/>
                </a:solidFill>
                <a:latin typeface="Arial" pitchFamily="34" charset="0"/>
                <a:ea typeface="MS PGothic" pitchFamily="34" charset="-128"/>
                <a:cs typeface="Arial" pitchFamily="34" charset="0"/>
                <a:sym typeface="Arial" pitchFamily="34" charset="0"/>
              </a:defRPr>
            </a:lvl7pPr>
            <a:lvl8pPr marL="1371600" algn="l" rtl="0" eaLnBrk="0" fontAlgn="base" hangingPunct="0">
              <a:spcBef>
                <a:spcPct val="0"/>
              </a:spcBef>
              <a:spcAft>
                <a:spcPct val="0"/>
              </a:spcAft>
              <a:defRPr sz="1400">
                <a:solidFill>
                  <a:srgbClr val="000000"/>
                </a:solidFill>
                <a:latin typeface="Arial" pitchFamily="34" charset="0"/>
                <a:ea typeface="MS PGothic" pitchFamily="34" charset="-128"/>
                <a:cs typeface="Arial" pitchFamily="34" charset="0"/>
                <a:sym typeface="Arial" pitchFamily="34" charset="0"/>
              </a:defRPr>
            </a:lvl8pPr>
            <a:lvl9pPr marL="1828800" algn="l" rtl="0" eaLnBrk="0" fontAlgn="base" hangingPunct="0">
              <a:spcBef>
                <a:spcPct val="0"/>
              </a:spcBef>
              <a:spcAft>
                <a:spcPct val="0"/>
              </a:spcAft>
              <a:defRPr sz="1400">
                <a:solidFill>
                  <a:srgbClr val="000000"/>
                </a:solidFill>
                <a:latin typeface="Arial" pitchFamily="34" charset="0"/>
                <a:ea typeface="MS PGothic" pitchFamily="34" charset="-128"/>
                <a:cs typeface="Arial" pitchFamily="34" charset="0"/>
                <a:sym typeface="Arial" pitchFamily="34" charset="0"/>
              </a:defRPr>
            </a:lvl9pPr>
          </a:lstStyle>
          <a:p>
            <a:pPr algn="ctr" eaLnBrk="1" hangingPunct="1">
              <a:buClr>
                <a:srgbClr val="000000"/>
              </a:buClr>
              <a:defRPr/>
            </a:pPr>
            <a:r>
              <a:rPr lang="en-US" altLang="zh-TW" sz="3600" b="1" kern="0" dirty="0">
                <a:solidFill>
                  <a:srgbClr val="FFFF00"/>
                </a:solidFill>
                <a:latin typeface="Calibri" panose="020F0502020204030204" pitchFamily="34" charset="0"/>
                <a:cs typeface="Calibri" panose="020F0502020204030204" pitchFamily="34" charset="0"/>
              </a:rPr>
              <a:t>Institute of Physics, Academia </a:t>
            </a:r>
            <a:r>
              <a:rPr lang="en-US" altLang="zh-TW" sz="3600" b="1" kern="0" dirty="0" err="1">
                <a:solidFill>
                  <a:srgbClr val="FFFF00"/>
                </a:solidFill>
                <a:latin typeface="Calibri" panose="020F0502020204030204" pitchFamily="34" charset="0"/>
                <a:cs typeface="Calibri" panose="020F0502020204030204" pitchFamily="34" charset="0"/>
              </a:rPr>
              <a:t>Sinica</a:t>
            </a:r>
            <a:endParaRPr lang="en-US" altLang="zh-TW" sz="3600" b="1" kern="0" dirty="0">
              <a:solidFill>
                <a:srgbClr val="FFFF00"/>
              </a:solidFill>
              <a:latin typeface="Calibri" panose="020F0502020204030204" pitchFamily="34" charset="0"/>
              <a:cs typeface="Calibri" panose="020F0502020204030204" pitchFamily="34" charset="0"/>
            </a:endParaRPr>
          </a:p>
          <a:p>
            <a:pPr algn="ctr" eaLnBrk="1" hangingPunct="1">
              <a:buClr>
                <a:srgbClr val="000000"/>
              </a:buClr>
              <a:defRPr/>
            </a:pPr>
            <a:r>
              <a:rPr lang="en-US" altLang="zh-TW" sz="3600" b="1" kern="0" dirty="0">
                <a:solidFill>
                  <a:srgbClr val="FFFF00"/>
                </a:solidFill>
                <a:latin typeface="Calibri" panose="020F0502020204030204" pitchFamily="34" charset="0"/>
                <a:cs typeface="Calibri" panose="020F0502020204030204" pitchFamily="34" charset="0"/>
              </a:rPr>
              <a:t>AAC Review 2023</a:t>
            </a:r>
            <a:br>
              <a:rPr lang="en-US" altLang="zh-TW" sz="3600" b="1" kern="0" dirty="0">
                <a:solidFill>
                  <a:srgbClr val="FFFF00"/>
                </a:solidFill>
                <a:latin typeface="Calibri" panose="020F0502020204030204" pitchFamily="34" charset="0"/>
                <a:cs typeface="Calibri" panose="020F0502020204030204" pitchFamily="34" charset="0"/>
              </a:rPr>
            </a:br>
            <a:r>
              <a:rPr lang="en-US" altLang="zh-TW" sz="2800" b="1" kern="0" dirty="0">
                <a:solidFill>
                  <a:srgbClr val="CCECFF"/>
                </a:solidFill>
                <a:latin typeface="Calibri" panose="020F0502020204030204" pitchFamily="34" charset="0"/>
                <a:cs typeface="Calibri" panose="020F0502020204030204" pitchFamily="34" charset="0"/>
              </a:rPr>
              <a:t>MHEP – Experiment </a:t>
            </a:r>
            <a:r>
              <a:rPr lang="en-US" altLang="zh-TW" sz="2000" b="1" i="1" kern="0" dirty="0">
                <a:solidFill>
                  <a:srgbClr val="FFCCFF"/>
                </a:solidFill>
                <a:latin typeface="Calibri" panose="020F0502020204030204" pitchFamily="34" charset="0"/>
                <a:cs typeface="Calibri" panose="020F0502020204030204" pitchFamily="34" charset="0"/>
              </a:rPr>
              <a:t>[since ~1990]</a:t>
            </a:r>
            <a:r>
              <a:rPr lang="en-US" altLang="zh-TW" sz="2800" b="1" kern="0" dirty="0">
                <a:solidFill>
                  <a:srgbClr val="CCECFF"/>
                </a:solidFill>
                <a:latin typeface="Calibri" panose="020F0502020204030204" pitchFamily="34" charset="0"/>
                <a:cs typeface="Calibri" panose="020F0502020204030204" pitchFamily="34" charset="0"/>
              </a:rPr>
              <a:t>:  9 Faculty Members</a:t>
            </a:r>
          </a:p>
          <a:p>
            <a:pPr algn="ctr" eaLnBrk="1" hangingPunct="1">
              <a:buClr>
                <a:srgbClr val="000000"/>
              </a:buClr>
              <a:defRPr/>
            </a:pPr>
            <a:r>
              <a:rPr lang="en-US" altLang="zh-TW" sz="2400" b="1" kern="0" dirty="0">
                <a:solidFill>
                  <a:srgbClr val="FFFFCC"/>
                </a:solidFill>
                <a:latin typeface="Calibri" panose="020F0502020204030204" pitchFamily="34" charset="0"/>
                <a:cs typeface="Calibri" panose="020F0502020204030204" pitchFamily="34" charset="0"/>
              </a:rPr>
              <a:t>Wen-Chen Chang (</a:t>
            </a:r>
            <a:r>
              <a:rPr lang="zh-TW" altLang="en-US" sz="2400" b="1" kern="0" dirty="0">
                <a:solidFill>
                  <a:srgbClr val="FFFFCC"/>
                </a:solidFill>
                <a:latin typeface="Calibri" panose="020F0502020204030204" pitchFamily="34" charset="0"/>
                <a:cs typeface="Calibri" panose="020F0502020204030204" pitchFamily="34" charset="0"/>
              </a:rPr>
              <a:t>章文箴</a:t>
            </a:r>
            <a:r>
              <a:rPr lang="en-US" altLang="zh-TW" sz="2400" b="1" kern="0" dirty="0">
                <a:solidFill>
                  <a:srgbClr val="FFFFCC"/>
                </a:solidFill>
                <a:latin typeface="Calibri" panose="020F0502020204030204" pitchFamily="34" charset="0"/>
                <a:cs typeface="Calibri" panose="020F0502020204030204" pitchFamily="34" charset="0"/>
              </a:rPr>
              <a:t>) </a:t>
            </a:r>
            <a:r>
              <a:rPr lang="en-US" altLang="zh-TW" sz="1800" b="1" i="1" kern="0" dirty="0">
                <a:solidFill>
                  <a:srgbClr val="FFCCFF"/>
                </a:solidFill>
                <a:latin typeface="Calibri" panose="020F0502020204030204" pitchFamily="34" charset="0"/>
                <a:cs typeface="Calibri" panose="020F0502020204030204" pitchFamily="34" charset="0"/>
              </a:rPr>
              <a:t>[as convener]</a:t>
            </a:r>
          </a:p>
        </p:txBody>
      </p:sp>
      <p:pic>
        <p:nvPicPr>
          <p:cNvPr id="5146" name="Picture 2">
            <a:extLst>
              <a:ext uri="{FF2B5EF4-FFF2-40B4-BE49-F238E27FC236}">
                <a16:creationId xmlns:a16="http://schemas.microsoft.com/office/drawing/2014/main" id="{21FBC340-3D28-491A-AA91-42D6B1B4FBE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938" y="92075"/>
            <a:ext cx="128905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7" name="文字方塊 28">
            <a:extLst>
              <a:ext uri="{FF2B5EF4-FFF2-40B4-BE49-F238E27FC236}">
                <a16:creationId xmlns:a16="http://schemas.microsoft.com/office/drawing/2014/main" id="{478CDFD3-550B-481A-85B3-717FB3556620}"/>
              </a:ext>
            </a:extLst>
          </p:cNvPr>
          <p:cNvSpPr txBox="1">
            <a:spLocks noChangeArrowheads="1"/>
          </p:cNvSpPr>
          <p:nvPr/>
        </p:nvSpPr>
        <p:spPr bwMode="auto">
          <a:xfrm>
            <a:off x="150813" y="2289175"/>
            <a:ext cx="1444625" cy="70802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buChar char="•"/>
              <a:defRPr kumimoji="1"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algn="ctr">
              <a:buFontTx/>
              <a:buNone/>
            </a:pPr>
            <a:r>
              <a:rPr kumimoji="0" lang="en-US" altLang="zh-TW" sz="2000" b="1">
                <a:solidFill>
                  <a:srgbClr val="FF0000"/>
                </a:solidFill>
                <a:latin typeface="Calibri" panose="020F0502020204030204" pitchFamily="34" charset="0"/>
                <a:ea typeface="新細明體" panose="02020500000000000000" pitchFamily="18" charset="-120"/>
                <a:cs typeface="Calibri" panose="020F0502020204030204" pitchFamily="34" charset="0"/>
              </a:rPr>
              <a:t>Recent Retirement:</a:t>
            </a:r>
            <a:endParaRPr kumimoji="0" lang="zh-TW" altLang="en-US" sz="2000" b="1">
              <a:solidFill>
                <a:srgbClr val="FF0000"/>
              </a:solidFill>
              <a:latin typeface="Calibri" panose="020F0502020204030204" pitchFamily="34" charset="0"/>
              <a:ea typeface="新細明體" panose="02020500000000000000" pitchFamily="18" charset="-120"/>
              <a:cs typeface="Calibri" panose="020F0502020204030204" pitchFamily="34" charset="0"/>
            </a:endParaRPr>
          </a:p>
        </p:txBody>
      </p:sp>
      <p:sp>
        <p:nvSpPr>
          <p:cNvPr id="5148" name="文字方塊 29">
            <a:extLst>
              <a:ext uri="{FF2B5EF4-FFF2-40B4-BE49-F238E27FC236}">
                <a16:creationId xmlns:a16="http://schemas.microsoft.com/office/drawing/2014/main" id="{3B98535D-862F-4349-9A75-B9AAA9C4E1E1}"/>
              </a:ext>
            </a:extLst>
          </p:cNvPr>
          <p:cNvSpPr txBox="1">
            <a:spLocks noChangeArrowheads="1"/>
          </p:cNvSpPr>
          <p:nvPr/>
        </p:nvSpPr>
        <p:spPr bwMode="auto">
          <a:xfrm>
            <a:off x="3305452" y="2313965"/>
            <a:ext cx="1435100" cy="70802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buChar char="•"/>
              <a:defRPr kumimoji="1"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algn="ctr">
              <a:buFontTx/>
              <a:buNone/>
            </a:pPr>
            <a:r>
              <a:rPr kumimoji="0" lang="en-US" altLang="zh-TW" sz="2000" b="1">
                <a:solidFill>
                  <a:srgbClr val="FF0000"/>
                </a:solidFill>
                <a:latin typeface="Calibri" panose="020F0502020204030204" pitchFamily="34" charset="0"/>
                <a:ea typeface="新細明體" panose="02020500000000000000" pitchFamily="18" charset="-120"/>
                <a:cs typeface="Calibri" panose="020F0502020204030204" pitchFamily="34" charset="0"/>
              </a:rPr>
              <a:t>Faculty Scientists:</a:t>
            </a:r>
            <a:endParaRPr kumimoji="0" lang="zh-TW" altLang="en-US" sz="2000" b="1">
              <a:solidFill>
                <a:srgbClr val="FF0000"/>
              </a:solidFill>
              <a:latin typeface="Calibri" panose="020F0502020204030204" pitchFamily="34" charset="0"/>
              <a:ea typeface="新細明體" panose="02020500000000000000" pitchFamily="18" charset="-120"/>
              <a:cs typeface="Calibri" panose="020F0502020204030204" pitchFamily="34" charset="0"/>
            </a:endParaRPr>
          </a:p>
        </p:txBody>
      </p:sp>
      <p:pic>
        <p:nvPicPr>
          <p:cNvPr id="5150" name="Picture 2" descr="https://www.phys.sinica.edu.tw/pi_image/pic153.jpg">
            <a:extLst>
              <a:ext uri="{FF2B5EF4-FFF2-40B4-BE49-F238E27FC236}">
                <a16:creationId xmlns:a16="http://schemas.microsoft.com/office/drawing/2014/main" id="{A4261044-3F88-4413-B9D5-A9B766A72C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86595" y="2289174"/>
            <a:ext cx="123825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1" name="TextBox 19">
            <a:extLst>
              <a:ext uri="{FF2B5EF4-FFF2-40B4-BE49-F238E27FC236}">
                <a16:creationId xmlns:a16="http://schemas.microsoft.com/office/drawing/2014/main" id="{A488033B-B909-47C6-8E47-10C3CFD6A0C8}"/>
              </a:ext>
            </a:extLst>
          </p:cNvPr>
          <p:cNvSpPr txBox="1">
            <a:spLocks noChangeArrowheads="1"/>
          </p:cNvSpPr>
          <p:nvPr/>
        </p:nvSpPr>
        <p:spPr bwMode="auto">
          <a:xfrm>
            <a:off x="4965945" y="3936999"/>
            <a:ext cx="15001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kumimoji="1"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algn="ctr">
              <a:buFontTx/>
              <a:buNone/>
            </a:pPr>
            <a:r>
              <a:rPr kumimoji="0" lang="en-US" altLang="zh-TW" sz="1200">
                <a:ea typeface="Courier"/>
                <a:cs typeface="Courier"/>
              </a:rPr>
              <a:t>Yuan-Hann Chang </a:t>
            </a:r>
            <a:br>
              <a:rPr kumimoji="0" lang="en-US" altLang="zh-TW" sz="1200">
                <a:ea typeface="Courier"/>
                <a:cs typeface="Courier"/>
              </a:rPr>
            </a:br>
            <a:r>
              <a:rPr kumimoji="0" lang="zh-TW" altLang="en-US" sz="1200">
                <a:ea typeface="Courier"/>
                <a:cs typeface="Courier"/>
              </a:rPr>
              <a:t>張元翰</a:t>
            </a:r>
            <a:endParaRPr kumimoji="0" lang="en-US" altLang="zh-TW" sz="1200">
              <a:ea typeface="Courier"/>
              <a:cs typeface="Courier"/>
            </a:endParaRPr>
          </a:p>
        </p:txBody>
      </p:sp>
      <p:pic>
        <p:nvPicPr>
          <p:cNvPr id="5152" name="圖片 32">
            <a:extLst>
              <a:ext uri="{FF2B5EF4-FFF2-40B4-BE49-F238E27FC236}">
                <a16:creationId xmlns:a16="http://schemas.microsoft.com/office/drawing/2014/main" id="{FCF7FE47-815A-4641-BAA6-1A3F2DDB637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766724" y="2257424"/>
            <a:ext cx="1156373"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20">
            <a:extLst>
              <a:ext uri="{FF2B5EF4-FFF2-40B4-BE49-F238E27FC236}">
                <a16:creationId xmlns:a16="http://schemas.microsoft.com/office/drawing/2014/main" id="{26FB25BC-14C6-4A2A-AC5A-4BC5B519AB95}"/>
              </a:ext>
            </a:extLst>
          </p:cNvPr>
          <p:cNvSpPr txBox="1"/>
          <p:nvPr/>
        </p:nvSpPr>
        <p:spPr>
          <a:xfrm>
            <a:off x="9849028" y="6294734"/>
            <a:ext cx="1193937" cy="461665"/>
          </a:xfrm>
          <a:prstGeom prst="rect">
            <a:avLst/>
          </a:prstGeom>
          <a:noFill/>
        </p:spPr>
        <p:txBody>
          <a:bodyPr wrap="square" rtlCol="0">
            <a:spAutoFit/>
          </a:bodyPr>
          <a:lstStyle/>
          <a:p>
            <a:pPr algn="ctr"/>
            <a:r>
              <a:rPr lang="en-US" sz="1200" dirty="0">
                <a:latin typeface="+mn-ea"/>
                <a:ea typeface="+mn-ea"/>
                <a:cs typeface="Courier New" panose="02070309020205020404" pitchFamily="49" charset="0"/>
              </a:rPr>
              <a:t>Eric Yen </a:t>
            </a:r>
            <a:br>
              <a:rPr lang="en-US" sz="1200" dirty="0">
                <a:latin typeface="+mn-ea"/>
                <a:ea typeface="+mn-ea"/>
                <a:cs typeface="Courier New" panose="02070309020205020404" pitchFamily="49" charset="0"/>
              </a:rPr>
            </a:br>
            <a:r>
              <a:rPr lang="zh-TW" altLang="en-US" sz="1200" dirty="0">
                <a:latin typeface="+mn-ea"/>
                <a:ea typeface="+mn-ea"/>
                <a:cs typeface="Courier New" panose="02070309020205020404" pitchFamily="49" charset="0"/>
              </a:rPr>
              <a:t>嚴漢偉</a:t>
            </a:r>
            <a:endParaRPr lang="en-US" sz="1200" dirty="0">
              <a:latin typeface="+mn-ea"/>
              <a:ea typeface="+mn-ea"/>
              <a:cs typeface="Courier New" panose="02070309020205020404" pitchFamily="49" charset="0"/>
            </a:endParaRPr>
          </a:p>
        </p:txBody>
      </p:sp>
      <p:pic>
        <p:nvPicPr>
          <p:cNvPr id="34" name="Picture 4" descr="pi_image">
            <a:extLst>
              <a:ext uri="{FF2B5EF4-FFF2-40B4-BE49-F238E27FC236}">
                <a16:creationId xmlns:a16="http://schemas.microsoft.com/office/drawing/2014/main" id="{F844F58A-C1D2-4D9E-AA81-4A531B3D5E0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90611" y="4507913"/>
            <a:ext cx="1310773" cy="1653590"/>
          </a:xfrm>
          <a:prstGeom prst="rect">
            <a:avLst/>
          </a:prstGeom>
          <a:noFill/>
          <a:extLst>
            <a:ext uri="{909E8E84-426E-40DD-AFC4-6F175D3DCCD1}">
              <a14:hiddenFill xmlns:a14="http://schemas.microsoft.com/office/drawing/2010/main">
                <a:solidFill>
                  <a:srgbClr val="FFFFFF"/>
                </a:solidFill>
              </a14:hiddenFill>
            </a:ext>
          </a:extLst>
        </p:spPr>
      </p:pic>
      <p:sp>
        <p:nvSpPr>
          <p:cNvPr id="26" name="投影片編號版面配置區 1">
            <a:extLst>
              <a:ext uri="{FF2B5EF4-FFF2-40B4-BE49-F238E27FC236}">
                <a16:creationId xmlns:a16="http://schemas.microsoft.com/office/drawing/2014/main" id="{C2A53CCC-175B-4396-9E45-4E0CF6A8E2FE}"/>
              </a:ext>
            </a:extLst>
          </p:cNvPr>
          <p:cNvSpPr txBox="1">
            <a:spLocks/>
          </p:cNvSpPr>
          <p:nvPr/>
        </p:nvSpPr>
        <p:spPr>
          <a:xfrm>
            <a:off x="8737600" y="6245225"/>
            <a:ext cx="2844800" cy="476250"/>
          </a:xfrm>
          <a:prstGeom prst="rect">
            <a:avLst/>
          </a:prstGeom>
        </p:spPr>
        <p:txBody>
          <a:bodyPr/>
          <a:lstStyle>
            <a:defPPr>
              <a:defRPr lang="zh-TW"/>
            </a:defPPr>
            <a:lvl1pPr algn="l" rtl="0" eaLnBrk="0" fontAlgn="base" hangingPunct="0">
              <a:spcBef>
                <a:spcPct val="0"/>
              </a:spcBef>
              <a:spcAft>
                <a:spcPct val="0"/>
              </a:spcAft>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9pPr>
          </a:lstStyle>
          <a:p>
            <a:pPr algn="r">
              <a:defRPr/>
            </a:pPr>
            <a:fld id="{FDC0B1FF-CD96-4D57-B0F2-63AE106C2B0B}" type="slidenum">
              <a:rPr lang="en-US" altLang="ja-JP" smtClean="0">
                <a:ea typeface="MS PGothic"/>
              </a:rPr>
              <a:pPr algn="r">
                <a:defRPr/>
              </a:pPr>
              <a:t>1</a:t>
            </a:fld>
            <a:endParaRPr lang="en-US" altLang="ja-JP" dirty="0">
              <a:ea typeface="MS PGothic"/>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CustomShape 4"/>
          <p:cNvSpPr/>
          <p:nvPr/>
        </p:nvSpPr>
        <p:spPr>
          <a:xfrm>
            <a:off x="694504" y="1238230"/>
            <a:ext cx="3892028" cy="81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defRPr/>
            </a:pPr>
            <a:r>
              <a:rPr lang="en-US" sz="1600" b="1" spc="-1" dirty="0">
                <a:latin typeface="Arial"/>
                <a:ea typeface="新細明體"/>
              </a:rPr>
              <a:t>Gravitational Wave</a:t>
            </a:r>
            <a:endParaRPr lang="en-US" sz="1600" spc="-1" dirty="0">
              <a:latin typeface="Arial"/>
              <a:ea typeface="MS PGothic"/>
            </a:endParaRPr>
          </a:p>
          <a:p>
            <a:pPr>
              <a:defRPr/>
            </a:pPr>
            <a:r>
              <a:rPr lang="en-US" sz="1600" b="1" spc="-1" dirty="0">
                <a:solidFill>
                  <a:srgbClr val="0000FF"/>
                </a:solidFill>
                <a:latin typeface="Arial"/>
                <a:ea typeface="新細明體"/>
              </a:rPr>
              <a:t>New tool to study our universe</a:t>
            </a:r>
            <a:endParaRPr lang="en-US" sz="1600" spc="-1" dirty="0">
              <a:latin typeface="Arial"/>
              <a:ea typeface="MS PGothic"/>
            </a:endParaRPr>
          </a:p>
        </p:txBody>
      </p:sp>
      <p:pic>
        <p:nvPicPr>
          <p:cNvPr id="393" name="圖片 1"/>
          <p:cNvPicPr/>
          <p:nvPr/>
        </p:nvPicPr>
        <p:blipFill>
          <a:blip r:embed="rId5"/>
          <a:srcRect r="2300868"/>
          <a:stretch/>
        </p:blipFill>
        <p:spPr>
          <a:xfrm>
            <a:off x="1713000" y="1991880"/>
            <a:ext cx="1435680" cy="587520"/>
          </a:xfrm>
          <a:prstGeom prst="rect">
            <a:avLst/>
          </a:prstGeom>
          <a:ln>
            <a:noFill/>
          </a:ln>
        </p:spPr>
      </p:pic>
      <p:pic>
        <p:nvPicPr>
          <p:cNvPr id="395" name="圖片 394"/>
          <p:cNvPicPr/>
          <p:nvPr/>
        </p:nvPicPr>
        <p:blipFill>
          <a:blip r:embed="rId6"/>
          <a:stretch/>
        </p:blipFill>
        <p:spPr>
          <a:xfrm>
            <a:off x="5090160" y="1097280"/>
            <a:ext cx="5064840" cy="2651760"/>
          </a:xfrm>
          <a:prstGeom prst="rect">
            <a:avLst/>
          </a:prstGeom>
          <a:ln>
            <a:noFill/>
          </a:ln>
        </p:spPr>
      </p:pic>
      <p:sp>
        <p:nvSpPr>
          <p:cNvPr id="2" name="投影片編號版面配置區 1"/>
          <p:cNvSpPr>
            <a:spLocks noGrp="1"/>
          </p:cNvSpPr>
          <p:nvPr>
            <p:ph type="sldNum" sz="quarter" idx="12"/>
          </p:nvPr>
        </p:nvSpPr>
        <p:spPr/>
        <p:txBody>
          <a:bodyPr/>
          <a:lstStyle/>
          <a:p>
            <a:pPr>
              <a:defRPr/>
            </a:pPr>
            <a:fld id="{FDC0B1FF-CD96-4D57-B0F2-63AE106C2B0B}" type="slidenum">
              <a:rPr lang="en-US" altLang="ja-JP">
                <a:ea typeface="MS PGothic"/>
              </a:rPr>
              <a:pPr>
                <a:defRPr/>
              </a:pPr>
              <a:t>10</a:t>
            </a:fld>
            <a:endParaRPr lang="en-US" altLang="ja-JP" dirty="0">
              <a:ea typeface="MS PGothic"/>
            </a:endParaRPr>
          </a:p>
        </p:txBody>
      </p:sp>
      <p:sp>
        <p:nvSpPr>
          <p:cNvPr id="13" name="CustomShape 1"/>
          <p:cNvSpPr/>
          <p:nvPr/>
        </p:nvSpPr>
        <p:spPr>
          <a:xfrm>
            <a:off x="2546040" y="46440"/>
            <a:ext cx="7823520" cy="997200"/>
          </a:xfrm>
          <a:prstGeom prst="rect">
            <a:avLst/>
          </a:prstGeom>
          <a:solidFill>
            <a:srgbClr val="000000"/>
          </a:solid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defRPr/>
            </a:pPr>
            <a:r>
              <a:rPr lang="en-US" sz="3200" spc="-1" dirty="0">
                <a:solidFill>
                  <a:srgbClr val="FFCCFF"/>
                </a:solidFill>
                <a:latin typeface="Arial"/>
                <a:ea typeface="MS PGothic"/>
              </a:rPr>
              <a:t>Institute of Physics, Academia </a:t>
            </a:r>
            <a:r>
              <a:rPr lang="en-US" sz="3200" spc="-1" dirty="0" err="1">
                <a:solidFill>
                  <a:srgbClr val="FFCCFF"/>
                </a:solidFill>
                <a:latin typeface="Arial"/>
                <a:ea typeface="MS PGothic"/>
              </a:rPr>
              <a:t>Sinica</a:t>
            </a:r>
            <a:endParaRPr lang="en-US" sz="3200" spc="-1" dirty="0">
              <a:latin typeface="Arial"/>
              <a:ea typeface="MS PGothic"/>
            </a:endParaRPr>
          </a:p>
          <a:p>
            <a:pPr algn="ctr">
              <a:defRPr/>
            </a:pPr>
            <a:r>
              <a:rPr lang="en-US" sz="2400" b="1" spc="-1" dirty="0">
                <a:solidFill>
                  <a:srgbClr val="CCECFF"/>
                </a:solidFill>
                <a:latin typeface="Arial"/>
                <a:ea typeface="MS PGothic"/>
              </a:rPr>
              <a:t>MHEP (</a:t>
            </a:r>
            <a:r>
              <a:rPr lang="en-US" sz="2400" b="1" spc="-1" dirty="0" err="1">
                <a:solidFill>
                  <a:srgbClr val="CCECFF"/>
                </a:solidFill>
                <a:latin typeface="Arial"/>
                <a:ea typeface="MS PGothic"/>
              </a:rPr>
              <a:t>Expt</a:t>
            </a:r>
            <a:r>
              <a:rPr lang="en-US" sz="2400" b="1" spc="-1" dirty="0">
                <a:solidFill>
                  <a:srgbClr val="CCECFF"/>
                </a:solidFill>
                <a:latin typeface="Arial"/>
                <a:ea typeface="MS PGothic"/>
              </a:rPr>
              <a:t>)</a:t>
            </a:r>
            <a:endParaRPr lang="en-US" sz="2400" spc="-1" dirty="0">
              <a:latin typeface="Arial"/>
              <a:ea typeface="MS PGothic"/>
            </a:endParaRPr>
          </a:p>
        </p:txBody>
      </p:sp>
      <p:pic>
        <p:nvPicPr>
          <p:cNvPr id="19" name="內容版面配置區 8">
            <a:extLst>
              <a:ext uri="{FF2B5EF4-FFF2-40B4-BE49-F238E27FC236}">
                <a16:creationId xmlns:a16="http://schemas.microsoft.com/office/drawing/2014/main" id="{5CCF9307-2B9E-4119-AE22-AC456BB80F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992620" y="3704390"/>
            <a:ext cx="3334250" cy="3083201"/>
          </a:xfrm>
          <a:prstGeom prst="rect">
            <a:avLst/>
          </a:prstGeom>
          <a:noFill/>
          <a:extLst>
            <a:ext uri="{909E8E84-426E-40DD-AFC4-6F175D3DCCD1}">
              <a14:hiddenFill xmlns:a14="http://schemas.microsoft.com/office/drawing/2010/main">
                <a:solidFill>
                  <a:srgbClr val="FFFFFF"/>
                </a:solidFill>
              </a14:hiddenFill>
            </a:ext>
          </a:extLst>
        </p:spPr>
      </p:pic>
      <p:pic>
        <p:nvPicPr>
          <p:cNvPr id="20" name="ligo20160211v2">
            <a:hlinkClick r:id="" action="ppaction://media"/>
            <a:extLst>
              <a:ext uri="{FF2B5EF4-FFF2-40B4-BE49-F238E27FC236}">
                <a16:creationId xmlns:a16="http://schemas.microsoft.com/office/drawing/2014/main" id="{DE050277-CC92-4659-81FF-6AC14BE3DAC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124115" y="3947637"/>
            <a:ext cx="4930837" cy="2773839"/>
          </a:xfrm>
          <a:prstGeom prst="rect">
            <a:avLst/>
          </a:prstGeom>
        </p:spPr>
      </p:pic>
      <p:pic>
        <p:nvPicPr>
          <p:cNvPr id="21" name="Picture 2" descr="Gravity Wave 2">
            <a:extLst>
              <a:ext uri="{FF2B5EF4-FFF2-40B4-BE49-F238E27FC236}">
                <a16:creationId xmlns:a16="http://schemas.microsoft.com/office/drawing/2014/main" id="{3A2D36FC-2BC9-41DB-983D-A49794CA779A}"/>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18605" y="3947637"/>
            <a:ext cx="1396571" cy="70604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群組 2">
            <a:extLst>
              <a:ext uri="{FF2B5EF4-FFF2-40B4-BE49-F238E27FC236}">
                <a16:creationId xmlns:a16="http://schemas.microsoft.com/office/drawing/2014/main" id="{7AF9A2BE-5505-46F7-8BFE-D4946DA2D15A}"/>
              </a:ext>
            </a:extLst>
          </p:cNvPr>
          <p:cNvGrpSpPr/>
          <p:nvPr/>
        </p:nvGrpSpPr>
        <p:grpSpPr>
          <a:xfrm>
            <a:off x="694504" y="2202663"/>
            <a:ext cx="4156072" cy="1464368"/>
            <a:chOff x="1686249" y="2105152"/>
            <a:chExt cx="2917772" cy="1042026"/>
          </a:xfrm>
        </p:grpSpPr>
        <p:sp>
          <p:nvSpPr>
            <p:cNvPr id="17" name="CustomShape 1">
              <a:extLst>
                <a:ext uri="{FF2B5EF4-FFF2-40B4-BE49-F238E27FC236}">
                  <a16:creationId xmlns:a16="http://schemas.microsoft.com/office/drawing/2014/main" id="{1B041D99-73E1-4EFB-A4A2-FBAD5769945B}"/>
                </a:ext>
              </a:extLst>
            </p:cNvPr>
            <p:cNvSpPr/>
            <p:nvPr/>
          </p:nvSpPr>
          <p:spPr>
            <a:xfrm>
              <a:off x="1710009" y="2105152"/>
              <a:ext cx="2732400" cy="935280"/>
            </a:xfrm>
            <a:prstGeom prst="rect">
              <a:avLst/>
            </a:prstGeom>
            <a:solidFill>
              <a:srgbClr val="FDFED2"/>
            </a:solidFill>
            <a:ln w="9360">
              <a:solidFill>
                <a:srgbClr val="000000"/>
              </a:solidFill>
              <a:miter/>
            </a:ln>
          </p:spPr>
          <p:style>
            <a:lnRef idx="0">
              <a:scrgbClr r="0" g="0" b="0"/>
            </a:lnRef>
            <a:fillRef idx="0">
              <a:scrgbClr r="0" g="0" b="0"/>
            </a:fillRef>
            <a:effectRef idx="0">
              <a:scrgbClr r="0" g="0" b="0"/>
            </a:effectRef>
            <a:fontRef idx="minor"/>
          </p:style>
          <p:txBody>
            <a:bodyPr/>
            <a:lstStyle/>
            <a:p>
              <a:endParaRPr lang="en-US" dirty="0"/>
            </a:p>
          </p:txBody>
        </p:sp>
        <p:sp>
          <p:nvSpPr>
            <p:cNvPr id="22" name="CustomShape 21">
              <a:extLst>
                <a:ext uri="{FF2B5EF4-FFF2-40B4-BE49-F238E27FC236}">
                  <a16:creationId xmlns:a16="http://schemas.microsoft.com/office/drawing/2014/main" id="{94F24EE8-6468-4EDD-AEE5-043377265C24}"/>
                </a:ext>
              </a:extLst>
            </p:cNvPr>
            <p:cNvSpPr/>
            <p:nvPr/>
          </p:nvSpPr>
          <p:spPr>
            <a:xfrm>
              <a:off x="1868381" y="2388658"/>
              <a:ext cx="2735640" cy="75852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defRPr/>
              </a:pPr>
              <a:r>
                <a:rPr lang="en-US" sz="1600" b="1" spc="-1" dirty="0">
                  <a:latin typeface="Times New Roman"/>
                  <a:ea typeface="新細明體"/>
                </a:rPr>
                <a:t>           2016 ~ </a:t>
              </a:r>
              <a:r>
                <a:rPr lang="en-US" sz="1600" b="1" i="1" spc="-1" dirty="0">
                  <a:solidFill>
                    <a:srgbClr val="00B050"/>
                  </a:solidFill>
                  <a:latin typeface="Times New Roman"/>
                  <a:ea typeface="新細明體"/>
                </a:rPr>
                <a:t>S. </a:t>
              </a:r>
              <a:r>
                <a:rPr lang="en-US" sz="1600" b="1" i="1" spc="-1" dirty="0" err="1">
                  <a:solidFill>
                    <a:srgbClr val="00B050"/>
                  </a:solidFill>
                  <a:latin typeface="Times New Roman"/>
                  <a:ea typeface="新細明體"/>
                </a:rPr>
                <a:t>Haino</a:t>
              </a:r>
              <a:endParaRPr lang="en-US" sz="1600" b="1" i="1" spc="-1" dirty="0">
                <a:solidFill>
                  <a:srgbClr val="00B050"/>
                </a:solidFill>
                <a:latin typeface="Times New Roman"/>
                <a:ea typeface="新細明體"/>
              </a:endParaRPr>
            </a:p>
            <a:p>
              <a:pPr algn="ctr">
                <a:defRPr/>
              </a:pPr>
              <a:r>
                <a:rPr lang="en-US" sz="1600" b="1" spc="-1" dirty="0">
                  <a:latin typeface="Times New Roman"/>
                  <a:ea typeface="新細明體"/>
                </a:rPr>
                <a:t> </a:t>
              </a:r>
            </a:p>
            <a:p>
              <a:pPr algn="ctr">
                <a:defRPr/>
              </a:pPr>
              <a:r>
                <a:rPr lang="en-US" sz="1600" b="1" spc="-1" dirty="0">
                  <a:latin typeface="Times New Roman"/>
                  <a:ea typeface="新細明體"/>
                </a:rPr>
                <a:t>         2021 ~ </a:t>
              </a:r>
              <a:r>
                <a:rPr lang="en-US" sz="1600" b="1" i="1" spc="-1" dirty="0">
                  <a:solidFill>
                    <a:srgbClr val="00B050"/>
                  </a:solidFill>
                  <a:latin typeface="Times New Roman"/>
                  <a:ea typeface="新細明體"/>
                </a:rPr>
                <a:t>H.T. Wong</a:t>
              </a:r>
              <a:endParaRPr lang="en-US" sz="1600" spc="-1" dirty="0">
                <a:latin typeface="Arial"/>
                <a:ea typeface="MS PGothic"/>
              </a:endParaRPr>
            </a:p>
          </p:txBody>
        </p:sp>
        <p:pic>
          <p:nvPicPr>
            <p:cNvPr id="23" name="圖片 1">
              <a:extLst>
                <a:ext uri="{FF2B5EF4-FFF2-40B4-BE49-F238E27FC236}">
                  <a16:creationId xmlns:a16="http://schemas.microsoft.com/office/drawing/2014/main" id="{A5A04AC6-9FE4-41C7-B529-FF638F72795E}"/>
                </a:ext>
              </a:extLst>
            </p:cNvPr>
            <p:cNvPicPr/>
            <p:nvPr/>
          </p:nvPicPr>
          <p:blipFill>
            <a:blip r:embed="rId5"/>
            <a:srcRect r="2300868"/>
            <a:stretch/>
          </p:blipFill>
          <p:spPr>
            <a:xfrm>
              <a:off x="1686249" y="2108032"/>
              <a:ext cx="1435680" cy="587520"/>
            </a:xfrm>
            <a:prstGeom prst="rect">
              <a:avLst/>
            </a:prstGeom>
            <a:ln>
              <a:noFill/>
            </a:ln>
          </p:spPr>
        </p:pic>
        <p:pic>
          <p:nvPicPr>
            <p:cNvPr id="24" name="圖片 1">
              <a:extLst>
                <a:ext uri="{FF2B5EF4-FFF2-40B4-BE49-F238E27FC236}">
                  <a16:creationId xmlns:a16="http://schemas.microsoft.com/office/drawing/2014/main" id="{86D361D6-2AEB-4A1A-B779-53F5DE89DA43}"/>
                </a:ext>
              </a:extLst>
            </p:cNvPr>
            <p:cNvPicPr/>
            <p:nvPr/>
          </p:nvPicPr>
          <p:blipFill>
            <a:blip r:embed="rId5"/>
            <a:srcRect r="75924"/>
            <a:stretch/>
          </p:blipFill>
          <p:spPr>
            <a:xfrm>
              <a:off x="1795507" y="2291464"/>
              <a:ext cx="954720" cy="393254"/>
            </a:xfrm>
            <a:prstGeom prst="rect">
              <a:avLst/>
            </a:prstGeom>
            <a:ln>
              <a:noFill/>
            </a:ln>
          </p:spPr>
        </p:pic>
        <p:pic>
          <p:nvPicPr>
            <p:cNvPr id="25" name="圖片 24">
              <a:extLst>
                <a:ext uri="{FF2B5EF4-FFF2-40B4-BE49-F238E27FC236}">
                  <a16:creationId xmlns:a16="http://schemas.microsoft.com/office/drawing/2014/main" id="{75057713-2FD4-46B5-B615-0973E2F0CB6E}"/>
                </a:ext>
              </a:extLst>
            </p:cNvPr>
            <p:cNvPicPr>
              <a:picLocks noChangeAspect="1"/>
            </p:cNvPicPr>
            <p:nvPr/>
          </p:nvPicPr>
          <p:blipFill>
            <a:blip r:embed="rId10"/>
            <a:stretch>
              <a:fillRect/>
            </a:stretch>
          </p:blipFill>
          <p:spPr>
            <a:xfrm>
              <a:off x="1795507" y="2744018"/>
              <a:ext cx="833710" cy="226091"/>
            </a:xfrm>
            <a:prstGeom prst="rect">
              <a:avLst/>
            </a:prstGeom>
          </p:spPr>
        </p:pic>
        <p:sp>
          <p:nvSpPr>
            <p:cNvPr id="26" name="文字方塊 25">
              <a:extLst>
                <a:ext uri="{FF2B5EF4-FFF2-40B4-BE49-F238E27FC236}">
                  <a16:creationId xmlns:a16="http://schemas.microsoft.com/office/drawing/2014/main" id="{D291D00A-02FD-42DA-BEDF-E351A0DF5EBD}"/>
                </a:ext>
              </a:extLst>
            </p:cNvPr>
            <p:cNvSpPr txBox="1"/>
            <p:nvPr/>
          </p:nvSpPr>
          <p:spPr>
            <a:xfrm>
              <a:off x="1732286" y="2108032"/>
              <a:ext cx="2568332" cy="219010"/>
            </a:xfrm>
            <a:prstGeom prst="rect">
              <a:avLst/>
            </a:prstGeom>
            <a:noFill/>
          </p:spPr>
          <p:txBody>
            <a:bodyPr wrap="square" rtlCol="0">
              <a:spAutoFit/>
            </a:bodyPr>
            <a:lstStyle/>
            <a:p>
              <a:r>
                <a:rPr lang="en-US" b="1" dirty="0"/>
                <a:t>World wide GW detector network (LVK)</a:t>
              </a:r>
            </a:p>
          </p:txBody>
        </p:sp>
      </p:grpSp>
    </p:spTree>
    <p:extLst>
      <p:ext uri="{BB962C8B-B14F-4D97-AF65-F5344CB8AC3E}">
        <p14:creationId xmlns:p14="http://schemas.microsoft.com/office/powerpoint/2010/main" val="388171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45"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fill="hold" display="0">
                  <p:stCondLst>
                    <p:cond delay="indefinite"/>
                  </p:stCondLst>
                </p:cTn>
                <p:tgtEl>
                  <p:spTgt spid="20"/>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CustomShape 2"/>
          <p:cNvSpPr/>
          <p:nvPr/>
        </p:nvSpPr>
        <p:spPr>
          <a:xfrm>
            <a:off x="1629729" y="3878260"/>
            <a:ext cx="2732400" cy="860760"/>
          </a:xfrm>
          <a:prstGeom prst="rect">
            <a:avLst/>
          </a:prstGeom>
          <a:solidFill>
            <a:srgbClr val="FDFED2"/>
          </a:solidFill>
          <a:ln w="9360">
            <a:solidFill>
              <a:srgbClr val="000000"/>
            </a:solidFill>
            <a:miter/>
          </a:ln>
        </p:spPr>
        <p:style>
          <a:lnRef idx="0">
            <a:scrgbClr r="0" g="0" b="0"/>
          </a:lnRef>
          <a:fillRef idx="0">
            <a:scrgbClr r="0" g="0" b="0"/>
          </a:fillRef>
          <a:effectRef idx="0">
            <a:scrgbClr r="0" g="0" b="0"/>
          </a:effectRef>
          <a:fontRef idx="minor"/>
        </p:style>
      </p:sp>
      <p:sp>
        <p:nvSpPr>
          <p:cNvPr id="401" name="CustomShape 3"/>
          <p:cNvSpPr/>
          <p:nvPr/>
        </p:nvSpPr>
        <p:spPr>
          <a:xfrm>
            <a:off x="1629729" y="2273258"/>
            <a:ext cx="2263280" cy="791686"/>
          </a:xfrm>
          <a:prstGeom prst="rect">
            <a:avLst/>
          </a:prstGeom>
          <a:solidFill>
            <a:srgbClr val="FDFED2"/>
          </a:solidFill>
          <a:ln w="9360">
            <a:solidFill>
              <a:srgbClr val="000000"/>
            </a:solidFill>
            <a:miter/>
          </a:ln>
        </p:spPr>
        <p:style>
          <a:lnRef idx="0">
            <a:scrgbClr r="0" g="0" b="0"/>
          </a:lnRef>
          <a:fillRef idx="0">
            <a:scrgbClr r="0" g="0" b="0"/>
          </a:fillRef>
          <a:effectRef idx="0">
            <a:scrgbClr r="0" g="0" b="0"/>
          </a:effectRef>
          <a:fontRef idx="minor"/>
        </p:style>
      </p:sp>
      <p:sp>
        <p:nvSpPr>
          <p:cNvPr id="402" name="CustomShape 4"/>
          <p:cNvSpPr/>
          <p:nvPr/>
        </p:nvSpPr>
        <p:spPr>
          <a:xfrm>
            <a:off x="1574289" y="1457498"/>
            <a:ext cx="2589480" cy="81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defRPr/>
            </a:pPr>
            <a:r>
              <a:rPr lang="en-US" sz="1600" b="1" spc="-1" dirty="0">
                <a:solidFill>
                  <a:srgbClr val="0000FF"/>
                </a:solidFill>
                <a:latin typeface="Arial"/>
                <a:ea typeface="新細明體"/>
              </a:rPr>
              <a:t>Experimental support; novel detectors &amp; applications</a:t>
            </a:r>
            <a:endParaRPr lang="en-US" sz="1600" spc="-1" dirty="0">
              <a:latin typeface="Arial"/>
              <a:ea typeface="MS PGothic"/>
            </a:endParaRPr>
          </a:p>
        </p:txBody>
      </p:sp>
      <p:sp>
        <p:nvSpPr>
          <p:cNvPr id="403" name="CustomShape 5"/>
          <p:cNvSpPr/>
          <p:nvPr/>
        </p:nvSpPr>
        <p:spPr>
          <a:xfrm>
            <a:off x="1574289" y="3264972"/>
            <a:ext cx="2953941" cy="57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defRPr/>
            </a:pPr>
            <a:r>
              <a:rPr lang="en-US" sz="1600" b="1" spc="-1" dirty="0">
                <a:latin typeface="Arial"/>
                <a:ea typeface="新細明體"/>
              </a:rPr>
              <a:t>ASGC </a:t>
            </a:r>
            <a:endParaRPr lang="en-US" sz="1600" spc="-1" dirty="0">
              <a:latin typeface="Arial"/>
              <a:ea typeface="MS PGothic"/>
            </a:endParaRPr>
          </a:p>
          <a:p>
            <a:pPr>
              <a:defRPr/>
            </a:pPr>
            <a:r>
              <a:rPr lang="en-US" sz="1600" b="1" spc="-1" dirty="0">
                <a:solidFill>
                  <a:srgbClr val="0000FF"/>
                </a:solidFill>
                <a:latin typeface="Arial"/>
                <a:ea typeface="新細明體"/>
              </a:rPr>
              <a:t>From HEP to e-Science</a:t>
            </a:r>
            <a:endParaRPr lang="en-US" sz="1600" spc="-1" dirty="0">
              <a:latin typeface="Arial"/>
              <a:ea typeface="MS PGothic"/>
            </a:endParaRPr>
          </a:p>
        </p:txBody>
      </p:sp>
      <p:sp>
        <p:nvSpPr>
          <p:cNvPr id="404" name="CustomShape 6"/>
          <p:cNvSpPr/>
          <p:nvPr/>
        </p:nvSpPr>
        <p:spPr>
          <a:xfrm>
            <a:off x="1819450" y="2398538"/>
            <a:ext cx="1967265" cy="6051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oAutofit/>
          </a:bodyPr>
          <a:lstStyle/>
          <a:p>
            <a:pPr algn="ctr">
              <a:defRPr/>
            </a:pPr>
            <a:r>
              <a:rPr lang="en-US" b="1" spc="-1" dirty="0">
                <a:latin typeface="Times New Roman"/>
                <a:ea typeface="新細明體"/>
              </a:rPr>
              <a:t>Instrumentation</a:t>
            </a:r>
            <a:endParaRPr lang="en-US" spc="-1" dirty="0">
              <a:latin typeface="Arial"/>
              <a:ea typeface="MS PGothic"/>
            </a:endParaRPr>
          </a:p>
          <a:p>
            <a:pPr algn="ctr">
              <a:defRPr/>
            </a:pPr>
            <a:r>
              <a:rPr lang="zh-TW" altLang="en-US" sz="1200" b="1" spc="-1" dirty="0">
                <a:solidFill>
                  <a:srgbClr val="008000"/>
                </a:solidFill>
                <a:latin typeface="Times New Roman"/>
                <a:ea typeface="新細明體"/>
              </a:rPr>
              <a:t>朱明禮</a:t>
            </a:r>
            <a:r>
              <a:rPr lang="en-US" altLang="zh-TW" sz="1200" b="1" spc="-1" dirty="0">
                <a:solidFill>
                  <a:srgbClr val="008000"/>
                </a:solidFill>
                <a:latin typeface="Times New Roman"/>
                <a:ea typeface="新細明體"/>
              </a:rPr>
              <a:t>/</a:t>
            </a:r>
            <a:r>
              <a:rPr lang="zh-TW" altLang="en-US" sz="1200" b="1" spc="-1" dirty="0">
                <a:solidFill>
                  <a:srgbClr val="008000"/>
                </a:solidFill>
                <a:latin typeface="Times New Roman"/>
                <a:ea typeface="新細明體"/>
              </a:rPr>
              <a:t>林志勳</a:t>
            </a:r>
          </a:p>
        </p:txBody>
      </p:sp>
      <p:sp>
        <p:nvSpPr>
          <p:cNvPr id="405" name="CustomShape 7"/>
          <p:cNvSpPr/>
          <p:nvPr/>
        </p:nvSpPr>
        <p:spPr>
          <a:xfrm>
            <a:off x="2337849" y="3951340"/>
            <a:ext cx="1851480" cy="60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defRPr/>
            </a:pPr>
            <a:r>
              <a:rPr lang="en-US" b="1" spc="-1" dirty="0">
                <a:latin typeface="Times New Roman"/>
                <a:ea typeface="新細明體"/>
              </a:rPr>
              <a:t>Computing</a:t>
            </a:r>
            <a:endParaRPr lang="en-US" spc="-1" dirty="0">
              <a:latin typeface="Arial"/>
              <a:ea typeface="MS PGothic"/>
            </a:endParaRPr>
          </a:p>
          <a:p>
            <a:pPr algn="ctr">
              <a:defRPr/>
            </a:pPr>
            <a:r>
              <a:rPr lang="zh-TW" altLang="en-US" sz="1200" b="1" spc="-1">
                <a:solidFill>
                  <a:srgbClr val="008000"/>
                </a:solidFill>
                <a:latin typeface="Times New Roman"/>
                <a:ea typeface="新細明體"/>
              </a:rPr>
              <a:t>張元翰</a:t>
            </a:r>
            <a:r>
              <a:rPr lang="en-US" sz="1200" b="1" spc="-1" dirty="0">
                <a:solidFill>
                  <a:srgbClr val="008000"/>
                </a:solidFill>
                <a:latin typeface="Times New Roman"/>
                <a:ea typeface="新細明體"/>
              </a:rPr>
              <a:t>/</a:t>
            </a:r>
            <a:r>
              <a:rPr lang="zh-TW" altLang="en-US" sz="1200" b="1" spc="-1" dirty="0">
                <a:solidFill>
                  <a:srgbClr val="008000"/>
                </a:solidFill>
                <a:latin typeface="Times New Roman"/>
                <a:ea typeface="新細明體"/>
              </a:rPr>
              <a:t>嚴漢偉</a:t>
            </a:r>
          </a:p>
        </p:txBody>
      </p:sp>
      <p:pic>
        <p:nvPicPr>
          <p:cNvPr id="406" name="Picture 9"/>
          <p:cNvPicPr/>
          <p:nvPr/>
        </p:nvPicPr>
        <p:blipFill>
          <a:blip r:embed="rId3"/>
          <a:srcRect t="1904"/>
          <a:stretch/>
        </p:blipFill>
        <p:spPr>
          <a:xfrm>
            <a:off x="1683729" y="3924700"/>
            <a:ext cx="789120" cy="771840"/>
          </a:xfrm>
          <a:prstGeom prst="rect">
            <a:avLst/>
          </a:prstGeom>
          <a:ln>
            <a:noFill/>
          </a:ln>
        </p:spPr>
      </p:pic>
      <p:pic>
        <p:nvPicPr>
          <p:cNvPr id="407" name="圖片 406"/>
          <p:cNvPicPr/>
          <p:nvPr/>
        </p:nvPicPr>
        <p:blipFill>
          <a:blip r:embed="rId4"/>
          <a:srcRect l="19487" t="11880" b="8553"/>
          <a:stretch/>
        </p:blipFill>
        <p:spPr>
          <a:xfrm>
            <a:off x="8733031" y="1493854"/>
            <a:ext cx="1598293" cy="1242184"/>
          </a:xfrm>
          <a:prstGeom prst="rect">
            <a:avLst/>
          </a:prstGeom>
          <a:ln>
            <a:noFill/>
          </a:ln>
        </p:spPr>
      </p:pic>
      <p:pic>
        <p:nvPicPr>
          <p:cNvPr id="408" name="圖片 407"/>
          <p:cNvPicPr/>
          <p:nvPr/>
        </p:nvPicPr>
        <p:blipFill>
          <a:blip r:embed="rId5"/>
          <a:stretch/>
        </p:blipFill>
        <p:spPr>
          <a:xfrm>
            <a:off x="4111051" y="1466166"/>
            <a:ext cx="4572360" cy="1852920"/>
          </a:xfrm>
          <a:prstGeom prst="rect">
            <a:avLst/>
          </a:prstGeom>
          <a:ln>
            <a:noFill/>
          </a:ln>
        </p:spPr>
      </p:pic>
      <p:sp>
        <p:nvSpPr>
          <p:cNvPr id="409" name="CustomShape 8"/>
          <p:cNvSpPr/>
          <p:nvPr/>
        </p:nvSpPr>
        <p:spPr>
          <a:xfrm>
            <a:off x="4235769" y="1065473"/>
            <a:ext cx="4328618" cy="33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216000" indent="-216000">
              <a:buClr>
                <a:srgbClr val="0000FF"/>
              </a:buClr>
              <a:buFont typeface="Times New Roman"/>
              <a:buChar char="•"/>
              <a:defRPr/>
            </a:pPr>
            <a:r>
              <a:rPr lang="en-US" sz="1600" b="1" spc="-1" dirty="0">
                <a:latin typeface="Arial"/>
                <a:ea typeface="新細明體"/>
              </a:rPr>
              <a:t>Proton Therapy Detector </a:t>
            </a:r>
            <a:r>
              <a:rPr lang="zh-TW" altLang="en-US" sz="1600" b="1" spc="-1" dirty="0">
                <a:latin typeface="Arial"/>
                <a:ea typeface="新細明體"/>
              </a:rPr>
              <a:t>質子治療探測器</a:t>
            </a:r>
            <a:r>
              <a:rPr lang="en-US" sz="1600" b="1" spc="-1" dirty="0">
                <a:latin typeface="Arial"/>
                <a:ea typeface="新細明體"/>
              </a:rPr>
              <a:t> </a:t>
            </a:r>
            <a:endParaRPr lang="en-US" sz="1600" spc="-1" dirty="0">
              <a:latin typeface="Arial"/>
              <a:ea typeface="MS PGothic"/>
            </a:endParaRPr>
          </a:p>
        </p:txBody>
      </p:sp>
      <p:sp>
        <p:nvSpPr>
          <p:cNvPr id="2" name="投影片編號版面配置區 1"/>
          <p:cNvSpPr>
            <a:spLocks noGrp="1"/>
          </p:cNvSpPr>
          <p:nvPr>
            <p:ph type="sldNum" sz="quarter" idx="12"/>
          </p:nvPr>
        </p:nvSpPr>
        <p:spPr/>
        <p:txBody>
          <a:bodyPr/>
          <a:lstStyle/>
          <a:p>
            <a:pPr>
              <a:defRPr/>
            </a:pPr>
            <a:fld id="{FDC0B1FF-CD96-4D57-B0F2-63AE106C2B0B}" type="slidenum">
              <a:rPr lang="en-US" altLang="ja-JP">
                <a:ea typeface="MS PGothic"/>
              </a:rPr>
              <a:pPr>
                <a:defRPr/>
              </a:pPr>
              <a:t>11</a:t>
            </a:fld>
            <a:endParaRPr lang="en-US" altLang="ja-JP" dirty="0">
              <a:ea typeface="MS PGothic"/>
            </a:endParaRPr>
          </a:p>
        </p:txBody>
      </p:sp>
      <p:sp>
        <p:nvSpPr>
          <p:cNvPr id="15" name="CustomShape 1"/>
          <p:cNvSpPr/>
          <p:nvPr/>
        </p:nvSpPr>
        <p:spPr>
          <a:xfrm>
            <a:off x="2546040" y="46440"/>
            <a:ext cx="7823520" cy="997200"/>
          </a:xfrm>
          <a:prstGeom prst="rect">
            <a:avLst/>
          </a:prstGeom>
          <a:solidFill>
            <a:srgbClr val="000000"/>
          </a:solid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defRPr/>
            </a:pPr>
            <a:r>
              <a:rPr lang="en-US" sz="3200" spc="-1" dirty="0">
                <a:solidFill>
                  <a:srgbClr val="FFCCFF"/>
                </a:solidFill>
                <a:latin typeface="Arial"/>
                <a:ea typeface="MS PGothic"/>
              </a:rPr>
              <a:t>Institute of Physics, Academia </a:t>
            </a:r>
            <a:r>
              <a:rPr lang="en-US" sz="3200" spc="-1" dirty="0" err="1">
                <a:solidFill>
                  <a:srgbClr val="FFCCFF"/>
                </a:solidFill>
                <a:latin typeface="Arial"/>
                <a:ea typeface="MS PGothic"/>
              </a:rPr>
              <a:t>Sinica</a:t>
            </a:r>
            <a:endParaRPr lang="en-US" sz="3200" spc="-1" dirty="0">
              <a:latin typeface="Arial"/>
              <a:ea typeface="MS PGothic"/>
            </a:endParaRPr>
          </a:p>
          <a:p>
            <a:pPr algn="ctr">
              <a:defRPr/>
            </a:pPr>
            <a:r>
              <a:rPr lang="en-US" sz="2400" b="1" spc="-1" dirty="0">
                <a:solidFill>
                  <a:srgbClr val="CCECFF"/>
                </a:solidFill>
                <a:latin typeface="Arial"/>
                <a:ea typeface="MS PGothic"/>
              </a:rPr>
              <a:t>MHEP (</a:t>
            </a:r>
            <a:r>
              <a:rPr lang="en-US" sz="2400" b="1" spc="-1" dirty="0" err="1">
                <a:solidFill>
                  <a:srgbClr val="CCECFF"/>
                </a:solidFill>
                <a:latin typeface="Arial"/>
                <a:ea typeface="MS PGothic"/>
              </a:rPr>
              <a:t>Expt</a:t>
            </a:r>
            <a:r>
              <a:rPr lang="en-US" sz="2400" b="1" spc="-1" dirty="0">
                <a:solidFill>
                  <a:srgbClr val="CCECFF"/>
                </a:solidFill>
                <a:latin typeface="Arial"/>
                <a:ea typeface="MS PGothic"/>
              </a:rPr>
              <a:t>)</a:t>
            </a:r>
            <a:endParaRPr lang="en-US" sz="2400" spc="-1" dirty="0">
              <a:latin typeface="Arial"/>
              <a:ea typeface="MS PGothic"/>
            </a:endParaRPr>
          </a:p>
        </p:txBody>
      </p:sp>
      <p:pic>
        <p:nvPicPr>
          <p:cNvPr id="642050" name="Picture 2" descr="實驗室參觀(中央研究院網格計算中心)"/>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5209" y="4785460"/>
            <a:ext cx="3056221" cy="20459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descr="Image">
            <a:extLst>
              <a:ext uri="{FF2B5EF4-FFF2-40B4-BE49-F238E27FC236}">
                <a16:creationId xmlns:a16="http://schemas.microsoft.com/office/drawing/2014/main" id="{05C6161C-B6E6-4775-89E2-6D63BF7E4E9F}"/>
              </a:ext>
            </a:extLst>
          </p:cNvPr>
          <p:cNvPicPr>
            <a:picLocks noChangeAspect="1"/>
          </p:cNvPicPr>
          <p:nvPr/>
        </p:nvPicPr>
        <p:blipFill>
          <a:blip r:embed="rId7"/>
          <a:stretch>
            <a:fillRect/>
          </a:stretch>
        </p:blipFill>
        <p:spPr>
          <a:xfrm>
            <a:off x="4589237" y="3187477"/>
            <a:ext cx="6562995" cy="3644234"/>
          </a:xfrm>
          <a:prstGeom prst="rect">
            <a:avLst/>
          </a:prstGeom>
          <a:ln w="12700">
            <a:miter lim="400000"/>
          </a:ln>
        </p:spPr>
      </p:pic>
      <p:sp>
        <p:nvSpPr>
          <p:cNvPr id="3" name="TextBox 2">
            <a:extLst>
              <a:ext uri="{FF2B5EF4-FFF2-40B4-BE49-F238E27FC236}">
                <a16:creationId xmlns:a16="http://schemas.microsoft.com/office/drawing/2014/main" id="{CEFC2B75-9A59-43B5-A2C5-D2189D12633C}"/>
              </a:ext>
            </a:extLst>
          </p:cNvPr>
          <p:cNvSpPr txBox="1"/>
          <p:nvPr/>
        </p:nvSpPr>
        <p:spPr>
          <a:xfrm>
            <a:off x="7230351" y="3261561"/>
            <a:ext cx="2159566" cy="307777"/>
          </a:xfrm>
          <a:prstGeom prst="rect">
            <a:avLst/>
          </a:prstGeom>
          <a:noFill/>
        </p:spPr>
        <p:txBody>
          <a:bodyPr wrap="none" rtlCol="0">
            <a:spAutoFit/>
          </a:bodyPr>
          <a:lstStyle/>
          <a:p>
            <a:r>
              <a:rPr lang="en-US" b="1" dirty="0">
                <a:solidFill>
                  <a:srgbClr val="FF0000"/>
                </a:solidFill>
              </a:rPr>
              <a:t>ASGC System Diagram</a:t>
            </a:r>
          </a:p>
        </p:txBody>
      </p:sp>
    </p:spTree>
    <p:extLst>
      <p:ext uri="{BB962C8B-B14F-4D97-AF65-F5344CB8AC3E}">
        <p14:creationId xmlns:p14="http://schemas.microsoft.com/office/powerpoint/2010/main" val="2401681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85B3E86-9041-903E-E157-013E8CAC9805}"/>
              </a:ext>
            </a:extLst>
          </p:cNvPr>
          <p:cNvSpPr txBox="1"/>
          <p:nvPr/>
        </p:nvSpPr>
        <p:spPr>
          <a:xfrm>
            <a:off x="5405113" y="0"/>
            <a:ext cx="1370888" cy="584775"/>
          </a:xfrm>
          <a:prstGeom prst="rect">
            <a:avLst/>
          </a:prstGeom>
          <a:noFill/>
        </p:spPr>
        <p:txBody>
          <a:bodyPr wrap="none" rtlCol="0">
            <a:spAutoFit/>
          </a:bodyPr>
          <a:lstStyle/>
          <a:p>
            <a:r>
              <a:rPr kumimoji="1" lang="en-US" altLang="zh-TW" sz="3200" b="1" dirty="0"/>
              <a:t>ASGC</a:t>
            </a:r>
            <a:endParaRPr kumimoji="1" lang="zh-TW" altLang="en-US" sz="3200" b="1" dirty="0"/>
          </a:p>
        </p:txBody>
      </p:sp>
      <p:sp>
        <p:nvSpPr>
          <p:cNvPr id="3" name="文字方塊 2">
            <a:extLst>
              <a:ext uri="{FF2B5EF4-FFF2-40B4-BE49-F238E27FC236}">
                <a16:creationId xmlns:a16="http://schemas.microsoft.com/office/drawing/2014/main" id="{6229174A-8AE6-21BE-6D1E-898815625815}"/>
              </a:ext>
            </a:extLst>
          </p:cNvPr>
          <p:cNvSpPr txBox="1"/>
          <p:nvPr/>
        </p:nvSpPr>
        <p:spPr>
          <a:xfrm>
            <a:off x="125185" y="425470"/>
            <a:ext cx="11930743" cy="6555641"/>
          </a:xfrm>
          <a:prstGeom prst="rect">
            <a:avLst/>
          </a:prstGeom>
          <a:noFill/>
        </p:spPr>
        <p:txBody>
          <a:bodyPr wrap="square" rtlCol="0">
            <a:spAutoFit/>
          </a:bodyPr>
          <a:lstStyle/>
          <a:p>
            <a:pPr marL="285750" indent="-285750">
              <a:buFont typeface="Arial" panose="020B0604020202020204" pitchFamily="34" charset="0"/>
              <a:buChar char="•"/>
            </a:pPr>
            <a:r>
              <a:rPr kumimoji="1" lang="en-US" altLang="zh-TW" sz="2400" b="1" dirty="0">
                <a:solidFill>
                  <a:srgbClr val="0432FF"/>
                </a:solidFill>
              </a:rPr>
              <a:t>ASGC was established in 2006 to support the large computing requirement for ATLAS and CMS experiments</a:t>
            </a:r>
          </a:p>
          <a:p>
            <a:pPr marL="742950" lvl="1" indent="-285750">
              <a:buFont typeface="Arial" panose="020B0604020202020204" pitchFamily="34" charset="0"/>
              <a:buChar char="•"/>
            </a:pPr>
            <a:r>
              <a:rPr kumimoji="1" lang="en-US" altLang="zh-TW" sz="1800" dirty="0"/>
              <a:t>One of the 11 initial Tier 1 center. The only Tier-1 in Asia, jointly funded by NSC and AS</a:t>
            </a:r>
          </a:p>
          <a:p>
            <a:pPr marL="742950" lvl="1" indent="-285750">
              <a:buFont typeface="Arial" panose="020B0604020202020204" pitchFamily="34" charset="0"/>
              <a:buChar char="•"/>
            </a:pPr>
            <a:r>
              <a:rPr kumimoji="1" lang="en-US" altLang="zh-TW" sz="1800" dirty="0"/>
              <a:t>Provided ~6% of computing resources to ATLAS at the start of LHC.</a:t>
            </a:r>
          </a:p>
          <a:p>
            <a:pPr marL="742950" lvl="1" indent="-285750">
              <a:buFont typeface="Arial" panose="020B0604020202020204" pitchFamily="34" charset="0"/>
              <a:buChar char="•"/>
            </a:pPr>
            <a:r>
              <a:rPr kumimoji="1" lang="en-US" altLang="zh-TW" sz="1800" dirty="0"/>
              <a:t>Actively participated in the development of the GRID technology with WLCG (World LHC Computing Grid). Very well respected by WLCG colleagues.</a:t>
            </a:r>
          </a:p>
          <a:p>
            <a:pPr marL="742950" lvl="1" indent="-285750">
              <a:buFont typeface="Arial" panose="020B0604020202020204" pitchFamily="34" charset="0"/>
              <a:buChar char="•"/>
            </a:pPr>
            <a:r>
              <a:rPr kumimoji="1" lang="en-US" altLang="zh-TW" sz="1800" b="1" dirty="0">
                <a:solidFill>
                  <a:srgbClr val="FF0000"/>
                </a:solidFill>
              </a:rPr>
              <a:t>NSC withdrawn its support in 2012. Subsequently ASGC terminated the Tier-1 operation for CMS.</a:t>
            </a:r>
          </a:p>
          <a:p>
            <a:pPr marL="742950" lvl="1" indent="-285750">
              <a:buFont typeface="Arial" panose="020B0604020202020204" pitchFamily="34" charset="0"/>
              <a:buChar char="•"/>
            </a:pPr>
            <a:endParaRPr kumimoji="1" lang="en-US" altLang="zh-TW" dirty="0"/>
          </a:p>
          <a:p>
            <a:pPr marL="285750" indent="-285750">
              <a:buFont typeface="Arial" panose="020B0604020202020204" pitchFamily="34" charset="0"/>
              <a:buChar char="•"/>
            </a:pPr>
            <a:r>
              <a:rPr kumimoji="1" lang="en-US" altLang="zh-TW" sz="2400" b="1" dirty="0">
                <a:solidFill>
                  <a:srgbClr val="0432FF"/>
                </a:solidFill>
              </a:rPr>
              <a:t>New challenges to ASGC</a:t>
            </a:r>
          </a:p>
          <a:p>
            <a:pPr marL="742950" lvl="1" indent="-285750">
              <a:buFont typeface="Arial" panose="020B0604020202020204" pitchFamily="34" charset="0"/>
              <a:buChar char="•"/>
            </a:pPr>
            <a:r>
              <a:rPr kumimoji="1" lang="en-US" altLang="zh-TW" sz="1800" b="1" dirty="0">
                <a:solidFill>
                  <a:srgbClr val="FF0000"/>
                </a:solidFill>
              </a:rPr>
              <a:t>AS has decided to downgrade ASGC Tier-1 to Tier-2 center for WLCG in 2022.</a:t>
            </a:r>
          </a:p>
          <a:p>
            <a:pPr marL="742950" lvl="1" indent="-285750">
              <a:buFont typeface="Arial" panose="020B0604020202020204" pitchFamily="34" charset="0"/>
              <a:buChar char="•"/>
            </a:pPr>
            <a:r>
              <a:rPr kumimoji="1" lang="en-US" altLang="zh-TW" sz="1800" b="1" dirty="0">
                <a:solidFill>
                  <a:srgbClr val="FF0000"/>
                </a:solidFill>
              </a:rPr>
              <a:t>2024 budget for ASGC is down to ~20% of 2022. Network down from 2x10Gbps to 2.5 Gbps.</a:t>
            </a:r>
          </a:p>
          <a:p>
            <a:pPr marL="742950" lvl="1" indent="-285750">
              <a:buFont typeface="Arial" panose="020B0604020202020204" pitchFamily="34" charset="0"/>
              <a:buChar char="•"/>
            </a:pPr>
            <a:r>
              <a:rPr kumimoji="1" lang="en-US" altLang="zh-TW" sz="1800" dirty="0"/>
              <a:t>Establish an AS Core facility to support computing requirements within AS. However, with very limited budget support and request </a:t>
            </a:r>
            <a:r>
              <a:rPr kumimoji="1" lang="en-US" altLang="zh-TW" sz="1800" dirty="0">
                <a:solidFill>
                  <a:srgbClr val="FF0000"/>
                </a:solidFill>
              </a:rPr>
              <a:t>”</a:t>
            </a:r>
            <a:r>
              <a:rPr kumimoji="1" lang="en-US" altLang="zh-TW" dirty="0">
                <a:solidFill>
                  <a:srgbClr val="FF0000"/>
                </a:solidFill>
              </a:rPr>
              <a:t>User charge</a:t>
            </a:r>
            <a:r>
              <a:rPr kumimoji="1" lang="en-US" altLang="zh-TW" sz="1800" dirty="0">
                <a:solidFill>
                  <a:srgbClr val="FF0000"/>
                </a:solidFill>
              </a:rPr>
              <a:t>” </a:t>
            </a:r>
            <a:r>
              <a:rPr kumimoji="1" lang="en-US" altLang="zh-TW" sz="1800" dirty="0"/>
              <a:t>policy.</a:t>
            </a:r>
          </a:p>
          <a:p>
            <a:pPr marL="742950" lvl="1" indent="-285750">
              <a:buFont typeface="Arial" panose="020B0604020202020204" pitchFamily="34" charset="0"/>
              <a:buChar char="•"/>
            </a:pPr>
            <a:r>
              <a:rPr kumimoji="1" lang="en-US" altLang="zh-TW" sz="1800" b="1" dirty="0">
                <a:solidFill>
                  <a:srgbClr val="FF0000"/>
                </a:solidFill>
              </a:rPr>
              <a:t>Major reduction in manpower and hardware is required based on this level of support.</a:t>
            </a:r>
          </a:p>
          <a:p>
            <a:pPr marL="742950" lvl="1" indent="-285750">
              <a:buFont typeface="Arial" panose="020B0604020202020204" pitchFamily="34" charset="0"/>
              <a:buChar char="•"/>
            </a:pPr>
            <a:endParaRPr kumimoji="1" lang="en-US" altLang="zh-TW" dirty="0">
              <a:solidFill>
                <a:srgbClr val="FF0000"/>
              </a:solidFill>
            </a:endParaRPr>
          </a:p>
          <a:p>
            <a:pPr marL="285750" indent="-285750">
              <a:buFont typeface="Arial" panose="020B0604020202020204" pitchFamily="34" charset="0"/>
              <a:buChar char="•"/>
            </a:pPr>
            <a:r>
              <a:rPr kumimoji="1" lang="en-US" altLang="zh-TW" sz="2400" b="1" dirty="0">
                <a:solidFill>
                  <a:srgbClr val="0432FF"/>
                </a:solidFill>
              </a:rPr>
              <a:t>2022 NSTC called for proposal to establish a medium sized computing facility</a:t>
            </a:r>
          </a:p>
          <a:p>
            <a:pPr marL="742950" lvl="1" indent="-285750">
              <a:buFont typeface="Arial" panose="020B0604020202020204" pitchFamily="34" charset="0"/>
              <a:buChar char="•"/>
            </a:pPr>
            <a:r>
              <a:rPr kumimoji="1" lang="en-US" altLang="zh-TW" sz="1800" dirty="0"/>
              <a:t>To have O(5000) core and O(10) petabytes storage, mainly for projects in the Physics division.</a:t>
            </a:r>
          </a:p>
          <a:p>
            <a:pPr marL="742950" lvl="1" indent="-285750">
              <a:buFont typeface="Arial" panose="020B0604020202020204" pitchFamily="34" charset="0"/>
              <a:buChar char="•"/>
            </a:pPr>
            <a:r>
              <a:rPr kumimoji="1" lang="en-US" altLang="zh-TW" sz="1800" b="1" dirty="0">
                <a:solidFill>
                  <a:srgbClr val="C00000"/>
                </a:solidFill>
              </a:rPr>
              <a:t>Among 10 competing proposals, ASGC won this project with a grant of 25M NT$/</a:t>
            </a:r>
            <a:r>
              <a:rPr kumimoji="1" lang="en-US" altLang="zh-TW" sz="1800" b="1" dirty="0" err="1">
                <a:solidFill>
                  <a:srgbClr val="C00000"/>
                </a:solidFill>
              </a:rPr>
              <a:t>yr</a:t>
            </a:r>
            <a:r>
              <a:rPr kumimoji="1" lang="en-US" altLang="zh-TW" sz="1800" b="1" dirty="0">
                <a:solidFill>
                  <a:srgbClr val="C00000"/>
                </a:solidFill>
              </a:rPr>
              <a:t> </a:t>
            </a:r>
            <a:r>
              <a:rPr kumimoji="1" lang="en-US" altLang="zh-TW" sz="1800" b="1" dirty="0">
                <a:solidFill>
                  <a:srgbClr val="C00000"/>
                </a:solidFill>
                <a:sym typeface="Wingdings" pitchFamily="2" charset="2"/>
              </a:rPr>
              <a:t> The expertise and experiences learned as WLCG Tier-1 is unmatched by any other computing center in Taiwan.</a:t>
            </a:r>
            <a:endParaRPr kumimoji="1" lang="en-US" altLang="zh-TW" sz="1800" b="1" dirty="0">
              <a:solidFill>
                <a:srgbClr val="C00000"/>
              </a:solidFill>
            </a:endParaRPr>
          </a:p>
          <a:p>
            <a:pPr marL="742950" lvl="1" indent="-285750">
              <a:buFont typeface="Arial" panose="020B0604020202020204" pitchFamily="34" charset="0"/>
              <a:buChar char="•"/>
            </a:pPr>
            <a:r>
              <a:rPr kumimoji="1" lang="en-US" altLang="zh-TW" sz="1800" dirty="0"/>
              <a:t>ASGC is capable of supporting the NSTC core facility together with ATLAS Tier-2 and AS core-facility, but quite marginally.</a:t>
            </a:r>
          </a:p>
          <a:p>
            <a:pPr marL="742950" lvl="1" indent="-285750">
              <a:buFont typeface="Arial" panose="020B0604020202020204" pitchFamily="34" charset="0"/>
              <a:buChar char="•"/>
            </a:pPr>
            <a:r>
              <a:rPr kumimoji="1" lang="en-US" altLang="zh-TW" sz="1800" dirty="0"/>
              <a:t>Infrastructure is old (almost 20 years) and very challenging to maintain. </a:t>
            </a:r>
          </a:p>
        </p:txBody>
      </p:sp>
      <p:sp>
        <p:nvSpPr>
          <p:cNvPr id="4" name="投影片編號版面配置區 1">
            <a:extLst>
              <a:ext uri="{FF2B5EF4-FFF2-40B4-BE49-F238E27FC236}">
                <a16:creationId xmlns:a16="http://schemas.microsoft.com/office/drawing/2014/main" id="{6AA89458-E4CA-4244-884E-041F13E0766F}"/>
              </a:ext>
            </a:extLst>
          </p:cNvPr>
          <p:cNvSpPr txBox="1">
            <a:spLocks/>
          </p:cNvSpPr>
          <p:nvPr/>
        </p:nvSpPr>
        <p:spPr>
          <a:xfrm>
            <a:off x="8737600" y="6245225"/>
            <a:ext cx="2844800" cy="476250"/>
          </a:xfrm>
          <a:prstGeom prst="rect">
            <a:avLst/>
          </a:prstGeom>
        </p:spPr>
        <p:txBody>
          <a:bodyPr/>
          <a:lstStyle>
            <a:defPPr>
              <a:defRPr lang="zh-TW"/>
            </a:defPPr>
            <a:lvl1pPr algn="l" rtl="0" eaLnBrk="0" fontAlgn="base" hangingPunct="0">
              <a:spcBef>
                <a:spcPct val="0"/>
              </a:spcBef>
              <a:spcAft>
                <a:spcPct val="0"/>
              </a:spcAft>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9pPr>
          </a:lstStyle>
          <a:p>
            <a:pPr algn="r">
              <a:defRPr/>
            </a:pPr>
            <a:fld id="{FDC0B1FF-CD96-4D57-B0F2-63AE106C2B0B}" type="slidenum">
              <a:rPr lang="en-US" altLang="ja-JP" smtClean="0">
                <a:ea typeface="MS PGothic"/>
              </a:rPr>
              <a:pPr algn="r">
                <a:defRPr/>
              </a:pPr>
              <a:t>12</a:t>
            </a:fld>
            <a:endParaRPr lang="en-US" altLang="ja-JP" dirty="0">
              <a:ea typeface="MS PGothic"/>
            </a:endParaRPr>
          </a:p>
        </p:txBody>
      </p:sp>
    </p:spTree>
    <p:extLst>
      <p:ext uri="{BB962C8B-B14F-4D97-AF65-F5344CB8AC3E}">
        <p14:creationId xmlns:p14="http://schemas.microsoft.com/office/powerpoint/2010/main" val="2868177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13F126F6-F287-4FFF-B59B-6B61C42BE949}"/>
              </a:ext>
            </a:extLst>
          </p:cNvPr>
          <p:cNvSpPr txBox="1"/>
          <p:nvPr/>
        </p:nvSpPr>
        <p:spPr>
          <a:xfrm>
            <a:off x="152400" y="93663"/>
            <a:ext cx="11912600" cy="6678612"/>
          </a:xfrm>
          <a:prstGeom prst="rect">
            <a:avLst/>
          </a:prstGeom>
          <a:solidFill>
            <a:srgbClr val="FFFFCC"/>
          </a:solidFill>
          <a:ln>
            <a:solidFill>
              <a:srgbClr val="0000FF"/>
            </a:solidFill>
          </a:ln>
        </p:spPr>
        <p:txBody>
          <a:bodyPr>
            <a:spAutoFit/>
          </a:bodyPr>
          <a:lstStyle/>
          <a:p>
            <a:pPr>
              <a:defRPr/>
            </a:pPr>
            <a:r>
              <a:rPr lang="en-US" altLang="zh-TW" sz="2800" b="1" dirty="0">
                <a:solidFill>
                  <a:srgbClr val="FF0000"/>
                </a:solidFill>
                <a:latin typeface="Calibri" pitchFamily="34" charset="0"/>
              </a:rPr>
              <a:t>Achievements Highlights:</a:t>
            </a:r>
            <a:r>
              <a:rPr lang="zh-TW" altLang="en-US" sz="2800" b="1" dirty="0">
                <a:solidFill>
                  <a:srgbClr val="FF0000"/>
                </a:solidFill>
                <a:latin typeface="Calibri" pitchFamily="34" charset="0"/>
              </a:rPr>
              <a:t>  </a:t>
            </a:r>
            <a:r>
              <a:rPr lang="en-US" altLang="zh-TW" sz="2400" b="1" i="1" dirty="0">
                <a:solidFill>
                  <a:schemeClr val="tx1"/>
                </a:solidFill>
                <a:latin typeface="Calibri" pitchFamily="34" charset="0"/>
              </a:rPr>
              <a:t>In Addition to -- </a:t>
            </a:r>
            <a:r>
              <a:rPr lang="en-US" altLang="zh-TW" sz="2400" b="1" i="1" dirty="0">
                <a:solidFill>
                  <a:srgbClr val="CC00CC"/>
                </a:solidFill>
                <a:latin typeface="Calibri" pitchFamily="34" charset="0"/>
              </a:rPr>
              <a:t>Facilities &amp; Teams &amp; “Traditions” Building</a:t>
            </a:r>
            <a:r>
              <a:rPr lang="zh-TW" altLang="en-US" sz="2400" b="1" i="1" dirty="0">
                <a:solidFill>
                  <a:schemeClr val="tx1"/>
                </a:solidFill>
                <a:latin typeface="Calibri" pitchFamily="34" charset="0"/>
              </a:rPr>
              <a:t> </a:t>
            </a:r>
            <a:endParaRPr lang="en-US" altLang="zh-TW" sz="2400" b="1" i="1" dirty="0">
              <a:solidFill>
                <a:schemeClr val="tx1"/>
              </a:solidFill>
              <a:latin typeface="Calibri" pitchFamily="34" charset="0"/>
            </a:endParaRPr>
          </a:p>
          <a:p>
            <a:pPr>
              <a:buClr>
                <a:srgbClr val="FF0000"/>
              </a:buClr>
              <a:buFont typeface="Wingdings" pitchFamily="2" charset="2"/>
              <a:buChar char="þ"/>
              <a:defRPr/>
            </a:pPr>
            <a:r>
              <a:rPr lang="zh-TW" altLang="en-US" sz="2000" b="1" dirty="0">
                <a:latin typeface="Calibri" pitchFamily="34" charset="0"/>
              </a:rPr>
              <a:t> </a:t>
            </a:r>
            <a:r>
              <a:rPr lang="en-US" altLang="zh-TW" sz="2400" b="1" dirty="0">
                <a:solidFill>
                  <a:srgbClr val="0000FF"/>
                </a:solidFill>
                <a:latin typeface="Calibri" pitchFamily="34" charset="0"/>
              </a:rPr>
              <a:t>Participating in ATLAS@LHC@CERN</a:t>
            </a:r>
          </a:p>
          <a:p>
            <a:pPr marL="800100" lvl="1" indent="-342900">
              <a:buClr>
                <a:srgbClr val="FF0000"/>
              </a:buClr>
              <a:buFont typeface="Wingdings" pitchFamily="2" charset="2"/>
              <a:buChar char="O"/>
              <a:defRPr/>
            </a:pPr>
            <a:r>
              <a:rPr lang="en-US" altLang="zh-TW" sz="2000" b="1" dirty="0">
                <a:latin typeface="Calibri" pitchFamily="34" charset="0"/>
              </a:rPr>
              <a:t>Discovery of the Higgs Boson (2012), observation of H-&gt;bb (2018)</a:t>
            </a:r>
          </a:p>
          <a:p>
            <a:pPr marL="800100" lvl="1" indent="-342900">
              <a:buClr>
                <a:srgbClr val="FF0000"/>
              </a:buClr>
              <a:buFont typeface="Wingdings" pitchFamily="2" charset="2"/>
              <a:buChar char="O"/>
              <a:defRPr/>
            </a:pPr>
            <a:r>
              <a:rPr lang="en-US" altLang="zh-TW" sz="2000" b="1" dirty="0">
                <a:latin typeface="Calibri" pitchFamily="34" charset="0"/>
              </a:rPr>
              <a:t>Search for New Physics at High Energy Frontiers</a:t>
            </a:r>
          </a:p>
          <a:p>
            <a:pPr>
              <a:buClr>
                <a:srgbClr val="FF0000"/>
              </a:buClr>
              <a:buFont typeface="Wingdings" pitchFamily="2" charset="2"/>
              <a:buChar char="þ"/>
              <a:defRPr/>
            </a:pPr>
            <a:r>
              <a:rPr lang="en-US" altLang="zh-TW" sz="2000" b="1" dirty="0">
                <a:latin typeface="Calibri" pitchFamily="34" charset="0"/>
              </a:rPr>
              <a:t> </a:t>
            </a:r>
            <a:r>
              <a:rPr lang="en-US" altLang="zh-TW" sz="2400" b="1" dirty="0">
                <a:solidFill>
                  <a:srgbClr val="0000FF"/>
                </a:solidFill>
                <a:latin typeface="Calibri" pitchFamily="34" charset="0"/>
              </a:rPr>
              <a:t>National Leadership in Participation in AMS@ISS</a:t>
            </a:r>
          </a:p>
          <a:p>
            <a:pPr marL="914400" lvl="1" indent="-457200">
              <a:buClr>
                <a:srgbClr val="FF0000"/>
              </a:buClr>
              <a:buFont typeface="Wingdings" panose="05000000000000000000" pitchFamily="2" charset="2"/>
              <a:buChar char="O"/>
              <a:defRPr/>
            </a:pPr>
            <a:r>
              <a:rPr lang="en-US" altLang="zh-TW" sz="2000" b="1" dirty="0">
                <a:latin typeface="Calibri" pitchFamily="34" charset="0"/>
              </a:rPr>
              <a:t>Payload Operation Control Center in Asia ; Major Space Electronics Production</a:t>
            </a:r>
          </a:p>
          <a:p>
            <a:pPr marL="914400" lvl="1" indent="-457200">
              <a:buClr>
                <a:srgbClr val="FF0000"/>
              </a:buClr>
              <a:buFont typeface="Wingdings" panose="05000000000000000000" pitchFamily="2" charset="2"/>
              <a:buChar char="O"/>
              <a:defRPr/>
            </a:pPr>
            <a:r>
              <a:rPr lang="en-US" altLang="zh-TW" sz="2000" b="1" dirty="0">
                <a:latin typeface="Calibri" pitchFamily="34" charset="0"/>
              </a:rPr>
              <a:t>Precision Measurements of Primary Cosmic Rays</a:t>
            </a:r>
          </a:p>
          <a:p>
            <a:pPr marL="914400" lvl="1" indent="-457200">
              <a:buClr>
                <a:srgbClr val="FF0000"/>
              </a:buClr>
              <a:buFont typeface="Wingdings" panose="05000000000000000000" pitchFamily="2" charset="2"/>
              <a:buChar char="O"/>
              <a:defRPr/>
            </a:pPr>
            <a:r>
              <a:rPr lang="en-US" altLang="zh-TW" sz="2000" b="1" dirty="0">
                <a:latin typeface="Calibri" pitchFamily="34" charset="0"/>
              </a:rPr>
              <a:t>Observation of Anomalous Features consistent with Dark Matter </a:t>
            </a:r>
          </a:p>
          <a:p>
            <a:pPr marL="914400" lvl="1" indent="-457200">
              <a:buClr>
                <a:srgbClr val="FF0000"/>
              </a:buClr>
              <a:buFont typeface="Wingdings" panose="05000000000000000000" pitchFamily="2" charset="2"/>
              <a:buChar char="O"/>
              <a:defRPr/>
            </a:pPr>
            <a:r>
              <a:rPr lang="en-US" altLang="zh-TW" sz="2000" b="1" dirty="0">
                <a:latin typeface="Calibri" pitchFamily="34" charset="0"/>
              </a:rPr>
              <a:t>Studies of Cosmic Anti-matter</a:t>
            </a:r>
          </a:p>
          <a:p>
            <a:pPr>
              <a:buClr>
                <a:srgbClr val="FF0000"/>
              </a:buClr>
              <a:buFont typeface="Wingdings" pitchFamily="2" charset="2"/>
              <a:buChar char="þ"/>
              <a:defRPr/>
            </a:pPr>
            <a:r>
              <a:rPr lang="en-US" altLang="zh-TW" sz="2000" b="1" dirty="0">
                <a:latin typeface="Calibri" pitchFamily="34" charset="0"/>
              </a:rPr>
              <a:t> </a:t>
            </a:r>
            <a:r>
              <a:rPr lang="en-US" altLang="zh-TW" sz="2400" b="1" dirty="0">
                <a:solidFill>
                  <a:srgbClr val="0000FF"/>
                </a:solidFill>
                <a:latin typeface="Calibri" pitchFamily="34" charset="0"/>
              </a:rPr>
              <a:t>TEXONO program at </a:t>
            </a:r>
            <a:r>
              <a:rPr lang="en-US" altLang="zh-TW" sz="2400" b="1" dirty="0" err="1">
                <a:solidFill>
                  <a:srgbClr val="0000FF"/>
                </a:solidFill>
                <a:latin typeface="Calibri" pitchFamily="34" charset="0"/>
              </a:rPr>
              <a:t>Kuo</a:t>
            </a:r>
            <a:r>
              <a:rPr lang="en-US" altLang="zh-TW" sz="2400" b="1" dirty="0">
                <a:solidFill>
                  <a:srgbClr val="0000FF"/>
                </a:solidFill>
                <a:latin typeface="Calibri" pitchFamily="34" charset="0"/>
              </a:rPr>
              <a:t>-Sheng Reactor Neutrino Laboratory</a:t>
            </a:r>
          </a:p>
          <a:p>
            <a:pPr marL="800100" lvl="1" indent="-342900">
              <a:buClr>
                <a:srgbClr val="FF0000"/>
              </a:buClr>
              <a:buFont typeface="Wingdings" pitchFamily="2" charset="2"/>
              <a:buChar char="O"/>
              <a:defRPr/>
            </a:pPr>
            <a:r>
              <a:rPr lang="en-US" altLang="zh-TW" sz="2000" b="1" dirty="0">
                <a:latin typeface="Calibri" pitchFamily="34" charset="0"/>
              </a:rPr>
              <a:t>Studies of Neutrino Electromagnetic Effects at </a:t>
            </a:r>
            <a:r>
              <a:rPr lang="en-US" altLang="zh-TW" sz="2000" b="1" dirty="0" err="1">
                <a:latin typeface="Calibri" pitchFamily="34" charset="0"/>
              </a:rPr>
              <a:t>Kuo</a:t>
            </a:r>
            <a:r>
              <a:rPr lang="en-US" altLang="zh-TW" sz="2000" b="1" dirty="0">
                <a:latin typeface="Calibri" pitchFamily="34" charset="0"/>
              </a:rPr>
              <a:t>-Sheng Neutrino Laboratory</a:t>
            </a:r>
          </a:p>
          <a:p>
            <a:pPr marL="800100" lvl="1" indent="-342900">
              <a:buClr>
                <a:srgbClr val="FF0000"/>
              </a:buClr>
              <a:buFont typeface="Wingdings" pitchFamily="2" charset="2"/>
              <a:buChar char="O"/>
              <a:defRPr/>
            </a:pPr>
            <a:r>
              <a:rPr lang="en-US" altLang="zh-TW" sz="2000" b="1" dirty="0">
                <a:latin typeface="Calibri" pitchFamily="34" charset="0"/>
              </a:rPr>
              <a:t>Still-Best Cross-section Measurement on {electron + electron-anti-neutrinos}</a:t>
            </a:r>
          </a:p>
          <a:p>
            <a:pPr marL="800100" lvl="1" indent="-342900">
              <a:buClr>
                <a:srgbClr val="FF0000"/>
              </a:buClr>
              <a:buFont typeface="Wingdings" pitchFamily="2" charset="2"/>
              <a:buChar char="O"/>
              <a:defRPr/>
            </a:pPr>
            <a:r>
              <a:rPr lang="en-US" altLang="zh-TW" sz="2000" b="1" dirty="0">
                <a:latin typeface="Calibri" pitchFamily="34" charset="0"/>
              </a:rPr>
              <a:t>Pioneered searches of Light Dark Matter  &amp; sub-GeV Germanium Detectors</a:t>
            </a:r>
          </a:p>
          <a:p>
            <a:pPr marL="800100" lvl="1" indent="-342900">
              <a:buClr>
                <a:srgbClr val="FF0000"/>
              </a:buClr>
              <a:buFont typeface="Wingdings" pitchFamily="2" charset="2"/>
              <a:buChar char="O"/>
              <a:defRPr/>
            </a:pPr>
            <a:r>
              <a:rPr lang="en-US" altLang="zh-TW" sz="2000" b="1" dirty="0">
                <a:latin typeface="Calibri" pitchFamily="34" charset="0"/>
              </a:rPr>
              <a:t>Catalyzed Realization of Jinping Underground Laboratory</a:t>
            </a:r>
          </a:p>
          <a:p>
            <a:pPr marL="342900" indent="-342900">
              <a:buClr>
                <a:srgbClr val="FF0000"/>
              </a:buClr>
              <a:buFont typeface="Wingdings" panose="05000000000000000000" pitchFamily="2" charset="2"/>
              <a:buChar char="þ"/>
              <a:defRPr/>
            </a:pPr>
            <a:r>
              <a:rPr lang="en-US" altLang="zh-TW" sz="2400" b="1" dirty="0">
                <a:solidFill>
                  <a:srgbClr val="0000FF"/>
                </a:solidFill>
                <a:latin typeface="Calibri" pitchFamily="34" charset="0"/>
              </a:rPr>
              <a:t>Hadron Physics</a:t>
            </a:r>
          </a:p>
          <a:p>
            <a:pPr marL="800100" lvl="1" indent="-342900">
              <a:buClr>
                <a:srgbClr val="FF0000"/>
              </a:buClr>
              <a:buFont typeface="Wingdings" panose="05000000000000000000" pitchFamily="2" charset="2"/>
              <a:buChar char="O"/>
              <a:defRPr/>
            </a:pPr>
            <a:r>
              <a:rPr lang="en-US" altLang="zh-TW" sz="2000" b="1" dirty="0">
                <a:latin typeface="Calibri" pitchFamily="34" charset="0"/>
              </a:rPr>
              <a:t>Several Generations of Experiments across the Globe; Diverse spectrum of topics</a:t>
            </a:r>
          </a:p>
          <a:p>
            <a:pPr marL="800100" lvl="1" indent="-342900">
              <a:buClr>
                <a:srgbClr val="FF0000"/>
              </a:buClr>
              <a:buFont typeface="Wingdings" panose="05000000000000000000" pitchFamily="2" charset="2"/>
              <a:buChar char="O"/>
              <a:defRPr/>
            </a:pPr>
            <a:r>
              <a:rPr lang="en-US" altLang="zh-TW" sz="2000" b="1" dirty="0">
                <a:latin typeface="Calibri" pitchFamily="34" charset="0"/>
              </a:rPr>
              <a:t>Characterize  d-bar/u-bar in proton (Nature 2021) and pion/kaon partonic structure</a:t>
            </a:r>
          </a:p>
          <a:p>
            <a:pPr>
              <a:buClr>
                <a:srgbClr val="FF0000"/>
              </a:buClr>
              <a:buFont typeface="Wingdings" pitchFamily="2" charset="2"/>
              <a:buChar char="þ"/>
              <a:defRPr/>
            </a:pPr>
            <a:r>
              <a:rPr lang="en-US" altLang="zh-TW" sz="2000" b="1" dirty="0">
                <a:latin typeface="Calibri" pitchFamily="34" charset="0"/>
              </a:rPr>
              <a:t> </a:t>
            </a:r>
            <a:r>
              <a:rPr lang="en-US" altLang="zh-TW" sz="2400" b="1" dirty="0">
                <a:solidFill>
                  <a:srgbClr val="0000FF"/>
                </a:solidFill>
                <a:latin typeface="Calibri" pitchFamily="34" charset="0"/>
              </a:rPr>
              <a:t>ASGC Computing “GRID” Center</a:t>
            </a:r>
          </a:p>
          <a:p>
            <a:pPr marL="800100" lvl="1" indent="-342900">
              <a:buClr>
                <a:srgbClr val="FF0000"/>
              </a:buClr>
              <a:buFont typeface="Wingdings" pitchFamily="2" charset="2"/>
              <a:buChar char="O"/>
              <a:defRPr/>
            </a:pPr>
            <a:r>
              <a:rPr lang="en-US" altLang="zh-TW" sz="2000" b="1" dirty="0">
                <a:solidFill>
                  <a:schemeClr val="tx1"/>
                </a:solidFill>
                <a:latin typeface="Calibri" pitchFamily="34" charset="0"/>
              </a:rPr>
              <a:t>WLCG (Worldwide LHC Computing Grid) Tier 2 Center</a:t>
            </a:r>
          </a:p>
          <a:p>
            <a:pPr marL="800100" lvl="1" indent="-342900">
              <a:buClr>
                <a:srgbClr val="FF0000"/>
              </a:buClr>
              <a:buFont typeface="Wingdings" pitchFamily="2" charset="2"/>
              <a:buChar char="O"/>
              <a:defRPr/>
            </a:pPr>
            <a:r>
              <a:rPr lang="en-US" altLang="zh-TW" sz="2000" b="1" dirty="0">
                <a:solidFill>
                  <a:schemeClr val="tx1"/>
                </a:solidFill>
                <a:latin typeface="Calibri" pitchFamily="34" charset="0"/>
              </a:rPr>
              <a:t>Core Facility of AS and Taiwan, for big data analysis and scientific computing</a:t>
            </a:r>
            <a:endParaRPr lang="zh-TW" altLang="en-US" sz="2000" b="1" dirty="0">
              <a:solidFill>
                <a:schemeClr val="tx1"/>
              </a:solidFill>
            </a:endParaRPr>
          </a:p>
        </p:txBody>
      </p:sp>
      <p:sp>
        <p:nvSpPr>
          <p:cNvPr id="3" name="投影片編號版面配置區 1">
            <a:extLst>
              <a:ext uri="{FF2B5EF4-FFF2-40B4-BE49-F238E27FC236}">
                <a16:creationId xmlns:a16="http://schemas.microsoft.com/office/drawing/2014/main" id="{807FB2EC-1891-4369-9544-F6F76151E152}"/>
              </a:ext>
            </a:extLst>
          </p:cNvPr>
          <p:cNvSpPr txBox="1">
            <a:spLocks/>
          </p:cNvSpPr>
          <p:nvPr/>
        </p:nvSpPr>
        <p:spPr>
          <a:xfrm>
            <a:off x="8737600" y="6245225"/>
            <a:ext cx="2844800" cy="476250"/>
          </a:xfrm>
          <a:prstGeom prst="rect">
            <a:avLst/>
          </a:prstGeom>
        </p:spPr>
        <p:txBody>
          <a:bodyPr/>
          <a:lstStyle>
            <a:defPPr>
              <a:defRPr lang="zh-TW"/>
            </a:defPPr>
            <a:lvl1pPr algn="l" rtl="0" eaLnBrk="0" fontAlgn="base" hangingPunct="0">
              <a:spcBef>
                <a:spcPct val="0"/>
              </a:spcBef>
              <a:spcAft>
                <a:spcPct val="0"/>
              </a:spcAft>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9pPr>
          </a:lstStyle>
          <a:p>
            <a:pPr algn="r">
              <a:defRPr/>
            </a:pPr>
            <a:fld id="{FDC0B1FF-CD96-4D57-B0F2-63AE106C2B0B}" type="slidenum">
              <a:rPr lang="en-US" altLang="ja-JP" smtClean="0">
                <a:ea typeface="MS PGothic"/>
              </a:rPr>
              <a:pPr algn="r">
                <a:defRPr/>
              </a:pPr>
              <a:t>13</a:t>
            </a:fld>
            <a:endParaRPr lang="en-US" altLang="ja-JP" dirty="0">
              <a:ea typeface="MS PGothic"/>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97E5C0E9-4F3A-7648-BB7B-3A86AB3F2C9F}"/>
              </a:ext>
            </a:extLst>
          </p:cNvPr>
          <p:cNvSpPr txBox="1"/>
          <p:nvPr/>
        </p:nvSpPr>
        <p:spPr>
          <a:xfrm>
            <a:off x="1145454" y="363545"/>
            <a:ext cx="9770906" cy="5780044"/>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1" lang="en-US" altLang="zh-TW" sz="384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TIDC (Taiwan Instrument and Detector Center)</a:t>
            </a:r>
          </a:p>
          <a:p>
            <a:pPr marL="0" marR="0" lvl="0" indent="0" algn="l" defTabSz="548640" rtl="0" eaLnBrk="1" fontAlgn="auto" latinLnBrk="0" hangingPunct="1">
              <a:lnSpc>
                <a:spcPct val="100000"/>
              </a:lnSpc>
              <a:spcBef>
                <a:spcPts val="0"/>
              </a:spcBef>
              <a:spcAft>
                <a:spcPts val="0"/>
              </a:spcAft>
              <a:buClrTx/>
              <a:buSzTx/>
              <a:buFontTx/>
              <a:buNone/>
              <a:tabLst/>
              <a:defRPr/>
            </a:pPr>
            <a:r>
              <a:rPr kumimoji="1" lang="en-US" altLang="zh-TW" sz="2880" b="1" i="0" u="none" strike="noStrike" kern="1200" cap="none" spc="0" normalizeH="0" baseline="0" noProof="0" dirty="0">
                <a:ln>
                  <a:noFill/>
                </a:ln>
                <a:solidFill>
                  <a:srgbClr val="0432FF"/>
                </a:solidFill>
                <a:effectLst/>
                <a:uLnTx/>
                <a:uFillTx/>
                <a:latin typeface="Calibri" panose="020F0502020204030204"/>
                <a:ea typeface="新細明體" panose="02020500000000000000" pitchFamily="18" charset="-120"/>
                <a:cs typeface="+mn-cs"/>
              </a:rPr>
              <a:t>A consortium of HEP experimental groups for hardware development. The purpose is to share the instrument and technical expertise to maximize the benefit of hardware investment.</a:t>
            </a:r>
          </a:p>
          <a:p>
            <a:pPr marL="342900" marR="0" lvl="0" indent="-342900" algn="l" defTabSz="5486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TW" sz="2160" b="1" i="0" u="none" strike="noStrike" kern="1200" cap="none" spc="0" normalizeH="0" baseline="0" noProof="0" dirty="0">
                <a:ln>
                  <a:noFill/>
                </a:ln>
                <a:solidFill>
                  <a:srgbClr val="70AD47">
                    <a:lumMod val="50000"/>
                  </a:srgbClr>
                </a:solidFill>
                <a:effectLst/>
                <a:uLnTx/>
                <a:uFillTx/>
                <a:latin typeface="Calibri" panose="020F0502020204030204"/>
                <a:ea typeface="新細明體" panose="02020500000000000000" pitchFamily="18" charset="-120"/>
                <a:cs typeface="+mn-cs"/>
              </a:rPr>
              <a:t>2020-2021: A first TIDC project supported by </a:t>
            </a:r>
            <a:r>
              <a:rPr kumimoji="1" lang="en-US" altLang="zh-TW" sz="2160" b="1" i="0" u="none" strike="noStrike" kern="1200" cap="none" spc="0" normalizeH="0" baseline="0" noProof="0" dirty="0" err="1">
                <a:ln>
                  <a:noFill/>
                </a:ln>
                <a:solidFill>
                  <a:srgbClr val="70AD47">
                    <a:lumMod val="50000"/>
                  </a:srgbClr>
                </a:solidFill>
                <a:effectLst/>
                <a:uLnTx/>
                <a:uFillTx/>
                <a:latin typeface="Calibri" panose="020F0502020204030204"/>
                <a:ea typeface="新細明體" panose="02020500000000000000" pitchFamily="18" charset="-120"/>
                <a:cs typeface="+mn-cs"/>
              </a:rPr>
              <a:t>MoST</a:t>
            </a:r>
            <a:r>
              <a:rPr kumimoji="1" lang="en-US" altLang="zh-TW" sz="2160" b="1" i="0" u="none" strike="noStrike" kern="1200" cap="none" spc="0" normalizeH="0" baseline="0" noProof="0" dirty="0">
                <a:ln>
                  <a:noFill/>
                </a:ln>
                <a:solidFill>
                  <a:srgbClr val="70AD47">
                    <a:lumMod val="50000"/>
                  </a:srgbClr>
                </a:solidFill>
                <a:effectLst/>
                <a:uLnTx/>
                <a:uFillTx/>
                <a:latin typeface="Calibri" panose="020F0502020204030204"/>
                <a:ea typeface="新細明體" panose="02020500000000000000" pitchFamily="18" charset="-120"/>
                <a:cs typeface="+mn-cs"/>
              </a:rPr>
              <a:t>, with 3M NT$ grant, operated by AS, as a pilot program, mainly for organization work.</a:t>
            </a:r>
          </a:p>
          <a:p>
            <a:pPr marL="342900" marR="0" lvl="0" indent="-342900" algn="l" defTabSz="5486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TW" sz="2160" b="1"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rPr>
              <a:t>2022-2024: Expect a 8M NT$/year project, with actual funding for engineers and instruments. Now host by NTU group. (1.7M NT$ for 2022-2023)  </a:t>
            </a:r>
          </a:p>
          <a:p>
            <a:pPr marL="342900" marR="0" lvl="0" indent="-342900" algn="l" defTabSz="5486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TW" sz="2160" b="1" i="0" u="none" strike="noStrike" kern="1200" cap="none" spc="0" normalizeH="0" baseline="0" noProof="0" dirty="0">
                <a:ln>
                  <a:noFill/>
                </a:ln>
                <a:solidFill>
                  <a:srgbClr val="C00000"/>
                </a:solidFill>
                <a:effectLst/>
                <a:uLnTx/>
                <a:uFillTx/>
                <a:latin typeface="Calibri" panose="020F0502020204030204"/>
                <a:ea typeface="新細明體" panose="02020500000000000000" pitchFamily="18" charset="-120"/>
                <a:cs typeface="+mn-cs"/>
              </a:rPr>
              <a:t>Development of Silicon detector related technology is the first goal </a:t>
            </a:r>
            <a:r>
              <a:rPr kumimoji="1" lang="en-US" altLang="zh-TW" sz="216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sym typeface="Wingdings" pitchFamily="2" charset="2"/>
              </a:rPr>
              <a:t> </a:t>
            </a:r>
            <a:r>
              <a:rPr kumimoji="1" lang="en-US" altLang="zh-TW" sz="2160" b="1"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sym typeface="Wingdings" pitchFamily="2" charset="2"/>
              </a:rPr>
              <a:t>basically done with the establishment of NTU’s silicon detector assembly lab and NCU’s silicon detector test lab. Very strong support from AS machine shop.</a:t>
            </a:r>
          </a:p>
          <a:p>
            <a:pPr marL="342900" marR="0" lvl="0" indent="-342900" algn="l" defTabSz="5486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TW" sz="2160" b="1" i="0" u="none" strike="noStrike" kern="1200" cap="none" spc="0" normalizeH="0" baseline="0" noProof="0" dirty="0">
                <a:ln>
                  <a:noFill/>
                </a:ln>
                <a:solidFill>
                  <a:srgbClr val="0432FF"/>
                </a:solidFill>
                <a:effectLst/>
                <a:uLnTx/>
                <a:uFillTx/>
                <a:latin typeface="Calibri" panose="020F0502020204030204"/>
                <a:ea typeface="新細明體" panose="02020500000000000000" pitchFamily="18" charset="-120"/>
                <a:cs typeface="+mn-cs"/>
                <a:sym typeface="Wingdings" pitchFamily="2" charset="2"/>
              </a:rPr>
              <a:t>Prospects to expand the capacity of TIDC in this 3 year:</a:t>
            </a:r>
          </a:p>
          <a:p>
            <a:pPr marL="891540" marR="0" lvl="1" indent="-342900" algn="l" defTabSz="5486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TW" sz="2160" b="1" i="0" u="none" strike="noStrike" kern="1200" cap="none" spc="0" normalizeH="0" baseline="0" noProof="0" dirty="0">
                <a:ln>
                  <a:noFill/>
                </a:ln>
                <a:solidFill>
                  <a:srgbClr val="0432FF"/>
                </a:solidFill>
                <a:effectLst/>
                <a:uLnTx/>
                <a:uFillTx/>
                <a:latin typeface="Calibri" panose="020F0502020204030204"/>
                <a:ea typeface="新細明體" panose="02020500000000000000" pitchFamily="18" charset="-120"/>
                <a:cs typeface="+mn-cs"/>
                <a:sym typeface="Wingdings" pitchFamily="2" charset="2"/>
              </a:rPr>
              <a:t>Establish strong connection with ASGC in </a:t>
            </a:r>
            <a:r>
              <a:rPr kumimoji="1" lang="en-US" altLang="zh-TW" sz="2160" b="1" i="0" u="none" strike="noStrike" kern="1200" cap="none" spc="0" normalizeH="0" baseline="0" noProof="0" dirty="0" err="1">
                <a:ln>
                  <a:noFill/>
                </a:ln>
                <a:solidFill>
                  <a:srgbClr val="0432FF"/>
                </a:solidFill>
                <a:effectLst/>
                <a:uLnTx/>
                <a:uFillTx/>
                <a:latin typeface="Calibri" panose="020F0502020204030204"/>
                <a:ea typeface="新細明體" panose="02020500000000000000" pitchFamily="18" charset="-120"/>
                <a:cs typeface="+mn-cs"/>
                <a:sym typeface="Wingdings" pitchFamily="2" charset="2"/>
              </a:rPr>
              <a:t>ASIoP</a:t>
            </a:r>
            <a:r>
              <a:rPr kumimoji="1" lang="en-US" altLang="zh-TW" sz="2160" b="1" i="0" u="none" strike="noStrike" kern="1200" cap="none" spc="0" normalizeH="0" baseline="0" noProof="0" dirty="0">
                <a:ln>
                  <a:noFill/>
                </a:ln>
                <a:solidFill>
                  <a:srgbClr val="0432FF"/>
                </a:solidFill>
                <a:effectLst/>
                <a:uLnTx/>
                <a:uFillTx/>
                <a:latin typeface="Calibri" panose="020F0502020204030204"/>
                <a:ea typeface="新細明體" panose="02020500000000000000" pitchFamily="18" charset="-120"/>
                <a:cs typeface="+mn-cs"/>
                <a:sym typeface="Wingdings" pitchFamily="2" charset="2"/>
              </a:rPr>
              <a:t>, to support computing.</a:t>
            </a:r>
          </a:p>
          <a:p>
            <a:pPr marL="891540" marR="0" lvl="1" indent="-342900" algn="l" defTabSz="5486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TW" sz="2160" b="1" i="0" u="none" strike="noStrike" kern="1200" cap="none" spc="0" normalizeH="0" baseline="0" noProof="0" dirty="0">
                <a:ln>
                  <a:noFill/>
                </a:ln>
                <a:solidFill>
                  <a:srgbClr val="0432FF"/>
                </a:solidFill>
                <a:effectLst/>
                <a:uLnTx/>
                <a:uFillTx/>
                <a:latin typeface="Calibri" panose="020F0502020204030204"/>
                <a:ea typeface="新細明體" panose="02020500000000000000" pitchFamily="18" charset="-120"/>
                <a:cs typeface="+mn-cs"/>
                <a:sym typeface="Wingdings" pitchFamily="2" charset="2"/>
              </a:rPr>
              <a:t>Radiation hardness test facility </a:t>
            </a:r>
          </a:p>
        </p:txBody>
      </p:sp>
      <p:sp>
        <p:nvSpPr>
          <p:cNvPr id="2" name="投影片編號版面配置區 1">
            <a:extLst>
              <a:ext uri="{FF2B5EF4-FFF2-40B4-BE49-F238E27FC236}">
                <a16:creationId xmlns:a16="http://schemas.microsoft.com/office/drawing/2014/main" id="{2F5EB276-CA9C-43DA-9F6C-C8F4FDB215EC}"/>
              </a:ext>
            </a:extLst>
          </p:cNvPr>
          <p:cNvSpPr>
            <a:spLocks noGrp="1"/>
          </p:cNvSpPr>
          <p:nvPr>
            <p:ph type="sldNum" sz="quarter" idx="12"/>
          </p:nvPr>
        </p:nvSpPr>
        <p:spPr/>
        <p:txBody>
          <a:bodyPr/>
          <a:lstStyle/>
          <a:p>
            <a:fld id="{97AC266B-6D16-474A-9561-4CF27C0D55B9}" type="slidenum">
              <a:rPr kumimoji="1" lang="zh-TW" altLang="en-US" smtClean="0"/>
              <a:t>14</a:t>
            </a:fld>
            <a:endParaRPr kumimoji="1" lang="zh-TW" altLang="en-US"/>
          </a:p>
        </p:txBody>
      </p:sp>
    </p:spTree>
    <p:extLst>
      <p:ext uri="{BB962C8B-B14F-4D97-AF65-F5344CB8AC3E}">
        <p14:creationId xmlns:p14="http://schemas.microsoft.com/office/powerpoint/2010/main" val="1362420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3FEF4CB-B5B1-4C9C-913C-A0C917C22389}"/>
              </a:ext>
            </a:extLst>
          </p:cNvPr>
          <p:cNvSpPr>
            <a:spLocks noGrp="1"/>
          </p:cNvSpPr>
          <p:nvPr>
            <p:ph type="title"/>
          </p:nvPr>
        </p:nvSpPr>
        <p:spPr/>
        <p:txBody>
          <a:bodyPr/>
          <a:lstStyle/>
          <a:p>
            <a:r>
              <a:rPr lang="en-US" dirty="0"/>
              <a:t>TIDC (</a:t>
            </a:r>
            <a:r>
              <a:rPr lang="en-US" dirty="0">
                <a:hlinkClick r:id="rId2"/>
              </a:rPr>
              <a:t>https://tidc.phys.ntu.edu.tw/WordPress/</a:t>
            </a:r>
            <a:r>
              <a:rPr lang="en-US" dirty="0"/>
              <a:t>)</a:t>
            </a:r>
          </a:p>
        </p:txBody>
      </p:sp>
      <p:pic>
        <p:nvPicPr>
          <p:cNvPr id="5" name="內容版面配置區 4">
            <a:extLst>
              <a:ext uri="{FF2B5EF4-FFF2-40B4-BE49-F238E27FC236}">
                <a16:creationId xmlns:a16="http://schemas.microsoft.com/office/drawing/2014/main" id="{E65F76B8-9AE6-4840-A27A-D972186B6D65}"/>
              </a:ext>
            </a:extLst>
          </p:cNvPr>
          <p:cNvPicPr>
            <a:picLocks noGrp="1" noChangeAspect="1"/>
          </p:cNvPicPr>
          <p:nvPr>
            <p:ph idx="1"/>
          </p:nvPr>
        </p:nvPicPr>
        <p:blipFill>
          <a:blip r:embed="rId3"/>
          <a:stretch>
            <a:fillRect/>
          </a:stretch>
        </p:blipFill>
        <p:spPr>
          <a:xfrm>
            <a:off x="2079826" y="1473932"/>
            <a:ext cx="7620258" cy="5278559"/>
          </a:xfrm>
        </p:spPr>
      </p:pic>
      <p:sp>
        <p:nvSpPr>
          <p:cNvPr id="3" name="投影片編號版面配置區 2">
            <a:extLst>
              <a:ext uri="{FF2B5EF4-FFF2-40B4-BE49-F238E27FC236}">
                <a16:creationId xmlns:a16="http://schemas.microsoft.com/office/drawing/2014/main" id="{7CD8719A-4FAE-46DC-8D72-D483923FDBF1}"/>
              </a:ext>
            </a:extLst>
          </p:cNvPr>
          <p:cNvSpPr>
            <a:spLocks noGrp="1"/>
          </p:cNvSpPr>
          <p:nvPr>
            <p:ph type="sldNum" sz="quarter" idx="12"/>
          </p:nvPr>
        </p:nvSpPr>
        <p:spPr/>
        <p:txBody>
          <a:bodyPr/>
          <a:lstStyle/>
          <a:p>
            <a:fld id="{97AC266B-6D16-474A-9561-4CF27C0D55B9}" type="slidenum">
              <a:rPr kumimoji="1" lang="zh-TW" altLang="en-US" smtClean="0"/>
              <a:t>15</a:t>
            </a:fld>
            <a:endParaRPr kumimoji="1" lang="zh-TW" altLang="en-US"/>
          </a:p>
        </p:txBody>
      </p:sp>
    </p:spTree>
    <p:extLst>
      <p:ext uri="{BB962C8B-B14F-4D97-AF65-F5344CB8AC3E}">
        <p14:creationId xmlns:p14="http://schemas.microsoft.com/office/powerpoint/2010/main" val="3192048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A8C2C1-6C3C-49C8-86B5-ED4176C7E4E7}"/>
              </a:ext>
            </a:extLst>
          </p:cNvPr>
          <p:cNvSpPr>
            <a:spLocks noGrp="1"/>
          </p:cNvSpPr>
          <p:nvPr>
            <p:ph type="title"/>
          </p:nvPr>
        </p:nvSpPr>
        <p:spPr/>
        <p:txBody>
          <a:bodyPr/>
          <a:lstStyle/>
          <a:p>
            <a:r>
              <a:rPr lang="en-US" dirty="0"/>
              <a:t>Schools/Workshops</a:t>
            </a:r>
          </a:p>
        </p:txBody>
      </p:sp>
      <p:sp>
        <p:nvSpPr>
          <p:cNvPr id="3" name="內容版面配置區 2">
            <a:extLst>
              <a:ext uri="{FF2B5EF4-FFF2-40B4-BE49-F238E27FC236}">
                <a16:creationId xmlns:a16="http://schemas.microsoft.com/office/drawing/2014/main" id="{E44CA7C5-B1E6-4BDD-A450-7CFCEAF9E121}"/>
              </a:ext>
            </a:extLst>
          </p:cNvPr>
          <p:cNvSpPr>
            <a:spLocks noGrp="1"/>
          </p:cNvSpPr>
          <p:nvPr>
            <p:ph idx="1"/>
          </p:nvPr>
        </p:nvSpPr>
        <p:spPr/>
        <p:txBody>
          <a:bodyPr>
            <a:normAutofit fontScale="77500" lnSpcReduction="20000"/>
          </a:bodyPr>
          <a:lstStyle/>
          <a:p>
            <a:r>
              <a:rPr lang="en-US" dirty="0">
                <a:solidFill>
                  <a:srgbClr val="00B050"/>
                </a:solidFill>
              </a:rPr>
              <a:t>ISGC (International Symposium on Grids and Clouds) 2022 (21-25 March, 2022)</a:t>
            </a:r>
          </a:p>
          <a:p>
            <a:r>
              <a:rPr lang="en-US" dirty="0"/>
              <a:t>TIDC summer school (June 27 - July 2, 2022)</a:t>
            </a:r>
          </a:p>
          <a:p>
            <a:r>
              <a:rPr lang="en-US" dirty="0"/>
              <a:t>10th anniversary of the Higgs boson discovery (July 4, 2022)</a:t>
            </a:r>
          </a:p>
          <a:p>
            <a:r>
              <a:rPr lang="en-US" dirty="0"/>
              <a:t>The 1</a:t>
            </a:r>
            <a:r>
              <a:rPr lang="en-US" baseline="30000" dirty="0"/>
              <a:t>st</a:t>
            </a:r>
            <a:r>
              <a:rPr lang="en-US" dirty="0"/>
              <a:t> TIDC EIC workshop (August 18 - 19, 2022)</a:t>
            </a:r>
          </a:p>
          <a:p>
            <a:r>
              <a:rPr lang="en-US" dirty="0"/>
              <a:t>The 2</a:t>
            </a:r>
            <a:r>
              <a:rPr lang="en-US" baseline="30000" dirty="0"/>
              <a:t>nd</a:t>
            </a:r>
            <a:r>
              <a:rPr lang="en-US" dirty="0"/>
              <a:t> TIDC EIC workshop (January 3, 2023)</a:t>
            </a:r>
          </a:p>
          <a:p>
            <a:r>
              <a:rPr lang="en-US" dirty="0">
                <a:solidFill>
                  <a:srgbClr val="00B050"/>
                </a:solidFill>
              </a:rPr>
              <a:t>ISGC 2023 (19-24 March, 2023)</a:t>
            </a:r>
          </a:p>
          <a:p>
            <a:r>
              <a:rPr lang="en-US" dirty="0" err="1">
                <a:solidFill>
                  <a:srgbClr val="00B050"/>
                </a:solidFill>
              </a:rPr>
              <a:t>HEPiX</a:t>
            </a:r>
            <a:r>
              <a:rPr lang="en-US" dirty="0">
                <a:solidFill>
                  <a:srgbClr val="00B050"/>
                </a:solidFill>
              </a:rPr>
              <a:t> Spring 2023 (27-31 March 2023)</a:t>
            </a:r>
          </a:p>
          <a:p>
            <a:r>
              <a:rPr lang="en-US" dirty="0"/>
              <a:t>PIRE GEMADARC Summer School , Collaboration Meeting and Undergraduate Research Experience (24 May - 2 Jun, 2023)</a:t>
            </a:r>
          </a:p>
          <a:p>
            <a:r>
              <a:rPr lang="en-US" dirty="0"/>
              <a:t>2023 TIDC Summer School Of Experimental High Energy (June 26-30, 2023)</a:t>
            </a:r>
          </a:p>
          <a:p>
            <a:r>
              <a:rPr lang="en-US" dirty="0"/>
              <a:t>TIDC Autumn School On Electron-Ion Collider (EIC) (August 28-30, 2023)</a:t>
            </a:r>
          </a:p>
          <a:p>
            <a:r>
              <a:rPr lang="en-US" dirty="0"/>
              <a:t>Asia EIC workshop (November, 2023)</a:t>
            </a:r>
          </a:p>
          <a:p>
            <a:endParaRPr lang="en-US" dirty="0"/>
          </a:p>
        </p:txBody>
      </p:sp>
      <p:sp>
        <p:nvSpPr>
          <p:cNvPr id="4" name="投影片編號版面配置區 3">
            <a:extLst>
              <a:ext uri="{FF2B5EF4-FFF2-40B4-BE49-F238E27FC236}">
                <a16:creationId xmlns:a16="http://schemas.microsoft.com/office/drawing/2014/main" id="{47D48DC7-806C-4AD1-8A17-94F762DA09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7D7C-45A4-1E48-9CB2-7A12DF447D18}" type="slidenum">
              <a:rPr kumimoji="1" lang="zh-TW" altLang="en-US" sz="20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zh-TW" altLang="en-US" sz="2000" b="0" i="0" u="none" strike="noStrike" kern="1200" cap="none" spc="0" normalizeH="0" baseline="0" noProof="0" dirty="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820873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8F5E8E1-B748-4089-AD6C-51A8A8D4E0CB}"/>
              </a:ext>
            </a:extLst>
          </p:cNvPr>
          <p:cNvSpPr txBox="1"/>
          <p:nvPr/>
        </p:nvSpPr>
        <p:spPr>
          <a:xfrm>
            <a:off x="161925" y="387126"/>
            <a:ext cx="11739563" cy="6052939"/>
          </a:xfrm>
          <a:prstGeom prst="rect">
            <a:avLst/>
          </a:prstGeom>
          <a:solidFill>
            <a:srgbClr val="FFFFCC"/>
          </a:solidFill>
          <a:ln>
            <a:solidFill>
              <a:srgbClr val="0000FF"/>
            </a:solidFill>
          </a:ln>
        </p:spPr>
        <p:txBody>
          <a:bodyPr>
            <a:spAutoFit/>
          </a:bodyPr>
          <a:lstStyle/>
          <a:p>
            <a:pPr>
              <a:lnSpc>
                <a:spcPts val="2800"/>
              </a:lnSpc>
              <a:defRPr/>
            </a:pPr>
            <a:r>
              <a:rPr lang="en-US" altLang="zh-TW" sz="3200" b="1" dirty="0">
                <a:solidFill>
                  <a:srgbClr val="FF0000"/>
                </a:solidFill>
                <a:latin typeface="Calibri" pitchFamily="34" charset="0"/>
              </a:rPr>
              <a:t>Future Evolution and Directions:</a:t>
            </a:r>
          </a:p>
          <a:p>
            <a:pPr marL="342900" indent="-342900">
              <a:buClr>
                <a:srgbClr val="FF0000"/>
              </a:buClr>
              <a:buFont typeface="Webdings" panose="05030102010509060703" pitchFamily="18" charset="2"/>
              <a:buChar char="@"/>
              <a:defRPr/>
            </a:pPr>
            <a:r>
              <a:rPr lang="en-US" altLang="zh-TW" sz="2800" b="1" dirty="0">
                <a:solidFill>
                  <a:srgbClr val="0000FF"/>
                </a:solidFill>
                <a:latin typeface="Calibri" panose="020F0502020204030204" pitchFamily="34" charset="0"/>
                <a:cs typeface="Calibri" panose="020F0502020204030204" pitchFamily="34" charset="0"/>
              </a:rPr>
              <a:t>Continuation of  On-Going Programs : </a:t>
            </a:r>
          </a:p>
          <a:p>
            <a:pPr marL="800100" lvl="1" indent="-342900">
              <a:buClr>
                <a:srgbClr val="FF0000"/>
              </a:buClr>
              <a:buFont typeface="Wingdings" panose="05000000000000000000" pitchFamily="2" charset="2"/>
              <a:buChar char="þ"/>
              <a:defRPr/>
            </a:pPr>
            <a:r>
              <a:rPr lang="en-US" altLang="zh-TW" sz="2400" b="1" dirty="0">
                <a:latin typeface="Calibri" panose="020F0502020204030204" pitchFamily="34" charset="0"/>
                <a:cs typeface="Calibri" panose="020F0502020204030204" pitchFamily="34" charset="0"/>
              </a:rPr>
              <a:t> </a:t>
            </a:r>
            <a:r>
              <a:rPr lang="en-US" altLang="zh-TW" sz="2800" b="1" dirty="0">
                <a:latin typeface="Calibri" panose="020F0502020204030204" pitchFamily="34" charset="0"/>
                <a:cs typeface="Calibri" panose="020F0502020204030204" pitchFamily="34" charset="0"/>
              </a:rPr>
              <a:t>ATLAS ; AMS ; TEXONO ; TASEH; Hadron ; GW(KAGRA/LIGO) ; TWGRID </a:t>
            </a:r>
          </a:p>
          <a:p>
            <a:pPr marL="342900" indent="-342900">
              <a:buClr>
                <a:srgbClr val="FF0000"/>
              </a:buClr>
              <a:buFont typeface="Webdings" panose="05030102010509060703" pitchFamily="18" charset="2"/>
              <a:buChar char="@"/>
              <a:defRPr/>
            </a:pPr>
            <a:r>
              <a:rPr lang="en-US" altLang="zh-TW" sz="2800" b="1" dirty="0">
                <a:solidFill>
                  <a:srgbClr val="0000FF"/>
                </a:solidFill>
                <a:latin typeface="Calibri" panose="020F0502020204030204" pitchFamily="34" charset="0"/>
                <a:cs typeface="Calibri" panose="020F0502020204030204" pitchFamily="34" charset="0"/>
              </a:rPr>
              <a:t>Future Collider Projects R&amp;D </a:t>
            </a:r>
            <a:r>
              <a:rPr lang="en-US" altLang="zh-TW" sz="2000" b="1" i="1" dirty="0">
                <a:solidFill>
                  <a:srgbClr val="CC00CC"/>
                </a:solidFill>
                <a:latin typeface="Calibri" panose="020F0502020204030204" pitchFamily="34" charset="0"/>
                <a:cs typeface="Calibri" panose="020F0502020204030204" pitchFamily="34" charset="0"/>
              </a:rPr>
              <a:t>[TIDC, S. </a:t>
            </a:r>
            <a:r>
              <a:rPr lang="en-US" altLang="zh-TW" sz="2000" b="1" i="1" dirty="0" err="1">
                <a:solidFill>
                  <a:srgbClr val="CC00CC"/>
                </a:solidFill>
                <a:latin typeface="Calibri" panose="020F0502020204030204" pitchFamily="34" charset="0"/>
                <a:cs typeface="Calibri" panose="020F0502020204030204" pitchFamily="34" charset="0"/>
              </a:rPr>
              <a:t>Hou</a:t>
            </a:r>
            <a:r>
              <a:rPr lang="en-US" altLang="zh-TW" sz="2000" b="1" i="1" dirty="0">
                <a:solidFill>
                  <a:srgbClr val="CC00CC"/>
                </a:solidFill>
                <a:latin typeface="Calibri" panose="020F0502020204030204" pitchFamily="34" charset="0"/>
                <a:cs typeface="Calibri" panose="020F0502020204030204" pitchFamily="34" charset="0"/>
              </a:rPr>
              <a:t> …] </a:t>
            </a:r>
          </a:p>
          <a:p>
            <a:pPr marL="800100" lvl="1" indent="-342900">
              <a:buClr>
                <a:srgbClr val="FF0000"/>
              </a:buClr>
              <a:buFont typeface="Wingdings" panose="05000000000000000000" pitchFamily="2" charset="2"/>
              <a:buChar char="þ"/>
              <a:defRPr/>
            </a:pPr>
            <a:r>
              <a:rPr lang="en-US" altLang="zh-TW" sz="2800" b="1" dirty="0">
                <a:solidFill>
                  <a:schemeClr val="tx1"/>
                </a:solidFill>
                <a:latin typeface="Calibri" panose="020F0502020204030204" pitchFamily="34" charset="0"/>
                <a:cs typeface="Calibri" panose="020F0502020204030204" pitchFamily="34" charset="0"/>
              </a:rPr>
              <a:t>ASIC for Si-Detector for CEPC</a:t>
            </a:r>
            <a:r>
              <a:rPr lang="en-US" altLang="zh-TW" sz="2400" b="1" dirty="0">
                <a:solidFill>
                  <a:schemeClr val="tx1"/>
                </a:solidFill>
                <a:latin typeface="Calibri" panose="020F0502020204030204" pitchFamily="34" charset="0"/>
                <a:cs typeface="Calibri" panose="020F0502020204030204" pitchFamily="34" charset="0"/>
              </a:rPr>
              <a:t> …</a:t>
            </a:r>
          </a:p>
          <a:p>
            <a:pPr marL="342900" indent="-342900">
              <a:buClr>
                <a:srgbClr val="FF0000"/>
              </a:buClr>
              <a:buFont typeface="Webdings" panose="05030102010509060703" pitchFamily="18" charset="2"/>
              <a:buChar char="@"/>
              <a:defRPr/>
            </a:pPr>
            <a:r>
              <a:rPr lang="en-US" altLang="zh-TW" sz="2800" b="1" dirty="0">
                <a:solidFill>
                  <a:srgbClr val="0000FF"/>
                </a:solidFill>
                <a:latin typeface="Calibri" panose="020F0502020204030204" pitchFamily="34" charset="0"/>
                <a:cs typeface="Calibri" panose="020F0502020204030204" pitchFamily="34" charset="0"/>
              </a:rPr>
              <a:t>Hadron Physics Program</a:t>
            </a:r>
            <a:r>
              <a:rPr lang="en-US" altLang="zh-TW" sz="2400" b="1" dirty="0">
                <a:solidFill>
                  <a:srgbClr val="0000FF"/>
                </a:solidFill>
                <a:latin typeface="Calibri" panose="020F0502020204030204" pitchFamily="34" charset="0"/>
                <a:cs typeface="Calibri" panose="020F0502020204030204" pitchFamily="34" charset="0"/>
              </a:rPr>
              <a:t> </a:t>
            </a:r>
            <a:r>
              <a:rPr lang="en-US" altLang="zh-TW" sz="2000" b="1" i="1" dirty="0">
                <a:solidFill>
                  <a:srgbClr val="CC00CC"/>
                </a:solidFill>
                <a:latin typeface="Calibri" panose="020F0502020204030204" pitchFamily="34" charset="0"/>
                <a:cs typeface="Calibri" panose="020F0502020204030204" pitchFamily="34" charset="0"/>
              </a:rPr>
              <a:t>[W.C. Chang]</a:t>
            </a:r>
          </a:p>
          <a:p>
            <a:pPr marL="800100" lvl="1" indent="-342900">
              <a:buClr>
                <a:srgbClr val="FF0000"/>
              </a:buClr>
              <a:buFont typeface="Wingdings" panose="05000000000000000000" pitchFamily="2" charset="2"/>
              <a:buChar char="þ"/>
              <a:defRPr/>
            </a:pPr>
            <a:r>
              <a:rPr lang="en-US" altLang="zh-TW" sz="2800" b="1" dirty="0">
                <a:solidFill>
                  <a:schemeClr val="tx1"/>
                </a:solidFill>
                <a:latin typeface="Calibri" panose="020F0502020204030204" pitchFamily="34" charset="0"/>
                <a:cs typeface="Calibri" panose="020F0502020204030204" pitchFamily="34" charset="0"/>
              </a:rPr>
              <a:t>E16,E50 experiments at J-PARC  hadron physics </a:t>
            </a:r>
          </a:p>
          <a:p>
            <a:pPr marL="800100" lvl="1" indent="-342900">
              <a:buClr>
                <a:srgbClr val="FF0000"/>
              </a:buClr>
              <a:buFont typeface="Wingdings" panose="05000000000000000000" pitchFamily="2" charset="2"/>
              <a:buChar char="þ"/>
              <a:defRPr/>
            </a:pPr>
            <a:r>
              <a:rPr lang="en-US" altLang="zh-TW" sz="2800" b="1" dirty="0">
                <a:solidFill>
                  <a:schemeClr val="tx1"/>
                </a:solidFill>
                <a:latin typeface="Calibri" panose="020F0502020204030204" pitchFamily="34" charset="0"/>
                <a:cs typeface="Calibri" panose="020F0502020204030204" pitchFamily="34" charset="0"/>
              </a:rPr>
              <a:t>Towards Electron-Ion Collider, as part of TW-team (&gt;2030)</a:t>
            </a:r>
          </a:p>
          <a:p>
            <a:pPr marL="342900" lvl="1" indent="-342900">
              <a:buClr>
                <a:srgbClr val="FF0000"/>
              </a:buClr>
              <a:buFont typeface="Webdings" panose="05030102010509060703" pitchFamily="18" charset="2"/>
              <a:buChar char="@"/>
              <a:defRPr/>
            </a:pPr>
            <a:r>
              <a:rPr lang="en-US" altLang="zh-TW" sz="2800" b="1" dirty="0">
                <a:solidFill>
                  <a:srgbClr val="0000FF"/>
                </a:solidFill>
                <a:latin typeface="Calibri" panose="020F0502020204030204" pitchFamily="34" charset="0"/>
                <a:cs typeface="Calibri" panose="020F0502020204030204" pitchFamily="34" charset="0"/>
              </a:rPr>
              <a:t>Experimental Gravitational </a:t>
            </a:r>
            <a:r>
              <a:rPr lang="en-US" altLang="zh-TW" sz="2000" b="1" i="1" dirty="0">
                <a:solidFill>
                  <a:srgbClr val="CC00CC"/>
                </a:solidFill>
                <a:latin typeface="Calibri" panose="020F0502020204030204" pitchFamily="34" charset="0"/>
                <a:cs typeface="Calibri" panose="020F0502020204030204" pitchFamily="34" charset="0"/>
              </a:rPr>
              <a:t>[S. </a:t>
            </a:r>
            <a:r>
              <a:rPr lang="en-US" altLang="zh-TW" sz="2000" b="1" i="1" dirty="0" err="1">
                <a:solidFill>
                  <a:srgbClr val="CC00CC"/>
                </a:solidFill>
                <a:latin typeface="Calibri" panose="020F0502020204030204" pitchFamily="34" charset="0"/>
                <a:cs typeface="Calibri" panose="020F0502020204030204" pitchFamily="34" charset="0"/>
              </a:rPr>
              <a:t>Haino</a:t>
            </a:r>
            <a:r>
              <a:rPr lang="en-US" altLang="zh-TW" sz="2000" b="1" i="1" dirty="0">
                <a:solidFill>
                  <a:srgbClr val="CC00CC"/>
                </a:solidFill>
                <a:latin typeface="Calibri" panose="020F0502020204030204" pitchFamily="34" charset="0"/>
                <a:cs typeface="Calibri" panose="020F0502020204030204" pitchFamily="34" charset="0"/>
              </a:rPr>
              <a:t>,</a:t>
            </a:r>
            <a:r>
              <a:rPr lang="zh-TW" altLang="en-US" sz="2000" b="1" i="1" dirty="0">
                <a:solidFill>
                  <a:srgbClr val="CC00CC"/>
                </a:solidFill>
                <a:latin typeface="Calibri" panose="020F0502020204030204" pitchFamily="34" charset="0"/>
                <a:cs typeface="Calibri" panose="020F0502020204030204" pitchFamily="34" charset="0"/>
              </a:rPr>
              <a:t> </a:t>
            </a:r>
            <a:r>
              <a:rPr lang="en-US" altLang="zh-TW" sz="2000" b="1" i="1" dirty="0">
                <a:solidFill>
                  <a:srgbClr val="CC00CC"/>
                </a:solidFill>
                <a:latin typeface="Calibri" panose="020F0502020204030204" pitchFamily="34" charset="0"/>
                <a:cs typeface="Calibri" panose="020F0502020204030204" pitchFamily="34" charset="0"/>
              </a:rPr>
              <a:t>H.T. Wong,</a:t>
            </a:r>
            <a:r>
              <a:rPr lang="zh-TW" altLang="en-US" sz="2000" b="1" i="1" dirty="0">
                <a:solidFill>
                  <a:srgbClr val="CC00CC"/>
                </a:solidFill>
                <a:latin typeface="Calibri" panose="020F0502020204030204" pitchFamily="34" charset="0"/>
                <a:cs typeface="Calibri" panose="020F0502020204030204" pitchFamily="34" charset="0"/>
              </a:rPr>
              <a:t> </a:t>
            </a:r>
            <a:r>
              <a:rPr lang="en-US" altLang="zh-TW" sz="2000" b="1" i="1" dirty="0">
                <a:solidFill>
                  <a:srgbClr val="CC00CC"/>
                </a:solidFill>
                <a:latin typeface="Calibri" panose="020F0502020204030204" pitchFamily="34" charset="0"/>
                <a:cs typeface="Calibri" panose="020F0502020204030204" pitchFamily="34" charset="0"/>
              </a:rPr>
              <a:t>with Y. Inoue(NCU)]</a:t>
            </a:r>
          </a:p>
          <a:p>
            <a:pPr marL="800100" lvl="1" indent="-342900">
              <a:buClr>
                <a:srgbClr val="FF0000"/>
              </a:buClr>
              <a:buFont typeface="Wingdings" panose="05000000000000000000" pitchFamily="2" charset="2"/>
              <a:buChar char="þ"/>
              <a:defRPr/>
            </a:pPr>
            <a:r>
              <a:rPr lang="en-US" altLang="zh-TW" sz="2800" b="1" dirty="0">
                <a:latin typeface="Calibri" panose="020F0502020204030204" pitchFamily="34" charset="0"/>
                <a:cs typeface="Calibri" panose="020F0502020204030204" pitchFamily="34" charset="0"/>
              </a:rPr>
              <a:t>In-House R&amp;D on “deci-hertz” GW Detection (CHRONOS project)</a:t>
            </a:r>
          </a:p>
          <a:p>
            <a:pPr marL="800100" lvl="1" indent="-342900">
              <a:buClr>
                <a:srgbClr val="FF0000"/>
              </a:buClr>
              <a:buFont typeface="Wingdings" panose="05000000000000000000" pitchFamily="2" charset="2"/>
              <a:buChar char="þ"/>
              <a:defRPr/>
            </a:pPr>
            <a:r>
              <a:rPr lang="en-US" altLang="zh-TW" sz="2800" b="1" dirty="0">
                <a:latin typeface="Calibri" panose="020F0502020204030204" pitchFamily="34" charset="0"/>
                <a:cs typeface="Calibri" panose="020F0502020204030204" pitchFamily="34" charset="0"/>
              </a:rPr>
              <a:t>Cryogenic Techniques; Mirror Coating ;  Calibration ;  GW-inspired Physics </a:t>
            </a:r>
          </a:p>
          <a:p>
            <a:pPr marL="800100" lvl="1" indent="-342900">
              <a:buClr>
                <a:srgbClr val="FF0000"/>
              </a:buClr>
              <a:buFont typeface="Wingdings" panose="05000000000000000000" pitchFamily="2" charset="2"/>
              <a:buChar char="þ"/>
              <a:defRPr/>
            </a:pPr>
            <a:r>
              <a:rPr lang="en-US" altLang="zh-TW" sz="2800" b="1" dirty="0">
                <a:latin typeface="Calibri" panose="020F0502020204030204" pitchFamily="34" charset="0"/>
                <a:cs typeface="Calibri" panose="020F0502020204030204" pitchFamily="34" charset="0"/>
              </a:rPr>
              <a:t>Integrated  domestic GW-related (HEP, Cosmo) Theorists</a:t>
            </a:r>
          </a:p>
          <a:p>
            <a:pPr marL="342900" indent="-342900">
              <a:buClr>
                <a:srgbClr val="FF0000"/>
              </a:buClr>
              <a:buFont typeface="Webdings" panose="05030102010509060703" pitchFamily="18" charset="2"/>
              <a:buChar char="@"/>
              <a:defRPr/>
            </a:pPr>
            <a:r>
              <a:rPr lang="en-US" altLang="zh-TW" sz="2800" b="1" dirty="0">
                <a:solidFill>
                  <a:srgbClr val="0000FF"/>
                </a:solidFill>
                <a:latin typeface="Calibri" panose="020F0502020204030204" pitchFamily="34" charset="0"/>
                <a:cs typeface="Calibri" panose="020F0502020204030204" pitchFamily="34" charset="0"/>
              </a:rPr>
              <a:t>Explore room in High-Energy Neutrino Astrophysics </a:t>
            </a:r>
            <a:r>
              <a:rPr lang="en-US" altLang="zh-TW" sz="2000" b="1" i="1" dirty="0">
                <a:solidFill>
                  <a:srgbClr val="CC00CC"/>
                </a:solidFill>
                <a:latin typeface="Calibri" panose="020F0502020204030204" pitchFamily="34" charset="0"/>
                <a:cs typeface="Calibri" panose="020F0502020204030204" pitchFamily="34" charset="0"/>
              </a:rPr>
              <a:t>[with Theory </a:t>
            </a:r>
            <a:r>
              <a:rPr lang="en-US" altLang="zh-TW" sz="2000" b="1" i="1" dirty="0" err="1">
                <a:solidFill>
                  <a:srgbClr val="CC00CC"/>
                </a:solidFill>
                <a:latin typeface="Calibri" panose="020F0502020204030204" pitchFamily="34" charset="0"/>
                <a:cs typeface="Calibri" panose="020F0502020204030204" pitchFamily="34" charset="0"/>
              </a:rPr>
              <a:t>Gp</a:t>
            </a:r>
            <a:r>
              <a:rPr lang="en-US" altLang="zh-TW" sz="2000" b="1" i="1" dirty="0">
                <a:solidFill>
                  <a:srgbClr val="CC00CC"/>
                </a:solidFill>
                <a:latin typeface="Calibri" panose="020F0502020204030204" pitchFamily="34" charset="0"/>
                <a:cs typeface="Calibri" panose="020F0502020204030204" pitchFamily="34" charset="0"/>
              </a:rPr>
              <a:t>. A. </a:t>
            </a:r>
            <a:r>
              <a:rPr lang="en-US" altLang="zh-TW" sz="2000" b="1" i="1" dirty="0" err="1">
                <a:solidFill>
                  <a:srgbClr val="CC00CC"/>
                </a:solidFill>
                <a:latin typeface="Calibri" panose="020F0502020204030204" pitchFamily="34" charset="0"/>
                <a:cs typeface="Calibri" panose="020F0502020204030204" pitchFamily="34" charset="0"/>
              </a:rPr>
              <a:t>Fedynitch</a:t>
            </a:r>
            <a:r>
              <a:rPr lang="en-US" altLang="zh-TW" sz="2000" b="1" i="1" dirty="0">
                <a:solidFill>
                  <a:srgbClr val="CC00CC"/>
                </a:solidFill>
                <a:latin typeface="Calibri" panose="020F0502020204030204" pitchFamily="34" charset="0"/>
                <a:cs typeface="Calibri" panose="020F0502020204030204" pitchFamily="34" charset="0"/>
              </a:rPr>
              <a:t>]</a:t>
            </a:r>
          </a:p>
        </p:txBody>
      </p:sp>
      <p:sp>
        <p:nvSpPr>
          <p:cNvPr id="3" name="投影片編號版面配置區 1">
            <a:extLst>
              <a:ext uri="{FF2B5EF4-FFF2-40B4-BE49-F238E27FC236}">
                <a16:creationId xmlns:a16="http://schemas.microsoft.com/office/drawing/2014/main" id="{AD8A268A-1668-4AD5-BDB4-5FFEB9DAD2AA}"/>
              </a:ext>
            </a:extLst>
          </p:cNvPr>
          <p:cNvSpPr txBox="1">
            <a:spLocks/>
          </p:cNvSpPr>
          <p:nvPr/>
        </p:nvSpPr>
        <p:spPr>
          <a:xfrm>
            <a:off x="8737600" y="6245225"/>
            <a:ext cx="2844800" cy="476250"/>
          </a:xfrm>
          <a:prstGeom prst="rect">
            <a:avLst/>
          </a:prstGeom>
        </p:spPr>
        <p:txBody>
          <a:bodyPr/>
          <a:lstStyle>
            <a:defPPr>
              <a:defRPr lang="zh-TW"/>
            </a:defPPr>
            <a:lvl1pPr algn="l" rtl="0" eaLnBrk="0" fontAlgn="base" hangingPunct="0">
              <a:spcBef>
                <a:spcPct val="0"/>
              </a:spcBef>
              <a:spcAft>
                <a:spcPct val="0"/>
              </a:spcAft>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9pPr>
          </a:lstStyle>
          <a:p>
            <a:pPr algn="r">
              <a:defRPr/>
            </a:pPr>
            <a:fld id="{FDC0B1FF-CD96-4D57-B0F2-63AE106C2B0B}" type="slidenum">
              <a:rPr lang="en-US" altLang="ja-JP" smtClean="0">
                <a:ea typeface="MS PGothic"/>
              </a:rPr>
              <a:pPr algn="r">
                <a:defRPr/>
              </a:pPr>
              <a:t>17</a:t>
            </a:fld>
            <a:endParaRPr lang="en-US" altLang="ja-JP" dirty="0">
              <a:ea typeface="MS PGothic"/>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t>Concerns Raised in 2021 Reviews</a:t>
            </a:r>
            <a:endParaRPr lang="en-US" dirty="0"/>
          </a:p>
        </p:txBody>
      </p:sp>
      <p:sp>
        <p:nvSpPr>
          <p:cNvPr id="5" name="內容版面配置區 4"/>
          <p:cNvSpPr>
            <a:spLocks noGrp="1"/>
          </p:cNvSpPr>
          <p:nvPr>
            <p:ph idx="1"/>
          </p:nvPr>
        </p:nvSpPr>
        <p:spPr/>
        <p:txBody>
          <a:bodyPr>
            <a:normAutofit fontScale="92500" lnSpcReduction="20000"/>
          </a:bodyPr>
          <a:lstStyle/>
          <a:p>
            <a:r>
              <a:rPr lang="en-US" b="1" dirty="0">
                <a:solidFill>
                  <a:srgbClr val="0000FF"/>
                </a:solidFill>
              </a:rPr>
              <a:t>Advanced analysis tool</a:t>
            </a:r>
            <a:r>
              <a:rPr lang="en-US" dirty="0">
                <a:solidFill>
                  <a:srgbClr val="0000FF"/>
                </a:solidFill>
              </a:rPr>
              <a:t>: </a:t>
            </a:r>
            <a:r>
              <a:rPr lang="en-US" dirty="0"/>
              <a:t>“</a:t>
            </a:r>
            <a:r>
              <a:rPr lang="en-US" i="1" dirty="0"/>
              <a:t>At the same time, the group seems to be lacking expertise in advanced physics analysis. In particular, despite strong expertise in scientific computing, there seems to be </a:t>
            </a:r>
            <a:r>
              <a:rPr lang="en-US" i="1" dirty="0">
                <a:solidFill>
                  <a:srgbClr val="FF0000"/>
                </a:solidFill>
              </a:rPr>
              <a:t>no machine learning </a:t>
            </a:r>
            <a:r>
              <a:rPr lang="en-US" i="1" dirty="0"/>
              <a:t>expertise within the group. </a:t>
            </a:r>
            <a:r>
              <a:rPr lang="en-US" dirty="0"/>
              <a:t>“</a:t>
            </a:r>
          </a:p>
          <a:p>
            <a:r>
              <a:rPr lang="en-US" b="1" dirty="0">
                <a:solidFill>
                  <a:srgbClr val="0000FF"/>
                </a:solidFill>
              </a:rPr>
              <a:t>Being focused</a:t>
            </a:r>
            <a:r>
              <a:rPr lang="en-US" dirty="0">
                <a:solidFill>
                  <a:srgbClr val="0000FF"/>
                </a:solidFill>
              </a:rPr>
              <a:t>: </a:t>
            </a:r>
            <a:r>
              <a:rPr lang="en-US" dirty="0"/>
              <a:t>“</a:t>
            </a:r>
            <a:r>
              <a:rPr lang="en-US" i="1" dirty="0"/>
              <a:t>As the MHEP experimental group is pursuing many ongoing programs as well as developing several future programs, it is clear that some hard decisions must be made to </a:t>
            </a:r>
            <a:r>
              <a:rPr lang="en-US" i="1" dirty="0">
                <a:solidFill>
                  <a:srgbClr val="FF0000"/>
                </a:solidFill>
              </a:rPr>
              <a:t>select the most promising areas of research</a:t>
            </a:r>
            <a:r>
              <a:rPr lang="en-US" i="1" dirty="0"/>
              <a:t>. This represents a considerable challenge to the leaders of IOP and the MHEP group</a:t>
            </a:r>
            <a:r>
              <a:rPr lang="en-US" dirty="0"/>
              <a:t>.” </a:t>
            </a:r>
          </a:p>
          <a:p>
            <a:r>
              <a:rPr lang="en-US" b="1" dirty="0">
                <a:solidFill>
                  <a:srgbClr val="0000FF"/>
                </a:solidFill>
              </a:rPr>
              <a:t>Being focused</a:t>
            </a:r>
            <a:r>
              <a:rPr lang="en-US" dirty="0">
                <a:solidFill>
                  <a:srgbClr val="0000FF"/>
                </a:solidFill>
              </a:rPr>
              <a:t>: </a:t>
            </a:r>
            <a:r>
              <a:rPr lang="en-US" dirty="0"/>
              <a:t>“</a:t>
            </a:r>
            <a:r>
              <a:rPr lang="en-US" i="1" dirty="0"/>
              <a:t>the Review Committee feels that the group may be overstretched in terms of how many areas they are trying to cover, and recommends that </a:t>
            </a:r>
            <a:r>
              <a:rPr lang="en-US" i="1" dirty="0">
                <a:solidFill>
                  <a:srgbClr val="FF0000"/>
                </a:solidFill>
              </a:rPr>
              <a:t>new projects and initiatives are carefully weighed against the existing activities</a:t>
            </a:r>
            <a:r>
              <a:rPr lang="en-US" i="1" dirty="0"/>
              <a:t>, and that forthcoming retirements are used to strengthen these new initiatives</a:t>
            </a:r>
            <a:r>
              <a:rPr lang="en-US" dirty="0"/>
              <a:t>.” </a:t>
            </a:r>
          </a:p>
          <a:p>
            <a:endParaRPr lang="en-US" dirty="0"/>
          </a:p>
        </p:txBody>
      </p:sp>
      <p:sp>
        <p:nvSpPr>
          <p:cNvPr id="3" name="投影片編號版面配置區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7D7C-45A4-1E48-9CB2-7A12DF447D18}" type="slidenum">
              <a:rPr kumimoji="1" lang="zh-TW" altLang="en-US" sz="20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zh-TW" altLang="en-US" sz="20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009862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Regarding the Analysis Tools</a:t>
            </a:r>
          </a:p>
        </p:txBody>
      </p:sp>
      <p:sp>
        <p:nvSpPr>
          <p:cNvPr id="3" name="內容版面配置區 2"/>
          <p:cNvSpPr>
            <a:spLocks noGrp="1"/>
          </p:cNvSpPr>
          <p:nvPr>
            <p:ph idx="1"/>
          </p:nvPr>
        </p:nvSpPr>
        <p:spPr/>
        <p:txBody>
          <a:bodyPr>
            <a:normAutofit/>
          </a:bodyPr>
          <a:lstStyle/>
          <a:p>
            <a:r>
              <a:rPr lang="en-US" dirty="0"/>
              <a:t>Machine learning algorithms (e.g. Boosted Decision Tree, Neural Net) are already employed in the </a:t>
            </a:r>
            <a:r>
              <a:rPr lang="en-US" u="sng" dirty="0"/>
              <a:t>ATLAS analyses </a:t>
            </a:r>
            <a:r>
              <a:rPr lang="en-US" dirty="0"/>
              <a:t>and we will apply more machine learning techniques in future analyses to gain more experience in it. </a:t>
            </a:r>
          </a:p>
          <a:p>
            <a:r>
              <a:rPr lang="en-US" dirty="0"/>
              <a:t>Machine learning (use of AI packages to run on GPU for data analysis) has been our emphasis for years and routinely used in </a:t>
            </a:r>
            <a:r>
              <a:rPr lang="en-US" u="sng" dirty="0"/>
              <a:t>AMS data analysis, TOF-PET image reconstruction, ASGC data center monitoring and control</a:t>
            </a:r>
            <a:r>
              <a:rPr lang="en-US" dirty="0"/>
              <a:t>.</a:t>
            </a:r>
          </a:p>
          <a:p>
            <a:endParaRPr lang="en-US" dirty="0"/>
          </a:p>
        </p:txBody>
      </p:sp>
      <p:sp>
        <p:nvSpPr>
          <p:cNvPr id="4" name="投影片編號版面配置區 3"/>
          <p:cNvSpPr>
            <a:spLocks noGrp="1"/>
          </p:cNvSpPr>
          <p:nvPr>
            <p:ph type="sldNum" sz="quarter" idx="12"/>
          </p:nvPr>
        </p:nvSpPr>
        <p:spPr/>
        <p:txBody>
          <a:bodyPr/>
          <a:lstStyle/>
          <a:p>
            <a:fld id="{68A37D7C-45A4-1E48-9CB2-7A12DF447D18}" type="slidenum">
              <a:rPr kumimoji="1" lang="zh-TW" altLang="en-US" smtClean="0"/>
              <a:pPr/>
              <a:t>19</a:t>
            </a:fld>
            <a:endParaRPr kumimoji="1" lang="zh-TW" altLang="en-US" dirty="0"/>
          </a:p>
        </p:txBody>
      </p:sp>
    </p:spTree>
    <p:extLst>
      <p:ext uri="{BB962C8B-B14F-4D97-AF65-F5344CB8AC3E}">
        <p14:creationId xmlns:p14="http://schemas.microsoft.com/office/powerpoint/2010/main" val="4244701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403F0CF-515F-44C5-BA44-C68B0E07CBD1}"/>
              </a:ext>
            </a:extLst>
          </p:cNvPr>
          <p:cNvSpPr>
            <a:spLocks noGrp="1"/>
          </p:cNvSpPr>
          <p:nvPr>
            <p:ph type="title"/>
          </p:nvPr>
        </p:nvSpPr>
        <p:spPr/>
        <p:txBody>
          <a:bodyPr/>
          <a:lstStyle/>
          <a:p>
            <a:r>
              <a:rPr lang="en-US" dirty="0"/>
              <a:t>Success of Standard Model in HEP </a:t>
            </a:r>
            <a:br>
              <a:rPr lang="en-US" dirty="0"/>
            </a:br>
            <a:r>
              <a:rPr lang="en-US" dirty="0"/>
              <a:t>But Unknown Remains </a:t>
            </a:r>
          </a:p>
        </p:txBody>
      </p:sp>
      <p:pic>
        <p:nvPicPr>
          <p:cNvPr id="1026" name="Picture 2">
            <a:extLst>
              <a:ext uri="{FF2B5EF4-FFF2-40B4-BE49-F238E27FC236}">
                <a16:creationId xmlns:a16="http://schemas.microsoft.com/office/drawing/2014/main" id="{C51088EC-F9B5-46E6-8090-7939B006F0E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8821" y="1537787"/>
            <a:ext cx="6273939" cy="4684629"/>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a:extLst>
              <a:ext uri="{FF2B5EF4-FFF2-40B4-BE49-F238E27FC236}">
                <a16:creationId xmlns:a16="http://schemas.microsoft.com/office/drawing/2014/main" id="{BE832F87-D72D-4C4B-B29D-B29489ED391E}"/>
              </a:ext>
            </a:extLst>
          </p:cNvPr>
          <p:cNvSpPr txBox="1"/>
          <p:nvPr/>
        </p:nvSpPr>
        <p:spPr>
          <a:xfrm>
            <a:off x="501316" y="6277673"/>
            <a:ext cx="6479466" cy="276999"/>
          </a:xfrm>
          <a:prstGeom prst="rect">
            <a:avLst/>
          </a:prstGeom>
          <a:noFill/>
        </p:spPr>
        <p:txBody>
          <a:bodyPr wrap="none" rtlCol="0">
            <a:spAutoFit/>
          </a:bodyPr>
          <a:lstStyle/>
          <a:p>
            <a:r>
              <a:rPr lang="en-US" sz="1200" dirty="0">
                <a:hlinkClick r:id="rId3"/>
              </a:rPr>
              <a:t>https://atlas.web.cern.ch/Atlas/GROUPS/PHYSICS/PUBNOTES/ATL-PHYS-PUB-2022-009/</a:t>
            </a:r>
            <a:r>
              <a:rPr lang="en-US" sz="1200" dirty="0"/>
              <a:t> </a:t>
            </a:r>
          </a:p>
        </p:txBody>
      </p:sp>
      <p:pic>
        <p:nvPicPr>
          <p:cNvPr id="1028" name="Picture 4" descr="Standard model">
            <a:extLst>
              <a:ext uri="{FF2B5EF4-FFF2-40B4-BE49-F238E27FC236}">
                <a16:creationId xmlns:a16="http://schemas.microsoft.com/office/drawing/2014/main" id="{0686B977-260C-4F34-983B-4F6EF0B9A9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2919" y="3167794"/>
            <a:ext cx="2974173" cy="29741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nti-matter">
            <a:extLst>
              <a:ext uri="{FF2B5EF4-FFF2-40B4-BE49-F238E27FC236}">
                <a16:creationId xmlns:a16="http://schemas.microsoft.com/office/drawing/2014/main" id="{E360391C-7B43-4D11-88B0-0DD2A61897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6270" y="1841575"/>
            <a:ext cx="1411204" cy="140555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ark matter">
            <a:extLst>
              <a:ext uri="{FF2B5EF4-FFF2-40B4-BE49-F238E27FC236}">
                <a16:creationId xmlns:a16="http://schemas.microsoft.com/office/drawing/2014/main" id="{9B584FBC-664E-4950-980D-E753931B25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74034" y="1520896"/>
            <a:ext cx="3034308" cy="243133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Universe">
            <a:extLst>
              <a:ext uri="{FF2B5EF4-FFF2-40B4-BE49-F238E27FC236}">
                <a16:creationId xmlns:a16="http://schemas.microsoft.com/office/drawing/2014/main" id="{77BBDC99-7EE0-4063-836C-2A3CDD3ED4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42871" y="4631360"/>
            <a:ext cx="2381250" cy="1533525"/>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EB2C6697-5EFC-4578-9005-7C0D0AA63F74}"/>
              </a:ext>
            </a:extLst>
          </p:cNvPr>
          <p:cNvSpPr txBox="1"/>
          <p:nvPr/>
        </p:nvSpPr>
        <p:spPr>
          <a:xfrm>
            <a:off x="2050702" y="6518307"/>
            <a:ext cx="2962671" cy="307777"/>
          </a:xfrm>
          <a:prstGeom prst="rect">
            <a:avLst/>
          </a:prstGeom>
          <a:noFill/>
        </p:spPr>
        <p:txBody>
          <a:bodyPr wrap="none" rtlCol="0">
            <a:spAutoFit/>
          </a:bodyPr>
          <a:lstStyle/>
          <a:p>
            <a:r>
              <a:rPr lang="en-US" dirty="0">
                <a:hlinkClick r:id="rId8"/>
              </a:rPr>
              <a:t>https://atlas.cern/Discover/Physics</a:t>
            </a:r>
            <a:r>
              <a:rPr lang="en-US" dirty="0"/>
              <a:t> </a:t>
            </a:r>
          </a:p>
        </p:txBody>
      </p:sp>
      <p:sp>
        <p:nvSpPr>
          <p:cNvPr id="6" name="投影片編號版面配置區 5">
            <a:extLst>
              <a:ext uri="{FF2B5EF4-FFF2-40B4-BE49-F238E27FC236}">
                <a16:creationId xmlns:a16="http://schemas.microsoft.com/office/drawing/2014/main" id="{1BC5C6A0-D02A-4C5C-A7C6-F474E6C7F9CB}"/>
              </a:ext>
            </a:extLst>
          </p:cNvPr>
          <p:cNvSpPr>
            <a:spLocks noGrp="1"/>
          </p:cNvSpPr>
          <p:nvPr>
            <p:ph type="sldNum" sz="quarter" idx="12"/>
          </p:nvPr>
        </p:nvSpPr>
        <p:spPr/>
        <p:txBody>
          <a:bodyPr/>
          <a:lstStyle/>
          <a:p>
            <a:pPr>
              <a:defRPr/>
            </a:pPr>
            <a:fld id="{4396A207-07FB-42F6-B213-05D7673CECAA}" type="slidenum">
              <a:rPr lang="en-US" altLang="ja-JP" smtClean="0"/>
              <a:pPr>
                <a:defRPr/>
              </a:pPr>
              <a:t>2</a:t>
            </a:fld>
            <a:endParaRPr lang="en-US" altLang="ja-JP" dirty="0"/>
          </a:p>
        </p:txBody>
      </p:sp>
      <p:sp>
        <p:nvSpPr>
          <p:cNvPr id="7" name="文字方塊 6">
            <a:extLst>
              <a:ext uri="{FF2B5EF4-FFF2-40B4-BE49-F238E27FC236}">
                <a16:creationId xmlns:a16="http://schemas.microsoft.com/office/drawing/2014/main" id="{D95A29E1-557B-4C72-9A2C-4784CCBE1E8E}"/>
              </a:ext>
            </a:extLst>
          </p:cNvPr>
          <p:cNvSpPr txBox="1"/>
          <p:nvPr/>
        </p:nvSpPr>
        <p:spPr>
          <a:xfrm>
            <a:off x="9298575" y="6169113"/>
            <a:ext cx="1976823" cy="307777"/>
          </a:xfrm>
          <a:prstGeom prst="rect">
            <a:avLst/>
          </a:prstGeom>
          <a:noFill/>
        </p:spPr>
        <p:txBody>
          <a:bodyPr wrap="none" rtlCol="0">
            <a:spAutoFit/>
          </a:bodyPr>
          <a:lstStyle/>
          <a:p>
            <a:r>
              <a:rPr lang="en-US" dirty="0">
                <a:solidFill>
                  <a:srgbClr val="FF0000"/>
                </a:solidFill>
              </a:rPr>
              <a:t>Early Universe, gravity</a:t>
            </a:r>
          </a:p>
        </p:txBody>
      </p:sp>
      <p:sp>
        <p:nvSpPr>
          <p:cNvPr id="15" name="文字方塊 14">
            <a:extLst>
              <a:ext uri="{FF2B5EF4-FFF2-40B4-BE49-F238E27FC236}">
                <a16:creationId xmlns:a16="http://schemas.microsoft.com/office/drawing/2014/main" id="{18448C4A-1AEA-46EB-8DDC-E0C649461B41}"/>
              </a:ext>
            </a:extLst>
          </p:cNvPr>
          <p:cNvSpPr txBox="1"/>
          <p:nvPr/>
        </p:nvSpPr>
        <p:spPr>
          <a:xfrm>
            <a:off x="9773510" y="3895296"/>
            <a:ext cx="2204193" cy="307777"/>
          </a:xfrm>
          <a:prstGeom prst="rect">
            <a:avLst/>
          </a:prstGeom>
          <a:noFill/>
        </p:spPr>
        <p:txBody>
          <a:bodyPr wrap="none" rtlCol="0">
            <a:spAutoFit/>
          </a:bodyPr>
          <a:lstStyle/>
          <a:p>
            <a:r>
              <a:rPr lang="en-US" dirty="0">
                <a:solidFill>
                  <a:srgbClr val="FF0000"/>
                </a:solidFill>
              </a:rPr>
              <a:t>Dark Matter, Dark Energy</a:t>
            </a:r>
          </a:p>
        </p:txBody>
      </p:sp>
      <p:sp>
        <p:nvSpPr>
          <p:cNvPr id="16" name="文字方塊 15">
            <a:extLst>
              <a:ext uri="{FF2B5EF4-FFF2-40B4-BE49-F238E27FC236}">
                <a16:creationId xmlns:a16="http://schemas.microsoft.com/office/drawing/2014/main" id="{C62B2362-CCF6-4CD0-A730-AC949DA16D8B}"/>
              </a:ext>
            </a:extLst>
          </p:cNvPr>
          <p:cNvSpPr txBox="1"/>
          <p:nvPr/>
        </p:nvSpPr>
        <p:spPr>
          <a:xfrm>
            <a:off x="6752919" y="1517576"/>
            <a:ext cx="2282676" cy="307777"/>
          </a:xfrm>
          <a:prstGeom prst="rect">
            <a:avLst/>
          </a:prstGeom>
          <a:noFill/>
        </p:spPr>
        <p:txBody>
          <a:bodyPr wrap="none" rtlCol="0">
            <a:spAutoFit/>
          </a:bodyPr>
          <a:lstStyle/>
          <a:p>
            <a:r>
              <a:rPr lang="en-US" dirty="0">
                <a:solidFill>
                  <a:srgbClr val="FF0000"/>
                </a:solidFill>
              </a:rPr>
              <a:t>Antimatter, Parity Violation</a:t>
            </a:r>
          </a:p>
        </p:txBody>
      </p:sp>
    </p:spTree>
    <p:extLst>
      <p:ext uri="{BB962C8B-B14F-4D97-AF65-F5344CB8AC3E}">
        <p14:creationId xmlns:p14="http://schemas.microsoft.com/office/powerpoint/2010/main" val="3599083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文字方塊 1">
            <a:extLst>
              <a:ext uri="{FF2B5EF4-FFF2-40B4-BE49-F238E27FC236}">
                <a16:creationId xmlns:a16="http://schemas.microsoft.com/office/drawing/2014/main" id="{32312E4F-F046-4271-842F-A2953F83081C}"/>
              </a:ext>
            </a:extLst>
          </p:cNvPr>
          <p:cNvSpPr txBox="1">
            <a:spLocks noChangeArrowheads="1"/>
          </p:cNvSpPr>
          <p:nvPr/>
        </p:nvSpPr>
        <p:spPr bwMode="auto">
          <a:xfrm>
            <a:off x="71438" y="769938"/>
            <a:ext cx="12072937" cy="6027737"/>
          </a:xfrm>
          <a:prstGeom prst="rect">
            <a:avLst/>
          </a:prstGeom>
          <a:solidFill>
            <a:srgbClr val="CCECFF"/>
          </a:solidFill>
          <a:ln w="9525">
            <a:solidFill>
              <a:srgbClr val="FF0000"/>
            </a:solidFill>
            <a:miter lim="800000"/>
            <a:headEnd/>
            <a:tailEnd/>
          </a:ln>
        </p:spPr>
        <p:txBody>
          <a:bodyPr>
            <a:spAutoFit/>
          </a:bodyPr>
          <a:lstStyle>
            <a:lvl1pPr marL="457200" indent="-4572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1pPr>
            <a:lvl2pPr marL="800100" indent="-3429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新細明體" panose="02020500000000000000" pitchFamily="18" charset="-120"/>
                <a:sym typeface="Arial" panose="020B0604020202020204" pitchFamily="34" charset="0"/>
              </a:defRPr>
            </a:lvl9pPr>
          </a:lstStyle>
          <a:p>
            <a:pPr>
              <a:spcAft>
                <a:spcPts val="200"/>
              </a:spcAft>
              <a:buClr>
                <a:srgbClr val="FF0000"/>
              </a:buClr>
              <a:buFont typeface="Webdings" panose="05030102010509060703" pitchFamily="18" charset="2"/>
              <a:buChar char="@"/>
            </a:pPr>
            <a:r>
              <a:rPr lang="en-US" altLang="zh-TW" sz="2600" b="1">
                <a:latin typeface="Calibri" panose="020F0502020204030204" pitchFamily="34" charset="0"/>
                <a:cs typeface="Calibri" panose="020F0502020204030204" pitchFamily="34" charset="0"/>
              </a:rPr>
              <a:t>TEXONO.</a:t>
            </a:r>
            <a:r>
              <a:rPr lang="en-US" altLang="zh-TW" sz="2600" b="1">
                <a:latin typeface="Symbol" panose="05050102010706020507" pitchFamily="18" charset="2"/>
                <a:cs typeface="Calibri" panose="020F0502020204030204" pitchFamily="34" charset="0"/>
              </a:rPr>
              <a:t>n</a:t>
            </a:r>
            <a:r>
              <a:rPr lang="en-US" altLang="zh-TW" sz="2600" b="1">
                <a:latin typeface="Calibri" panose="020F0502020204030204" pitchFamily="34" charset="0"/>
                <a:cs typeface="Calibri" panose="020F0502020204030204" pitchFamily="34" charset="0"/>
              </a:rPr>
              <a:t>  @ neutrino physicis towards reactor </a:t>
            </a:r>
            <a:r>
              <a:rPr lang="en-US" altLang="zh-TW" sz="2600" b="1">
                <a:latin typeface="Symbol" panose="05050102010706020507" pitchFamily="18" charset="2"/>
                <a:cs typeface="Calibri" panose="020F0502020204030204" pitchFamily="34" charset="0"/>
              </a:rPr>
              <a:t>n</a:t>
            </a:r>
            <a:r>
              <a:rPr lang="en-US" altLang="zh-TW" sz="2600" b="1">
                <a:latin typeface="Calibri" panose="020F0502020204030204" pitchFamily="34" charset="0"/>
                <a:cs typeface="Calibri" panose="020F0502020204030204" pitchFamily="34" charset="0"/>
              </a:rPr>
              <a:t>N observation</a:t>
            </a:r>
          </a:p>
          <a:p>
            <a:pPr lvl="1">
              <a:spcAft>
                <a:spcPts val="200"/>
              </a:spcAft>
              <a:buClr>
                <a:srgbClr val="FF0000"/>
              </a:buClr>
              <a:buFont typeface="Wingdings" panose="05000000000000000000" pitchFamily="2" charset="2"/>
              <a:buChar char="þ"/>
            </a:pPr>
            <a:r>
              <a:rPr lang="en-US" altLang="zh-TW" sz="2600" b="1">
                <a:solidFill>
                  <a:srgbClr val="0000FF"/>
                </a:solidFill>
                <a:latin typeface="Calibri" panose="020F0502020204030204" pitchFamily="34" charset="0"/>
                <a:cs typeface="Calibri" panose="020F0502020204030204" pitchFamily="34" charset="0"/>
              </a:rPr>
              <a:t>Reactor decommissioned 2023,  operation till 2025, DM analysis</a:t>
            </a:r>
          </a:p>
          <a:p>
            <a:pPr lvl="1">
              <a:spcAft>
                <a:spcPts val="200"/>
              </a:spcAft>
              <a:buClr>
                <a:srgbClr val="FF0000"/>
              </a:buClr>
              <a:buFont typeface="Wingdings" panose="05000000000000000000" pitchFamily="2" charset="2"/>
              <a:buChar char="þ"/>
            </a:pPr>
            <a:r>
              <a:rPr lang="en-US" altLang="zh-TW" sz="2600" b="1">
                <a:solidFill>
                  <a:srgbClr val="CC00CC"/>
                </a:solidFill>
                <a:latin typeface="Calibri" panose="020F0502020204030204" pitchFamily="34" charset="0"/>
                <a:cs typeface="Calibri" panose="020F0502020204030204" pitchFamily="34" charset="0"/>
              </a:rPr>
              <a:t>sub-keV EC-PCGe R&amp;D, reduce threshold via new configuration</a:t>
            </a:r>
          </a:p>
          <a:p>
            <a:pPr lvl="1">
              <a:spcAft>
                <a:spcPts val="200"/>
              </a:spcAft>
              <a:buClr>
                <a:srgbClr val="FF0000"/>
              </a:buClr>
              <a:buFont typeface="Wingdings" panose="05000000000000000000" pitchFamily="2" charset="2"/>
              <a:buChar char="þ"/>
            </a:pPr>
            <a:r>
              <a:rPr lang="en-US" altLang="zh-TW" sz="2600" b="1">
                <a:solidFill>
                  <a:srgbClr val="0000FF"/>
                </a:solidFill>
                <a:latin typeface="Calibri" panose="020F0502020204030204" pitchFamily="34" charset="0"/>
                <a:cs typeface="Calibri" panose="020F0502020204030204" pitchFamily="34" charset="0"/>
              </a:rPr>
              <a:t>Options of moving [O(100eV) ECGe’s] to international labs to continue (&gt;2025)</a:t>
            </a:r>
          </a:p>
          <a:p>
            <a:pPr>
              <a:spcAft>
                <a:spcPts val="200"/>
              </a:spcAft>
              <a:buClr>
                <a:srgbClr val="FF0000"/>
              </a:buClr>
              <a:buFont typeface="Webdings" panose="05030102010509060703" pitchFamily="18" charset="2"/>
              <a:buChar char="@"/>
            </a:pPr>
            <a:r>
              <a:rPr lang="en-US" altLang="zh-TW" sz="2600" b="1">
                <a:latin typeface="Calibri" panose="020F0502020204030204" pitchFamily="34" charset="0"/>
                <a:cs typeface="Calibri" panose="020F0502020204030204" pitchFamily="34" charset="0"/>
              </a:rPr>
              <a:t>TEXONO.DM  @ CDEX-300  </a:t>
            </a:r>
            <a:r>
              <a:rPr lang="en-US" altLang="zh-TW" sz="2600" b="1">
                <a:latin typeface="Calibri" panose="020F0502020204030204" pitchFamily="34" charset="0"/>
                <a:cs typeface="Calibri" panose="020F0502020204030204" pitchFamily="34" charset="0"/>
                <a:sym typeface="Wingdings" panose="05000000000000000000" pitchFamily="2" charset="2"/>
              </a:rPr>
              <a:t>@CJPL</a:t>
            </a:r>
          </a:p>
          <a:p>
            <a:pPr lvl="1">
              <a:spcAft>
                <a:spcPts val="200"/>
              </a:spcAft>
              <a:buClr>
                <a:srgbClr val="FF0000"/>
              </a:buClr>
              <a:buFont typeface="Wingdings" panose="05000000000000000000" pitchFamily="2" charset="2"/>
              <a:buChar char="þ"/>
            </a:pPr>
            <a:r>
              <a:rPr lang="en-US" altLang="zh-TW" sz="2600" b="1">
                <a:solidFill>
                  <a:srgbClr val="0000FF"/>
                </a:solidFill>
                <a:latin typeface="Calibri" panose="020F0502020204030204" pitchFamily="34" charset="0"/>
                <a:cs typeface="Calibri" panose="020F0502020204030204" pitchFamily="34" charset="0"/>
              </a:rPr>
              <a:t>14-m diameter cryostat </a:t>
            </a:r>
            <a:r>
              <a:rPr lang="en-US" altLang="zh-TW" sz="2600" b="1">
                <a:solidFill>
                  <a:srgbClr val="0000FF"/>
                </a:solidFill>
                <a:latin typeface="Calibri" panose="020F0502020204030204" pitchFamily="34" charset="0"/>
                <a:cs typeface="Calibri" panose="020F0502020204030204" pitchFamily="34" charset="0"/>
                <a:sym typeface="Wingdings" panose="05000000000000000000" pitchFamily="2" charset="2"/>
              </a:rPr>
              <a:t> operation &amp; DAQ &amp; Analysis</a:t>
            </a:r>
            <a:endParaRPr lang="en-US" altLang="zh-TW" sz="2600" b="1">
              <a:solidFill>
                <a:srgbClr val="0000FF"/>
              </a:solidFill>
              <a:latin typeface="Calibri" panose="020F0502020204030204" pitchFamily="34" charset="0"/>
              <a:cs typeface="Calibri" panose="020F0502020204030204" pitchFamily="34" charset="0"/>
            </a:endParaRPr>
          </a:p>
          <a:p>
            <a:pPr lvl="1">
              <a:spcAft>
                <a:spcPts val="200"/>
              </a:spcAft>
              <a:buClr>
                <a:srgbClr val="FF0000"/>
              </a:buClr>
              <a:buFont typeface="Wingdings" panose="05000000000000000000" pitchFamily="2" charset="2"/>
              <a:buChar char="þ"/>
            </a:pPr>
            <a:r>
              <a:rPr lang="en-US" altLang="zh-TW" sz="2600" b="1">
                <a:solidFill>
                  <a:srgbClr val="CC00CC"/>
                </a:solidFill>
                <a:latin typeface="Symbol" panose="05050102010706020507" pitchFamily="18" charset="2"/>
                <a:cs typeface="Calibri" panose="020F0502020204030204" pitchFamily="34" charset="0"/>
              </a:rPr>
              <a:t>0nbb</a:t>
            </a:r>
            <a:r>
              <a:rPr lang="en-US" altLang="zh-TW" sz="2600" b="1">
                <a:solidFill>
                  <a:srgbClr val="CC00CC"/>
                </a:solidFill>
                <a:latin typeface="Calibri" panose="020F0502020204030204" pitchFamily="34" charset="0"/>
                <a:cs typeface="Calibri" panose="020F0502020204030204" pitchFamily="34" charset="0"/>
              </a:rPr>
              <a:t> grade background control for DM</a:t>
            </a:r>
            <a:r>
              <a:rPr lang="zh-TW" altLang="en-US" sz="2600" b="1">
                <a:solidFill>
                  <a:srgbClr val="CC00CC"/>
                </a:solidFill>
                <a:latin typeface="Calibri" panose="020F0502020204030204" pitchFamily="34" charset="0"/>
                <a:cs typeface="Calibri" panose="020F0502020204030204" pitchFamily="34" charset="0"/>
              </a:rPr>
              <a:t> </a:t>
            </a:r>
            <a:r>
              <a:rPr lang="en-US" altLang="zh-TW" sz="2600" b="1">
                <a:solidFill>
                  <a:srgbClr val="CC00CC"/>
                </a:solidFill>
                <a:latin typeface="Calibri" panose="020F0502020204030204" pitchFamily="34" charset="0"/>
                <a:cs typeface="Calibri" panose="020F0502020204030204" pitchFamily="34" charset="0"/>
              </a:rPr>
              <a:t>searches</a:t>
            </a:r>
          </a:p>
          <a:p>
            <a:pPr lvl="1">
              <a:spcAft>
                <a:spcPts val="200"/>
              </a:spcAft>
              <a:buClr>
                <a:srgbClr val="FF0000"/>
              </a:buClr>
              <a:buFont typeface="Wingdings" panose="05000000000000000000" pitchFamily="2" charset="2"/>
              <a:buChar char="þ"/>
            </a:pPr>
            <a:r>
              <a:rPr lang="en-US" altLang="zh-TW" sz="2600" b="1">
                <a:solidFill>
                  <a:srgbClr val="0000FF"/>
                </a:solidFill>
                <a:latin typeface="Calibri" panose="020F0502020204030204" pitchFamily="34" charset="0"/>
                <a:cs typeface="Calibri" panose="020F0502020204030204" pitchFamily="34" charset="0"/>
              </a:rPr>
              <a:t>Light DM Searches with Diverse BDM scenario</a:t>
            </a:r>
          </a:p>
          <a:p>
            <a:pPr lvl="1">
              <a:spcAft>
                <a:spcPts val="200"/>
              </a:spcAft>
              <a:buClr>
                <a:srgbClr val="FF0000"/>
              </a:buClr>
              <a:buFont typeface="Wingdings" panose="05000000000000000000" pitchFamily="2" charset="2"/>
              <a:buChar char="þ"/>
            </a:pPr>
            <a:r>
              <a:rPr lang="en-US" altLang="zh-TW" sz="2600" b="1">
                <a:solidFill>
                  <a:srgbClr val="CC00CC"/>
                </a:solidFill>
                <a:latin typeface="Calibri" panose="020F0502020204030204" pitchFamily="34" charset="0"/>
                <a:cs typeface="Calibri" panose="020F0502020204030204" pitchFamily="34" charset="0"/>
              </a:rPr>
              <a:t>Explore Ge1T “World Experiment” for 0</a:t>
            </a:r>
            <a:r>
              <a:rPr lang="en-US" altLang="zh-TW" sz="2600" b="1">
                <a:solidFill>
                  <a:srgbClr val="CC00CC"/>
                </a:solidFill>
                <a:latin typeface="Symbol" panose="05050102010706020507" pitchFamily="18" charset="2"/>
                <a:cs typeface="Calibri" panose="020F0502020204030204" pitchFamily="34" charset="0"/>
              </a:rPr>
              <a:t>nbb</a:t>
            </a:r>
            <a:endParaRPr lang="en-US" altLang="zh-TW" sz="2600" b="1">
              <a:solidFill>
                <a:srgbClr val="CC00CC"/>
              </a:solidFill>
              <a:latin typeface="Calibri" panose="020F0502020204030204" pitchFamily="34" charset="0"/>
              <a:cs typeface="Calibri" panose="020F0502020204030204" pitchFamily="34" charset="0"/>
            </a:endParaRPr>
          </a:p>
          <a:p>
            <a:pPr>
              <a:spcAft>
                <a:spcPts val="200"/>
              </a:spcAft>
              <a:buClr>
                <a:srgbClr val="FF0000"/>
              </a:buClr>
              <a:buFont typeface="Webdings" panose="05030102010509060703" pitchFamily="18" charset="2"/>
              <a:buChar char="@"/>
            </a:pPr>
            <a:r>
              <a:rPr lang="en-US" altLang="zh-TW" sz="2600" b="1">
                <a:latin typeface="Calibri" panose="020F0502020204030204" pitchFamily="34" charset="0"/>
                <a:cs typeface="Calibri" panose="020F0502020204030204" pitchFamily="34" charset="0"/>
              </a:rPr>
              <a:t>TEXONO.Th</a:t>
            </a:r>
          </a:p>
          <a:p>
            <a:pPr lvl="1">
              <a:spcAft>
                <a:spcPts val="200"/>
              </a:spcAft>
              <a:buClr>
                <a:srgbClr val="FF0000"/>
              </a:buClr>
              <a:buFont typeface="Wingdings" panose="05000000000000000000" pitchFamily="2" charset="2"/>
              <a:buChar char="þ"/>
            </a:pPr>
            <a:r>
              <a:rPr lang="en-US" altLang="zh-TW" sz="2600" b="1">
                <a:solidFill>
                  <a:srgbClr val="0000FF"/>
                </a:solidFill>
                <a:latin typeface="Symbol" panose="05050102010706020507" pitchFamily="18" charset="2"/>
                <a:cs typeface="Calibri" panose="020F0502020204030204" pitchFamily="34" charset="0"/>
              </a:rPr>
              <a:t>n/c</a:t>
            </a:r>
            <a:r>
              <a:rPr lang="en-US" altLang="zh-TW" sz="2600" b="1">
                <a:solidFill>
                  <a:srgbClr val="0000FF"/>
                </a:solidFill>
                <a:latin typeface="Calibri" panose="020F0502020204030204" pitchFamily="34" charset="0"/>
                <a:cs typeface="Calibri" panose="020F0502020204030204" pitchFamily="34" charset="0"/>
              </a:rPr>
              <a:t>-atom interactions; Time-of-Flight in DM &amp; BSM; QM coherency in </a:t>
            </a:r>
            <a:r>
              <a:rPr lang="en-US" altLang="zh-TW" sz="2600" b="1">
                <a:solidFill>
                  <a:srgbClr val="0000FF"/>
                </a:solidFill>
                <a:latin typeface="Symbol" panose="05050102010706020507" pitchFamily="18" charset="2"/>
                <a:cs typeface="Calibri" panose="020F0502020204030204" pitchFamily="34" charset="0"/>
              </a:rPr>
              <a:t>n</a:t>
            </a:r>
            <a:r>
              <a:rPr lang="en-US" altLang="zh-TW" sz="2600" b="1">
                <a:solidFill>
                  <a:srgbClr val="0000FF"/>
                </a:solidFill>
                <a:latin typeface="Calibri" panose="020F0502020204030204" pitchFamily="34" charset="0"/>
                <a:cs typeface="Calibri" panose="020F0502020204030204" pitchFamily="34" charset="0"/>
              </a:rPr>
              <a:t>N elastic</a:t>
            </a:r>
          </a:p>
          <a:p>
            <a:pPr>
              <a:spcAft>
                <a:spcPts val="200"/>
              </a:spcAft>
              <a:buClr>
                <a:srgbClr val="FF0000"/>
              </a:buClr>
              <a:buFont typeface="Webdings" panose="05030102010509060703" pitchFamily="18" charset="2"/>
              <a:buChar char="@"/>
            </a:pPr>
            <a:r>
              <a:rPr lang="en-US" altLang="zh-TW" sz="2600" b="1">
                <a:latin typeface="Calibri" panose="020F0502020204030204" pitchFamily="34" charset="0"/>
                <a:cs typeface="Calibri" panose="020F0502020204030204" pitchFamily="34" charset="0"/>
              </a:rPr>
              <a:t>TEXONO.GR  @LIGO,CHRONOS @ASGRAF</a:t>
            </a:r>
          </a:p>
          <a:p>
            <a:pPr lvl="1">
              <a:spcAft>
                <a:spcPts val="200"/>
              </a:spcAft>
              <a:buClr>
                <a:srgbClr val="FF0000"/>
              </a:buClr>
              <a:buFont typeface="Wingdings" panose="05000000000000000000" pitchFamily="2" charset="2"/>
              <a:buChar char="þ"/>
            </a:pPr>
            <a:r>
              <a:rPr lang="en-US" altLang="zh-TW" sz="2600" b="1">
                <a:solidFill>
                  <a:srgbClr val="0000FF"/>
                </a:solidFill>
                <a:latin typeface="Calibri" panose="020F0502020204030204" pitchFamily="34" charset="0"/>
                <a:cs typeface="Calibri" panose="020F0502020204030204" pitchFamily="34" charset="0"/>
              </a:rPr>
              <a:t>LIGO: Calibraion, Mirror Coating, Cryogenics, Physics</a:t>
            </a:r>
          </a:p>
          <a:p>
            <a:pPr lvl="1">
              <a:spcAft>
                <a:spcPts val="200"/>
              </a:spcAft>
              <a:buClr>
                <a:srgbClr val="FF0000"/>
              </a:buClr>
              <a:buFont typeface="Wingdings" panose="05000000000000000000" pitchFamily="2" charset="2"/>
              <a:buChar char="þ"/>
            </a:pPr>
            <a:r>
              <a:rPr lang="en-US" altLang="zh-TW" sz="2600" b="1">
                <a:solidFill>
                  <a:srgbClr val="CC00CC"/>
                </a:solidFill>
                <a:latin typeface="Calibri" panose="020F0502020204030204" pitchFamily="34" charset="0"/>
                <a:cs typeface="Calibri" panose="020F0502020204030204" pitchFamily="34" charset="0"/>
              </a:rPr>
              <a:t>CHRONOS project</a:t>
            </a:r>
          </a:p>
        </p:txBody>
      </p:sp>
      <p:pic>
        <p:nvPicPr>
          <p:cNvPr id="6147" name="圖片 2">
            <a:extLst>
              <a:ext uri="{FF2B5EF4-FFF2-40B4-BE49-F238E27FC236}">
                <a16:creationId xmlns:a16="http://schemas.microsoft.com/office/drawing/2014/main" id="{F3E475DF-1267-4083-A9BD-3A40B3D9F2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28225" y="85725"/>
            <a:ext cx="2176463" cy="1773238"/>
          </a:xfrm>
          <a:prstGeom prst="rect">
            <a:avLst/>
          </a:prstGeom>
          <a:noFill/>
          <a:ln w="28575">
            <a:solidFill>
              <a:srgbClr val="CCECFF"/>
            </a:solidFill>
            <a:miter lim="800000"/>
            <a:headEnd/>
            <a:tailEnd/>
          </a:ln>
          <a:extLst>
            <a:ext uri="{909E8E84-426E-40DD-AFC4-6F175D3DCCD1}">
              <a14:hiddenFill xmlns:a14="http://schemas.microsoft.com/office/drawing/2010/main">
                <a:solidFill>
                  <a:srgbClr val="FFFFFF"/>
                </a:solidFill>
              </a14:hiddenFill>
            </a:ext>
          </a:extLst>
        </p:spPr>
      </p:pic>
      <p:sp>
        <p:nvSpPr>
          <p:cNvPr id="4" name="文字方塊 3">
            <a:extLst>
              <a:ext uri="{FF2B5EF4-FFF2-40B4-BE49-F238E27FC236}">
                <a16:creationId xmlns:a16="http://schemas.microsoft.com/office/drawing/2014/main" id="{A8070C39-8B7F-4ABB-BCAF-DA41F10C1FD5}"/>
              </a:ext>
            </a:extLst>
          </p:cNvPr>
          <p:cNvSpPr txBox="1"/>
          <p:nvPr/>
        </p:nvSpPr>
        <p:spPr>
          <a:xfrm>
            <a:off x="198438" y="50800"/>
            <a:ext cx="8939212" cy="646113"/>
          </a:xfrm>
          <a:prstGeom prst="rect">
            <a:avLst/>
          </a:prstGeom>
          <a:solidFill>
            <a:srgbClr val="0000FF"/>
          </a:solidFill>
        </p:spPr>
        <p:txBody>
          <a:bodyPr>
            <a:spAutoFit/>
          </a:bodyPr>
          <a:lstStyle/>
          <a:p>
            <a:pPr>
              <a:defRPr/>
            </a:pPr>
            <a:r>
              <a:rPr lang="en-US" altLang="zh-TW" sz="3600" b="1" dirty="0">
                <a:solidFill>
                  <a:srgbClr val="FFFF00"/>
                </a:solidFill>
                <a:latin typeface="Calibri" panose="020F0502020204030204" pitchFamily="34" charset="0"/>
                <a:cs typeface="Calibri" panose="020F0502020204030204" pitchFamily="34" charset="0"/>
              </a:rPr>
              <a:t>TEXONO Program – Future Road Map </a:t>
            </a:r>
            <a:r>
              <a:rPr lang="en-US" altLang="zh-TW" sz="2000" b="1" i="1" dirty="0">
                <a:solidFill>
                  <a:schemeClr val="accent6">
                    <a:lumMod val="20000"/>
                    <a:lumOff val="80000"/>
                  </a:schemeClr>
                </a:solidFill>
                <a:latin typeface="Calibri" panose="020F0502020204030204" pitchFamily="34" charset="0"/>
                <a:cs typeface="Calibri" panose="020F0502020204030204" pitchFamily="34" charset="0"/>
              </a:rPr>
              <a:t>[H.T. Wong]</a:t>
            </a:r>
            <a:endParaRPr lang="zh-TW" altLang="en-US" sz="2000" b="1" i="1" dirty="0">
              <a:solidFill>
                <a:schemeClr val="accent6">
                  <a:lumMod val="20000"/>
                  <a:lumOff val="80000"/>
                </a:schemeClr>
              </a:solidFill>
              <a:latin typeface="Calibri" panose="020F0502020204030204" pitchFamily="34" charset="0"/>
              <a:cs typeface="Calibri" panose="020F0502020204030204" pitchFamily="34" charset="0"/>
            </a:endParaRPr>
          </a:p>
        </p:txBody>
      </p:sp>
      <p:pic>
        <p:nvPicPr>
          <p:cNvPr id="6149" name="圖片 4">
            <a:extLst>
              <a:ext uri="{FF2B5EF4-FFF2-40B4-BE49-F238E27FC236}">
                <a16:creationId xmlns:a16="http://schemas.microsoft.com/office/drawing/2014/main" id="{F8446874-C85B-4B78-8924-772396D3098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13788" y="2593975"/>
            <a:ext cx="1298575" cy="1296988"/>
          </a:xfrm>
          <a:prstGeom prst="rect">
            <a:avLst/>
          </a:prstGeom>
          <a:noFill/>
          <a:ln w="19050">
            <a:solidFill>
              <a:srgbClr val="006600"/>
            </a:solidFill>
            <a:miter lim="800000"/>
            <a:headEnd/>
            <a:tailEnd/>
          </a:ln>
          <a:extLst>
            <a:ext uri="{909E8E84-426E-40DD-AFC4-6F175D3DCCD1}">
              <a14:hiddenFill xmlns:a14="http://schemas.microsoft.com/office/drawing/2010/main">
                <a:solidFill>
                  <a:srgbClr val="FFFFFF"/>
                </a:solidFill>
              </a14:hiddenFill>
            </a:ext>
          </a:extLst>
        </p:spPr>
      </p:pic>
      <p:pic>
        <p:nvPicPr>
          <p:cNvPr id="6150" name="圖片 5">
            <a:extLst>
              <a:ext uri="{FF2B5EF4-FFF2-40B4-BE49-F238E27FC236}">
                <a16:creationId xmlns:a16="http://schemas.microsoft.com/office/drawing/2014/main" id="{628D602A-7CFF-47E0-84EF-3480F6AFAD8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544175" y="3241675"/>
            <a:ext cx="1068388" cy="144462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151" name="圖片 2">
            <a:extLst>
              <a:ext uri="{FF2B5EF4-FFF2-40B4-BE49-F238E27FC236}">
                <a16:creationId xmlns:a16="http://schemas.microsoft.com/office/drawing/2014/main" id="{7AC6BCC2-B6EF-4464-9D70-0F84364B3DF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237663" y="5549900"/>
            <a:ext cx="2779712"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圖片 8">
            <a:extLst>
              <a:ext uri="{FF2B5EF4-FFF2-40B4-BE49-F238E27FC236}">
                <a16:creationId xmlns:a16="http://schemas.microsoft.com/office/drawing/2014/main" id="{BAEC6432-CE8C-40ED-A2FF-73D48D9F458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73182" y="6175375"/>
            <a:ext cx="2773363" cy="546100"/>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2" name="投影片編號版面配置區 1">
            <a:extLst>
              <a:ext uri="{FF2B5EF4-FFF2-40B4-BE49-F238E27FC236}">
                <a16:creationId xmlns:a16="http://schemas.microsoft.com/office/drawing/2014/main" id="{C8534652-7D9F-4EB7-A1C8-2CDF44602677}"/>
              </a:ext>
            </a:extLst>
          </p:cNvPr>
          <p:cNvSpPr>
            <a:spLocks noGrp="1"/>
          </p:cNvSpPr>
          <p:nvPr>
            <p:ph type="sldNum" sz="quarter" idx="12"/>
          </p:nvPr>
        </p:nvSpPr>
        <p:spPr/>
        <p:txBody>
          <a:bodyPr/>
          <a:lstStyle/>
          <a:p>
            <a:fld id="{68A37D7C-45A4-1E48-9CB2-7A12DF447D18}" type="slidenum">
              <a:rPr kumimoji="1" lang="zh-TW" altLang="en-US" smtClean="0"/>
              <a:t>20</a:t>
            </a:fld>
            <a:endParaRPr kumimoji="1" lang="zh-TW" altLang="en-US"/>
          </a:p>
        </p:txBody>
      </p:sp>
    </p:spTree>
  </p:cSld>
  <p:clrMapOvr>
    <a:masterClrMapping/>
  </p:clrMapOvr>
  <p:transition advTm="3488"/>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A3DF9CC9-271E-4EE6-8D0E-D6FB83CD1F76}"/>
              </a:ext>
            </a:extLst>
          </p:cNvPr>
          <p:cNvSpPr>
            <a:spLocks noGrp="1"/>
          </p:cNvSpPr>
          <p:nvPr>
            <p:ph type="title"/>
          </p:nvPr>
        </p:nvSpPr>
        <p:spPr/>
        <p:txBody>
          <a:bodyPr/>
          <a:lstStyle/>
          <a:p>
            <a:r>
              <a:rPr lang="en-US" dirty="0"/>
              <a:t>Urgent </a:t>
            </a:r>
            <a:r>
              <a:rPr lang="en-US" dirty="0" err="1"/>
              <a:t>Issusion</a:t>
            </a:r>
            <a:r>
              <a:rPr lang="en-US" dirty="0"/>
              <a:t>: Recruiting</a:t>
            </a:r>
          </a:p>
        </p:txBody>
      </p:sp>
      <p:sp>
        <p:nvSpPr>
          <p:cNvPr id="5" name="內容版面配置區 4">
            <a:extLst>
              <a:ext uri="{FF2B5EF4-FFF2-40B4-BE49-F238E27FC236}">
                <a16:creationId xmlns:a16="http://schemas.microsoft.com/office/drawing/2014/main" id="{8C32DF0C-4B37-4B8E-8BCD-654B190AFB75}"/>
              </a:ext>
            </a:extLst>
          </p:cNvPr>
          <p:cNvSpPr>
            <a:spLocks noGrp="1"/>
          </p:cNvSpPr>
          <p:nvPr>
            <p:ph idx="1"/>
          </p:nvPr>
        </p:nvSpPr>
        <p:spPr/>
        <p:txBody>
          <a:bodyPr/>
          <a:lstStyle/>
          <a:p>
            <a:r>
              <a:rPr lang="en-US" dirty="0"/>
              <a:t>In 2022, we interviewed three candidates with BGs on collider physics: one junior and two senior ones.</a:t>
            </a:r>
          </a:p>
          <a:p>
            <a:r>
              <a:rPr lang="en-US" dirty="0"/>
              <a:t>The junior one did not match our expectations well. One senior colleague did not fit because he would like to stay at CERN due to family constrain. The other senior colleague was not considered due to age and his immediate/long-term research plan.</a:t>
            </a:r>
          </a:p>
          <a:p>
            <a:r>
              <a:rPr lang="en-US" b="1" dirty="0">
                <a:solidFill>
                  <a:srgbClr val="FF0000"/>
                </a:solidFill>
              </a:rPr>
              <a:t>We keep looking </a:t>
            </a:r>
            <a:r>
              <a:rPr lang="en-US" b="1">
                <a:solidFill>
                  <a:srgbClr val="FF0000"/>
                </a:solidFill>
              </a:rPr>
              <a:t>for the candidates </a:t>
            </a:r>
            <a:r>
              <a:rPr lang="en-US" b="1" dirty="0">
                <a:solidFill>
                  <a:srgbClr val="FF0000"/>
                </a:solidFill>
              </a:rPr>
              <a:t>on collider physics and GW.</a:t>
            </a:r>
          </a:p>
        </p:txBody>
      </p:sp>
      <p:sp>
        <p:nvSpPr>
          <p:cNvPr id="3" name="投影片編號版面配置區 2">
            <a:extLst>
              <a:ext uri="{FF2B5EF4-FFF2-40B4-BE49-F238E27FC236}">
                <a16:creationId xmlns:a16="http://schemas.microsoft.com/office/drawing/2014/main" id="{C3E9E2B1-8C80-4B5A-8593-DE5FA8A479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7D7C-45A4-1E48-9CB2-7A12DF447D18}" type="slidenum">
              <a:rPr kumimoji="1" lang="zh-TW" altLang="en-US" sz="20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zh-TW" altLang="en-US" sz="20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55354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Summary</a:t>
            </a:r>
          </a:p>
        </p:txBody>
      </p:sp>
      <p:sp>
        <p:nvSpPr>
          <p:cNvPr id="3" name="內容版面配置區 2"/>
          <p:cNvSpPr>
            <a:spLocks noGrp="1"/>
          </p:cNvSpPr>
          <p:nvPr>
            <p:ph idx="1"/>
          </p:nvPr>
        </p:nvSpPr>
        <p:spPr/>
        <p:txBody>
          <a:bodyPr>
            <a:normAutofit/>
          </a:bodyPr>
          <a:lstStyle/>
          <a:p>
            <a:r>
              <a:rPr lang="en-US" dirty="0"/>
              <a:t>Future projects are classified under two themes of “</a:t>
            </a:r>
            <a:r>
              <a:rPr lang="en-US" b="1" dirty="0"/>
              <a:t>Collider</a:t>
            </a:r>
            <a:r>
              <a:rPr lang="en-US" dirty="0"/>
              <a:t>” and “</a:t>
            </a:r>
            <a:r>
              <a:rPr lang="en-US" b="1" dirty="0"/>
              <a:t>Gravitational Wave</a:t>
            </a:r>
            <a:r>
              <a:rPr lang="en-US" dirty="0"/>
              <a:t>”, commonly supported by “</a:t>
            </a:r>
            <a:r>
              <a:rPr lang="en-US" b="1" dirty="0"/>
              <a:t>Instrumentation</a:t>
            </a:r>
            <a:r>
              <a:rPr lang="en-US" dirty="0"/>
              <a:t>”.</a:t>
            </a:r>
          </a:p>
          <a:p>
            <a:r>
              <a:rPr lang="en-US" dirty="0"/>
              <a:t>TIDC is a framework where the HEP expertise is shared among the whole Taiwan HEP community. </a:t>
            </a:r>
          </a:p>
          <a:p>
            <a:r>
              <a:rPr lang="en-US" dirty="0"/>
              <a:t>We participates in World-wide GW Observatories, via contributions to two different sub-programs.</a:t>
            </a:r>
          </a:p>
          <a:p>
            <a:r>
              <a:rPr lang="en-US" b="1" dirty="0">
                <a:solidFill>
                  <a:srgbClr val="FF0000"/>
                </a:solidFill>
              </a:rPr>
              <a:t>Faculty recruiting in the order of preference: Collider (LHC, EIC, CEPC(ILC/CLIC/FCC)); GW.</a:t>
            </a:r>
          </a:p>
        </p:txBody>
      </p:sp>
      <p:sp>
        <p:nvSpPr>
          <p:cNvPr id="4" name="投影片編號版面配置區 3"/>
          <p:cNvSpPr>
            <a:spLocks noGrp="1"/>
          </p:cNvSpPr>
          <p:nvPr>
            <p:ph type="sldNum" sz="quarter" idx="12"/>
          </p:nvPr>
        </p:nvSpPr>
        <p:spPr/>
        <p:txBody>
          <a:bodyPr/>
          <a:lstStyle/>
          <a:p>
            <a:fld id="{68A37D7C-45A4-1E48-9CB2-7A12DF447D18}" type="slidenum">
              <a:rPr kumimoji="1" lang="zh-TW" altLang="en-US" smtClean="0"/>
              <a:pPr/>
              <a:t>22</a:t>
            </a:fld>
            <a:endParaRPr kumimoji="1" lang="zh-TW" altLang="en-US" dirty="0"/>
          </a:p>
        </p:txBody>
      </p:sp>
    </p:spTree>
    <p:extLst>
      <p:ext uri="{BB962C8B-B14F-4D97-AF65-F5344CB8AC3E}">
        <p14:creationId xmlns:p14="http://schemas.microsoft.com/office/powerpoint/2010/main" val="495044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A29DEDC7-2B99-457D-8A08-E1F2526D355C}"/>
              </a:ext>
            </a:extLst>
          </p:cNvPr>
          <p:cNvSpPr>
            <a:spLocks noGrp="1"/>
          </p:cNvSpPr>
          <p:nvPr>
            <p:ph type="title"/>
          </p:nvPr>
        </p:nvSpPr>
        <p:spPr/>
        <p:txBody>
          <a:bodyPr/>
          <a:lstStyle/>
          <a:p>
            <a:r>
              <a:rPr lang="en-US" dirty="0"/>
              <a:t>Backup</a:t>
            </a:r>
          </a:p>
        </p:txBody>
      </p:sp>
      <p:sp>
        <p:nvSpPr>
          <p:cNvPr id="6" name="文字版面配置區 5">
            <a:extLst>
              <a:ext uri="{FF2B5EF4-FFF2-40B4-BE49-F238E27FC236}">
                <a16:creationId xmlns:a16="http://schemas.microsoft.com/office/drawing/2014/main" id="{54B1F56B-487D-40A0-828B-CD70F4E2EC11}"/>
              </a:ext>
            </a:extLst>
          </p:cNvPr>
          <p:cNvSpPr>
            <a:spLocks noGrp="1"/>
          </p:cNvSpPr>
          <p:nvPr>
            <p:ph type="body" idx="1"/>
          </p:nvPr>
        </p:nvSpPr>
        <p:spPr/>
        <p:txBody>
          <a:bodyPr/>
          <a:lstStyle/>
          <a:p>
            <a:endParaRPr lang="en-US"/>
          </a:p>
        </p:txBody>
      </p:sp>
      <p:sp>
        <p:nvSpPr>
          <p:cNvPr id="4" name="投影片編號版面配置區 3">
            <a:extLst>
              <a:ext uri="{FF2B5EF4-FFF2-40B4-BE49-F238E27FC236}">
                <a16:creationId xmlns:a16="http://schemas.microsoft.com/office/drawing/2014/main" id="{1BECFD58-0D5B-4127-9CF9-DA524502173F}"/>
              </a:ext>
            </a:extLst>
          </p:cNvPr>
          <p:cNvSpPr>
            <a:spLocks noGrp="1"/>
          </p:cNvSpPr>
          <p:nvPr>
            <p:ph type="sldNum" sz="quarter" idx="12"/>
          </p:nvPr>
        </p:nvSpPr>
        <p:spPr/>
        <p:txBody>
          <a:bodyPr/>
          <a:lstStyle/>
          <a:p>
            <a:fld id="{68A37D7C-45A4-1E48-9CB2-7A12DF447D18}" type="slidenum">
              <a:rPr kumimoji="1" lang="zh-TW" altLang="en-US" smtClean="0"/>
              <a:pPr/>
              <a:t>23</a:t>
            </a:fld>
            <a:endParaRPr kumimoji="1" lang="zh-TW" altLang="en-US" dirty="0"/>
          </a:p>
        </p:txBody>
      </p:sp>
    </p:spTree>
    <p:extLst>
      <p:ext uri="{BB962C8B-B14F-4D97-AF65-F5344CB8AC3E}">
        <p14:creationId xmlns:p14="http://schemas.microsoft.com/office/powerpoint/2010/main" val="374098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橢圓 13">
            <a:extLst>
              <a:ext uri="{FF2B5EF4-FFF2-40B4-BE49-F238E27FC236}">
                <a16:creationId xmlns:a16="http://schemas.microsoft.com/office/drawing/2014/main" id="{6D1534E3-7376-8D41-87BA-6C13E2FB069E}"/>
              </a:ext>
            </a:extLst>
          </p:cNvPr>
          <p:cNvSpPr/>
          <p:nvPr/>
        </p:nvSpPr>
        <p:spPr>
          <a:xfrm>
            <a:off x="2508738" y="5419927"/>
            <a:ext cx="8033755" cy="1191846"/>
          </a:xfrm>
          <a:prstGeom prst="ellipse">
            <a:avLst/>
          </a:prstGeom>
          <a:gradFill>
            <a:gsLst>
              <a:gs pos="0">
                <a:srgbClr val="FF0000"/>
              </a:gs>
              <a:gs pos="50000">
                <a:srgbClr val="9CB86E"/>
              </a:gs>
              <a:gs pos="100000">
                <a:srgbClr val="156B1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7269" tIns="43636" rIns="87269" bIns="43636" anchor="ctr"/>
          <a:lstStyle/>
          <a:p>
            <a:pPr algn="ctr" eaLnBrk="1" hangingPunct="1">
              <a:defRPr/>
            </a:pPr>
            <a:endParaRPr lang="zh-TW" altLang="en-US" sz="1351">
              <a:solidFill>
                <a:srgbClr val="FFFFFF"/>
              </a:solidFill>
              <a:cs typeface="新細明體" charset="0"/>
            </a:endParaRPr>
          </a:p>
        </p:txBody>
      </p:sp>
      <p:sp>
        <p:nvSpPr>
          <p:cNvPr id="8" name="橢圓 7">
            <a:extLst>
              <a:ext uri="{FF2B5EF4-FFF2-40B4-BE49-F238E27FC236}">
                <a16:creationId xmlns:a16="http://schemas.microsoft.com/office/drawing/2014/main" id="{21148355-C800-F548-99B4-2E2D50B5945B}"/>
              </a:ext>
            </a:extLst>
          </p:cNvPr>
          <p:cNvSpPr/>
          <p:nvPr/>
        </p:nvSpPr>
        <p:spPr>
          <a:xfrm>
            <a:off x="6244500" y="1634752"/>
            <a:ext cx="4208347" cy="3844183"/>
          </a:xfrm>
          <a:prstGeom prst="ellipse">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7269" tIns="43636" rIns="87269" bIns="43636" anchor="ctr"/>
          <a:lstStyle/>
          <a:p>
            <a:pPr algn="ctr" eaLnBrk="1" hangingPunct="1">
              <a:defRPr/>
            </a:pPr>
            <a:endParaRPr lang="en-US" altLang="zh-TW" sz="2000" b="1" dirty="0">
              <a:solidFill>
                <a:srgbClr val="FF0000"/>
              </a:solidFill>
              <a:cs typeface="新細明體" charset="0"/>
            </a:endParaRPr>
          </a:p>
        </p:txBody>
      </p:sp>
      <p:sp>
        <p:nvSpPr>
          <p:cNvPr id="6" name="橢圓 5">
            <a:extLst>
              <a:ext uri="{FF2B5EF4-FFF2-40B4-BE49-F238E27FC236}">
                <a16:creationId xmlns:a16="http://schemas.microsoft.com/office/drawing/2014/main" id="{306439EF-C006-F749-87D6-E3896068040A}"/>
              </a:ext>
            </a:extLst>
          </p:cNvPr>
          <p:cNvSpPr/>
          <p:nvPr/>
        </p:nvSpPr>
        <p:spPr>
          <a:xfrm>
            <a:off x="2008094" y="1645525"/>
            <a:ext cx="4213809" cy="3889346"/>
          </a:xfrm>
          <a:prstGeom prst="ellipse">
            <a:avLst/>
          </a:prstGeom>
          <a:gradFill>
            <a:gsLst>
              <a:gs pos="0">
                <a:srgbClr val="8488C4"/>
              </a:gs>
              <a:gs pos="53000">
                <a:srgbClr val="D4DEFF"/>
              </a:gs>
              <a:gs pos="83000">
                <a:srgbClr val="D4DEFF"/>
              </a:gs>
              <a:gs pos="100000">
                <a:srgbClr val="96AB9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7269" tIns="43636" rIns="87269" bIns="43636" anchor="ctr"/>
          <a:lstStyle/>
          <a:p>
            <a:pPr algn="ctr" eaLnBrk="1" hangingPunct="1">
              <a:defRPr/>
            </a:pPr>
            <a:endParaRPr lang="zh-TW" altLang="en-US" sz="1351">
              <a:solidFill>
                <a:srgbClr val="FFFFFF"/>
              </a:solidFill>
              <a:cs typeface="新細明體" charset="0"/>
            </a:endParaRPr>
          </a:p>
        </p:txBody>
      </p:sp>
      <p:sp>
        <p:nvSpPr>
          <p:cNvPr id="19462" name="矩形 8">
            <a:extLst>
              <a:ext uri="{FF2B5EF4-FFF2-40B4-BE49-F238E27FC236}">
                <a16:creationId xmlns:a16="http://schemas.microsoft.com/office/drawing/2014/main" id="{33CC8073-F85F-4D4A-B30B-709D60E066F1}"/>
              </a:ext>
            </a:extLst>
          </p:cNvPr>
          <p:cNvSpPr>
            <a:spLocks noChangeArrowheads="1"/>
          </p:cNvSpPr>
          <p:nvPr/>
        </p:nvSpPr>
        <p:spPr bwMode="auto">
          <a:xfrm>
            <a:off x="2119967" y="2316329"/>
            <a:ext cx="3800476" cy="2611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6" rIns="87269" bIns="43636">
            <a:spAutoFit/>
          </a:bodyPr>
          <a:lstStyle>
            <a:lvl1pPr>
              <a:defRPr kumimoji="1">
                <a:solidFill>
                  <a:schemeClr val="tx1"/>
                </a:solidFill>
                <a:latin typeface="Calibri" panose="020F0502020204030204" pitchFamily="34" charset="0"/>
                <a:ea typeface="新細明體" panose="02020500000000000000" pitchFamily="18" charset="-120"/>
              </a:defRPr>
            </a:lvl1pPr>
            <a:lvl2pPr marL="742950" indent="-285750">
              <a:defRPr kumimoji="1">
                <a:solidFill>
                  <a:schemeClr val="tx1"/>
                </a:solidFill>
                <a:latin typeface="Calibri" panose="020F0502020204030204" pitchFamily="34" charset="0"/>
                <a:ea typeface="新細明體" panose="02020500000000000000" pitchFamily="18" charset="-120"/>
              </a:defRPr>
            </a:lvl2pPr>
            <a:lvl3pPr marL="1143000" indent="-228600">
              <a:defRPr kumimoji="1">
                <a:solidFill>
                  <a:schemeClr val="tx1"/>
                </a:solidFill>
                <a:latin typeface="Calibri" panose="020F0502020204030204" pitchFamily="34" charset="0"/>
                <a:ea typeface="新細明體" panose="02020500000000000000" pitchFamily="18" charset="-120"/>
              </a:defRPr>
            </a:lvl3pPr>
            <a:lvl4pPr marL="1600200" indent="-228600">
              <a:defRPr kumimoji="1">
                <a:solidFill>
                  <a:schemeClr val="tx1"/>
                </a:solidFill>
                <a:latin typeface="Calibri" panose="020F0502020204030204" pitchFamily="34" charset="0"/>
                <a:ea typeface="新細明體" panose="02020500000000000000" pitchFamily="18" charset="-120"/>
              </a:defRPr>
            </a:lvl4pPr>
            <a:lvl5pPr marL="2057400" indent="-22860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9pPr>
          </a:lstStyle>
          <a:p>
            <a:pPr algn="ctr"/>
            <a:r>
              <a:rPr lang="en-US" altLang="zh-TW" sz="4400" b="1" dirty="0">
                <a:solidFill>
                  <a:srgbClr val="0000FF"/>
                </a:solidFill>
              </a:rPr>
              <a:t>Collider</a:t>
            </a:r>
            <a:br>
              <a:rPr lang="en-US" altLang="zh-TW" sz="2000" b="1" dirty="0">
                <a:solidFill>
                  <a:srgbClr val="0000FF"/>
                </a:solidFill>
              </a:rPr>
            </a:br>
            <a:r>
              <a:rPr lang="en-US" altLang="zh-TW" sz="2000" b="1" dirty="0"/>
              <a:t>ATLAS, EIC, CEPC </a:t>
            </a:r>
          </a:p>
          <a:p>
            <a:pPr algn="ctr"/>
            <a:r>
              <a:rPr lang="en-US" altLang="zh-TW" sz="2000" b="1" dirty="0"/>
              <a:t>Fixed-target (Hadron)</a:t>
            </a:r>
          </a:p>
          <a:p>
            <a:pPr algn="ctr"/>
            <a:endParaRPr lang="en-US" altLang="zh-TW" sz="2000" b="1" dirty="0"/>
          </a:p>
          <a:p>
            <a:pPr algn="ctr"/>
            <a:r>
              <a:rPr lang="en-US" altLang="zh-TW" sz="2000" b="1" dirty="0"/>
              <a:t>TEXONO.</a:t>
            </a:r>
            <a:r>
              <a:rPr lang="en-US" altLang="zh-TW" sz="2000" b="1" dirty="0">
                <a:latin typeface="+mn-lt"/>
                <a:cs typeface="Calibri" panose="020F0502020204030204" pitchFamily="34" charset="0"/>
                <a:sym typeface="Symbol" panose="05050102010706020507" pitchFamily="18" charset="2"/>
              </a:rPr>
              <a:t></a:t>
            </a:r>
            <a:r>
              <a:rPr lang="en-US" altLang="zh-TW" sz="2000" b="1" dirty="0"/>
              <a:t>@KSNL</a:t>
            </a:r>
          </a:p>
          <a:p>
            <a:pPr algn="ctr"/>
            <a:r>
              <a:rPr lang="en-US" altLang="zh-TW" sz="2000" b="1" dirty="0"/>
              <a:t>Dark Matter </a:t>
            </a:r>
            <a:br>
              <a:rPr lang="en-US" altLang="zh-TW" sz="2000" b="1" dirty="0"/>
            </a:br>
            <a:r>
              <a:rPr lang="en-US" altLang="zh-TW" sz="2000" b="1" dirty="0"/>
              <a:t>(</a:t>
            </a:r>
            <a:r>
              <a:rPr lang="en-US" altLang="zh-TW" sz="1600" b="1" dirty="0">
                <a:cs typeface="Calibri" panose="020F0502020204030204" pitchFamily="34" charset="0"/>
              </a:rPr>
              <a:t>AMS, TEXONO.DM@CDEX, TASEH</a:t>
            </a:r>
            <a:r>
              <a:rPr lang="en-US" altLang="zh-TW" sz="2000" b="1" dirty="0">
                <a:cs typeface="Calibri" panose="020F0502020204030204" pitchFamily="34" charset="0"/>
              </a:rPr>
              <a:t>)</a:t>
            </a:r>
          </a:p>
        </p:txBody>
      </p:sp>
      <p:sp>
        <p:nvSpPr>
          <p:cNvPr id="19464" name="矩形 10">
            <a:extLst>
              <a:ext uri="{FF2B5EF4-FFF2-40B4-BE49-F238E27FC236}">
                <a16:creationId xmlns:a16="http://schemas.microsoft.com/office/drawing/2014/main" id="{23134557-E692-1045-BAD7-6C2DCCF495F9}"/>
              </a:ext>
            </a:extLst>
          </p:cNvPr>
          <p:cNvSpPr>
            <a:spLocks noChangeArrowheads="1"/>
          </p:cNvSpPr>
          <p:nvPr/>
        </p:nvSpPr>
        <p:spPr bwMode="auto">
          <a:xfrm>
            <a:off x="6418819" y="2357149"/>
            <a:ext cx="3640535" cy="1380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6" rIns="87269" bIns="43636">
            <a:spAutoFit/>
          </a:bodyPr>
          <a:lstStyle>
            <a:lvl1pPr>
              <a:defRPr kumimoji="1">
                <a:solidFill>
                  <a:schemeClr val="tx1"/>
                </a:solidFill>
                <a:latin typeface="Calibri" panose="020F0502020204030204" pitchFamily="34" charset="0"/>
                <a:ea typeface="新細明體" panose="02020500000000000000" pitchFamily="18" charset="-120"/>
              </a:defRPr>
            </a:lvl1pPr>
            <a:lvl2pPr marL="742950" indent="-285750">
              <a:defRPr kumimoji="1">
                <a:solidFill>
                  <a:schemeClr val="tx1"/>
                </a:solidFill>
                <a:latin typeface="Calibri" panose="020F0502020204030204" pitchFamily="34" charset="0"/>
                <a:ea typeface="新細明體" panose="02020500000000000000" pitchFamily="18" charset="-120"/>
              </a:defRPr>
            </a:lvl2pPr>
            <a:lvl3pPr marL="1143000" indent="-228600">
              <a:defRPr kumimoji="1">
                <a:solidFill>
                  <a:schemeClr val="tx1"/>
                </a:solidFill>
                <a:latin typeface="Calibri" panose="020F0502020204030204" pitchFamily="34" charset="0"/>
                <a:ea typeface="新細明體" panose="02020500000000000000" pitchFamily="18" charset="-120"/>
              </a:defRPr>
            </a:lvl3pPr>
            <a:lvl4pPr marL="1600200" indent="-228600">
              <a:defRPr kumimoji="1">
                <a:solidFill>
                  <a:schemeClr val="tx1"/>
                </a:solidFill>
                <a:latin typeface="Calibri" panose="020F0502020204030204" pitchFamily="34" charset="0"/>
                <a:ea typeface="新細明體" panose="02020500000000000000" pitchFamily="18" charset="-120"/>
              </a:defRPr>
            </a:lvl4pPr>
            <a:lvl5pPr marL="2057400" indent="-22860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9pPr>
          </a:lstStyle>
          <a:p>
            <a:pPr algn="ctr"/>
            <a:r>
              <a:rPr lang="en-US" altLang="zh-TW" sz="4400" b="1" dirty="0" err="1">
                <a:solidFill>
                  <a:srgbClr val="0000FF"/>
                </a:solidFill>
              </a:rPr>
              <a:t>Gravi</a:t>
            </a:r>
            <a:r>
              <a:rPr lang="en-US" altLang="zh-TW" sz="4400" b="1" dirty="0">
                <a:solidFill>
                  <a:srgbClr val="0000FF"/>
                </a:solidFill>
              </a:rPr>
              <a:t>. Wave</a:t>
            </a:r>
          </a:p>
          <a:p>
            <a:pPr algn="ctr"/>
            <a:r>
              <a:rPr lang="en-US" altLang="zh-TW" sz="2000" b="1" dirty="0"/>
              <a:t>KAGRA</a:t>
            </a:r>
          </a:p>
          <a:p>
            <a:pPr algn="ctr"/>
            <a:r>
              <a:rPr lang="en-US" altLang="zh-TW" sz="2000" b="1" dirty="0">
                <a:cs typeface="Calibri" panose="020F0502020204030204" pitchFamily="34" charset="0"/>
              </a:rPr>
              <a:t>TEXONO.GR@LIGO</a:t>
            </a:r>
            <a:endParaRPr lang="en-US" altLang="zh-TW" sz="2000" b="1" dirty="0"/>
          </a:p>
        </p:txBody>
      </p:sp>
      <p:sp>
        <p:nvSpPr>
          <p:cNvPr id="2" name="標題 1">
            <a:extLst>
              <a:ext uri="{FF2B5EF4-FFF2-40B4-BE49-F238E27FC236}">
                <a16:creationId xmlns:a16="http://schemas.microsoft.com/office/drawing/2014/main" id="{B071E8F1-3347-4960-AD3C-26E426E6FB3F}"/>
              </a:ext>
            </a:extLst>
          </p:cNvPr>
          <p:cNvSpPr>
            <a:spLocks noGrp="1"/>
          </p:cNvSpPr>
          <p:nvPr>
            <p:ph type="title"/>
          </p:nvPr>
        </p:nvSpPr>
        <p:spPr/>
        <p:txBody>
          <a:bodyPr/>
          <a:lstStyle/>
          <a:p>
            <a:r>
              <a:rPr lang="en-US" altLang="zh-TW" dirty="0"/>
              <a:t>MHEP-EXP</a:t>
            </a:r>
            <a:endParaRPr lang="en-US" dirty="0"/>
          </a:p>
        </p:txBody>
      </p:sp>
      <p:sp>
        <p:nvSpPr>
          <p:cNvPr id="19468" name="投影片編號版面配置區 2">
            <a:extLst>
              <a:ext uri="{FF2B5EF4-FFF2-40B4-BE49-F238E27FC236}">
                <a16:creationId xmlns:a16="http://schemas.microsoft.com/office/drawing/2014/main" id="{BA6968C0-3E84-AA42-BD2A-4246A0153B9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新細明體" panose="02020500000000000000" pitchFamily="18" charset="-120"/>
              </a:defRPr>
            </a:lvl1pPr>
            <a:lvl2pPr marL="742913" indent="-285737">
              <a:defRPr kumimoji="1">
                <a:solidFill>
                  <a:schemeClr val="tx1"/>
                </a:solidFill>
                <a:latin typeface="Calibri" panose="020F0502020204030204" pitchFamily="34" charset="0"/>
                <a:ea typeface="新細明體" panose="02020500000000000000" pitchFamily="18" charset="-120"/>
              </a:defRPr>
            </a:lvl2pPr>
            <a:lvl3pPr marL="1142942" indent="-228589">
              <a:defRPr kumimoji="1">
                <a:solidFill>
                  <a:schemeClr val="tx1"/>
                </a:solidFill>
                <a:latin typeface="Calibri" panose="020F0502020204030204" pitchFamily="34" charset="0"/>
                <a:ea typeface="新細明體" panose="02020500000000000000" pitchFamily="18" charset="-120"/>
              </a:defRPr>
            </a:lvl3pPr>
            <a:lvl4pPr marL="1600120" indent="-228589">
              <a:defRPr kumimoji="1">
                <a:solidFill>
                  <a:schemeClr val="tx1"/>
                </a:solidFill>
                <a:latin typeface="Calibri" panose="020F0502020204030204" pitchFamily="34" charset="0"/>
                <a:ea typeface="新細明體" panose="02020500000000000000" pitchFamily="18" charset="-120"/>
              </a:defRPr>
            </a:lvl4pPr>
            <a:lvl5pPr marL="2057298" indent="-228589">
              <a:defRPr kumimoji="1">
                <a:solidFill>
                  <a:schemeClr val="tx1"/>
                </a:solidFill>
                <a:latin typeface="Calibri" panose="020F0502020204030204" pitchFamily="34" charset="0"/>
                <a:ea typeface="新細明體" panose="02020500000000000000" pitchFamily="18" charset="-120"/>
              </a:defRPr>
            </a:lvl5pPr>
            <a:lvl6pPr marL="2514474" indent="-228589"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6pPr>
            <a:lvl7pPr marL="2971652" indent="-228589"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7pPr>
            <a:lvl8pPr marL="3428829" indent="-228589"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8pPr>
            <a:lvl9pPr marL="3886006" indent="-228589"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9pPr>
          </a:lstStyle>
          <a:p>
            <a:fld id="{CE1C1D85-4D32-6D47-8C25-89879B5A2D9B}" type="slidenum">
              <a:rPr kumimoji="0" lang="zh-TW" altLang="en-US">
                <a:solidFill>
                  <a:srgbClr val="898989"/>
                </a:solidFill>
              </a:rPr>
              <a:pPr/>
              <a:t>24</a:t>
            </a:fld>
            <a:endParaRPr kumimoji="0" lang="zh-TW" altLang="en-US">
              <a:solidFill>
                <a:srgbClr val="898989"/>
              </a:solidFill>
            </a:endParaRPr>
          </a:p>
        </p:txBody>
      </p:sp>
      <p:sp>
        <p:nvSpPr>
          <p:cNvPr id="15" name="矩形 8">
            <a:extLst>
              <a:ext uri="{FF2B5EF4-FFF2-40B4-BE49-F238E27FC236}">
                <a16:creationId xmlns:a16="http://schemas.microsoft.com/office/drawing/2014/main" id="{33CC8073-F85F-4D4A-B30B-709D60E066F1}"/>
              </a:ext>
            </a:extLst>
          </p:cNvPr>
          <p:cNvSpPr>
            <a:spLocks noChangeArrowheads="1"/>
          </p:cNvSpPr>
          <p:nvPr/>
        </p:nvSpPr>
        <p:spPr bwMode="auto">
          <a:xfrm>
            <a:off x="4431327" y="5331373"/>
            <a:ext cx="3974984" cy="119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6" rIns="87269" bIns="43636">
            <a:spAutoFit/>
          </a:bodyPr>
          <a:lstStyle>
            <a:lvl1pPr>
              <a:defRPr kumimoji="1">
                <a:solidFill>
                  <a:schemeClr val="tx1"/>
                </a:solidFill>
                <a:latin typeface="Calibri" panose="020F0502020204030204" pitchFamily="34" charset="0"/>
                <a:ea typeface="新細明體" panose="02020500000000000000" pitchFamily="18" charset="-120"/>
              </a:defRPr>
            </a:lvl1pPr>
            <a:lvl2pPr marL="742950" indent="-285750">
              <a:defRPr kumimoji="1">
                <a:solidFill>
                  <a:schemeClr val="tx1"/>
                </a:solidFill>
                <a:latin typeface="Calibri" panose="020F0502020204030204" pitchFamily="34" charset="0"/>
                <a:ea typeface="新細明體" panose="02020500000000000000" pitchFamily="18" charset="-120"/>
              </a:defRPr>
            </a:lvl2pPr>
            <a:lvl3pPr marL="1143000" indent="-228600">
              <a:defRPr kumimoji="1">
                <a:solidFill>
                  <a:schemeClr val="tx1"/>
                </a:solidFill>
                <a:latin typeface="Calibri" panose="020F0502020204030204" pitchFamily="34" charset="0"/>
                <a:ea typeface="新細明體" panose="02020500000000000000" pitchFamily="18" charset="-120"/>
              </a:defRPr>
            </a:lvl3pPr>
            <a:lvl4pPr marL="1600200" indent="-228600">
              <a:defRPr kumimoji="1">
                <a:solidFill>
                  <a:schemeClr val="tx1"/>
                </a:solidFill>
                <a:latin typeface="Calibri" panose="020F0502020204030204" pitchFamily="34" charset="0"/>
                <a:ea typeface="新細明體" panose="02020500000000000000" pitchFamily="18" charset="-120"/>
              </a:defRPr>
            </a:lvl4pPr>
            <a:lvl5pPr marL="2057400" indent="-22860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9pPr>
          </a:lstStyle>
          <a:p>
            <a:pPr algn="ctr"/>
            <a:r>
              <a:rPr lang="en-US" altLang="zh-TW" sz="2400" b="1" dirty="0">
                <a:solidFill>
                  <a:srgbClr val="0000FF"/>
                </a:solidFill>
              </a:rPr>
              <a:t>Instrumentation</a:t>
            </a:r>
            <a:br>
              <a:rPr lang="en-US" altLang="zh-TW" sz="2400" b="1" dirty="0">
                <a:solidFill>
                  <a:srgbClr val="0000FF"/>
                </a:solidFill>
              </a:rPr>
            </a:br>
            <a:r>
              <a:rPr lang="en-US" altLang="zh-TW" sz="2400" b="1" dirty="0">
                <a:solidFill>
                  <a:srgbClr val="FFFF00"/>
                </a:solidFill>
              </a:rPr>
              <a:t>ASGC</a:t>
            </a:r>
          </a:p>
          <a:p>
            <a:pPr algn="ctr"/>
            <a:r>
              <a:rPr lang="en-US" altLang="zh-TW" sz="2400" b="1" dirty="0">
                <a:solidFill>
                  <a:srgbClr val="FFFF00"/>
                </a:solidFill>
              </a:rPr>
              <a:t>TIDC</a:t>
            </a:r>
          </a:p>
        </p:txBody>
      </p:sp>
    </p:spTree>
    <p:extLst>
      <p:ext uri="{BB962C8B-B14F-4D97-AF65-F5344CB8AC3E}">
        <p14:creationId xmlns:p14="http://schemas.microsoft.com/office/powerpoint/2010/main" val="1666004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CC111707-162B-4120-9026-E02F2F4C7210}"/>
              </a:ext>
            </a:extLst>
          </p:cNvPr>
          <p:cNvSpPr txBox="1"/>
          <p:nvPr/>
        </p:nvSpPr>
        <p:spPr>
          <a:xfrm>
            <a:off x="236538" y="304800"/>
            <a:ext cx="11739562" cy="6002338"/>
          </a:xfrm>
          <a:prstGeom prst="rect">
            <a:avLst/>
          </a:prstGeom>
          <a:solidFill>
            <a:srgbClr val="FFFFCC"/>
          </a:solidFill>
          <a:ln>
            <a:solidFill>
              <a:srgbClr val="0000FF"/>
            </a:solidFill>
          </a:ln>
        </p:spPr>
        <p:txBody>
          <a:bodyPr>
            <a:spAutoFit/>
          </a:bodyPr>
          <a:lstStyle/>
          <a:p>
            <a:pPr>
              <a:defRPr/>
            </a:pPr>
            <a:r>
              <a:rPr lang="en-US" altLang="zh-TW" sz="3200" b="1" dirty="0">
                <a:solidFill>
                  <a:srgbClr val="FF0000"/>
                </a:solidFill>
                <a:latin typeface="Calibri" pitchFamily="34" charset="0"/>
              </a:rPr>
              <a:t>Diversified &amp; Balanced &amp; Complementing Teams:</a:t>
            </a:r>
          </a:p>
          <a:p>
            <a:pPr lvl="1">
              <a:buClr>
                <a:srgbClr val="FF0000"/>
              </a:buClr>
              <a:buFont typeface="Wingdings" pitchFamily="2" charset="2"/>
              <a:buChar char="þ"/>
              <a:defRPr/>
            </a:pPr>
            <a:r>
              <a:rPr lang="zh-TW" altLang="en-US" sz="2000" b="1" dirty="0">
                <a:latin typeface="Calibri" pitchFamily="34" charset="0"/>
              </a:rPr>
              <a:t> </a:t>
            </a:r>
            <a:r>
              <a:rPr lang="en-US" altLang="zh-TW" sz="2800" b="1" dirty="0">
                <a:solidFill>
                  <a:srgbClr val="0000FF"/>
                </a:solidFill>
                <a:latin typeface="Calibri" panose="020F0502020204030204" pitchFamily="34" charset="0"/>
                <a:cs typeface="Calibri" panose="020F0502020204030204" pitchFamily="34" charset="0"/>
              </a:rPr>
              <a:t>Different Scale &amp; Size &amp; Style &amp;</a:t>
            </a:r>
            <a:r>
              <a:rPr lang="zh-TW" altLang="en-US" sz="2800" b="1" dirty="0">
                <a:solidFill>
                  <a:srgbClr val="0000FF"/>
                </a:solidFill>
                <a:latin typeface="Calibri" panose="020F0502020204030204" pitchFamily="34" charset="0"/>
                <a:cs typeface="Calibri" panose="020F0502020204030204" pitchFamily="34" charset="0"/>
              </a:rPr>
              <a:t> </a:t>
            </a:r>
            <a:r>
              <a:rPr lang="en-US" altLang="zh-TW" sz="2800" b="1" dirty="0">
                <a:solidFill>
                  <a:srgbClr val="0000FF"/>
                </a:solidFill>
                <a:latin typeface="Calibri" panose="020F0502020204030204" pitchFamily="34" charset="0"/>
                <a:cs typeface="Calibri" panose="020F0502020204030204" pitchFamily="34" charset="0"/>
              </a:rPr>
              <a:t>Nature of Challenges</a:t>
            </a:r>
          </a:p>
          <a:p>
            <a:pPr marL="1257300" lvl="2" indent="-342900">
              <a:buClr>
                <a:srgbClr val="FF0000"/>
              </a:buClr>
              <a:buFont typeface="Wingdings" pitchFamily="2" charset="2"/>
              <a:buChar char="O"/>
              <a:defRPr/>
            </a:pPr>
            <a:r>
              <a:rPr lang="en-US" altLang="zh-TW" sz="2400" b="1" dirty="0">
                <a:latin typeface="Calibri" pitchFamily="34" charset="0"/>
              </a:rPr>
              <a:t>Group O(1000) to O(10)</a:t>
            </a:r>
          </a:p>
          <a:p>
            <a:pPr marL="1257300" lvl="2" indent="-342900">
              <a:buClr>
                <a:srgbClr val="FF0000"/>
              </a:buClr>
              <a:buFont typeface="Wingdings" pitchFamily="2" charset="2"/>
              <a:buChar char="O"/>
              <a:defRPr/>
            </a:pPr>
            <a:r>
              <a:rPr lang="en-US" altLang="zh-TW" sz="2400" b="1" dirty="0">
                <a:latin typeface="Calibri" pitchFamily="34" charset="0"/>
              </a:rPr>
              <a:t>Participation // national leadership //  key component contributor // overall leadership // small team on advanced hardware  </a:t>
            </a:r>
          </a:p>
          <a:p>
            <a:pPr lvl="1">
              <a:buClr>
                <a:srgbClr val="FF0000"/>
              </a:buClr>
              <a:buFont typeface="Wingdings" pitchFamily="2" charset="2"/>
              <a:buChar char="þ"/>
              <a:defRPr/>
            </a:pPr>
            <a:r>
              <a:rPr lang="en-US" altLang="zh-TW" sz="2800" b="1" dirty="0">
                <a:solidFill>
                  <a:srgbClr val="0000FF"/>
                </a:solidFill>
                <a:latin typeface="Calibri" pitchFamily="34" charset="0"/>
              </a:rPr>
              <a:t>Expertise  &amp; Tools Developed</a:t>
            </a:r>
          </a:p>
          <a:p>
            <a:pPr marL="1371600" lvl="2" indent="-457200">
              <a:buClr>
                <a:srgbClr val="FF0000"/>
              </a:buClr>
              <a:buFont typeface="Wingdings" panose="05000000000000000000" pitchFamily="2" charset="2"/>
              <a:buChar char="O"/>
              <a:defRPr/>
            </a:pPr>
            <a:r>
              <a:rPr lang="en-US" altLang="zh-TW" sz="2400" b="1" dirty="0">
                <a:latin typeface="Calibri" pitchFamily="34" charset="0"/>
              </a:rPr>
              <a:t>Detectors  // Electronics // Computing  H+S-ware //  Analysis // Physics   </a:t>
            </a:r>
          </a:p>
          <a:p>
            <a:pPr lvl="1">
              <a:buClr>
                <a:srgbClr val="FF0000"/>
              </a:buClr>
              <a:buFont typeface="Wingdings" pitchFamily="2" charset="2"/>
              <a:buChar char="þ"/>
              <a:defRPr/>
            </a:pPr>
            <a:r>
              <a:rPr lang="en-US" altLang="zh-TW" sz="2800" b="1" dirty="0">
                <a:solidFill>
                  <a:srgbClr val="0000FF"/>
                </a:solidFill>
                <a:latin typeface="Calibri" pitchFamily="34" charset="0"/>
              </a:rPr>
              <a:t>Collaborators Profiles</a:t>
            </a:r>
          </a:p>
          <a:p>
            <a:pPr marL="1257300" lvl="2" indent="-342900">
              <a:buClr>
                <a:srgbClr val="FF0000"/>
              </a:buClr>
              <a:buFont typeface="Wingdings" pitchFamily="2" charset="2"/>
              <a:buChar char="O"/>
              <a:defRPr/>
            </a:pPr>
            <a:r>
              <a:rPr lang="en-US" altLang="zh-TW" sz="2400" b="1" dirty="0">
                <a:latin typeface="Calibri" pitchFamily="34" charset="0"/>
              </a:rPr>
              <a:t>Domestic &amp; Foreign // Universities , Research Institutes, Industrial Partners // + theorists , engineers ….. </a:t>
            </a:r>
          </a:p>
          <a:p>
            <a:pPr lvl="1">
              <a:buClr>
                <a:srgbClr val="FF0000"/>
              </a:buClr>
              <a:buFont typeface="Wingdings" pitchFamily="2" charset="2"/>
              <a:buChar char="þ"/>
              <a:defRPr/>
            </a:pPr>
            <a:r>
              <a:rPr lang="en-US" altLang="zh-TW" sz="2400" b="1" dirty="0">
                <a:latin typeface="Calibri" pitchFamily="34" charset="0"/>
              </a:rPr>
              <a:t> </a:t>
            </a:r>
            <a:r>
              <a:rPr lang="en-US" altLang="zh-TW" sz="2800" b="1" dirty="0">
                <a:solidFill>
                  <a:srgbClr val="0000FF"/>
                </a:solidFill>
                <a:latin typeface="Calibri" pitchFamily="34" charset="0"/>
              </a:rPr>
              <a:t>Applications/Impact</a:t>
            </a:r>
          </a:p>
          <a:p>
            <a:pPr marL="1257300" lvl="2" indent="-342900">
              <a:buClr>
                <a:srgbClr val="FF0000"/>
              </a:buClr>
              <a:buFont typeface="Wingdings" pitchFamily="2" charset="2"/>
              <a:buChar char="O"/>
              <a:defRPr/>
            </a:pPr>
            <a:r>
              <a:rPr lang="en-US" altLang="zh-TW" sz="2400" b="1" dirty="0">
                <a:latin typeface="Calibri" pitchFamily="34" charset="0"/>
              </a:rPr>
              <a:t>Instrumentation support  for other researchers // Detectors for Medical  Therapy &amp;</a:t>
            </a:r>
            <a:r>
              <a:rPr lang="zh-TW" altLang="en-US" sz="2400" b="1" dirty="0">
                <a:latin typeface="Calibri" pitchFamily="34" charset="0"/>
              </a:rPr>
              <a:t> </a:t>
            </a:r>
            <a:r>
              <a:rPr lang="en-US" altLang="zh-TW" sz="2400" b="1" dirty="0">
                <a:latin typeface="Calibri" pitchFamily="34" charset="0"/>
              </a:rPr>
              <a:t>Other Applications</a:t>
            </a:r>
          </a:p>
          <a:p>
            <a:pPr marL="1257300" lvl="2" indent="-342900">
              <a:buClr>
                <a:srgbClr val="FF0000"/>
              </a:buClr>
              <a:buFont typeface="Wingdings" pitchFamily="2" charset="2"/>
              <a:buChar char="O"/>
              <a:defRPr/>
            </a:pPr>
            <a:r>
              <a:rPr lang="en-US" altLang="zh-TW" sz="2400" b="1" dirty="0">
                <a:latin typeface="Calibri" pitchFamily="34" charset="0"/>
              </a:rPr>
              <a:t>Large-Scale Computing beyond  Particle Physics</a:t>
            </a:r>
          </a:p>
          <a:p>
            <a:pPr marL="1257300" lvl="2" indent="-342900">
              <a:buClr>
                <a:srgbClr val="FF0000"/>
              </a:buClr>
              <a:buFont typeface="Wingdings" pitchFamily="2" charset="2"/>
              <a:buChar char="O"/>
              <a:defRPr/>
            </a:pPr>
            <a:r>
              <a:rPr lang="en-US" altLang="zh-TW" sz="2400" b="1" dirty="0">
                <a:latin typeface="Calibri" pitchFamily="34" charset="0"/>
              </a:rPr>
              <a:t>International Alumni  //  Team &amp; Subjects Propagation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圖片 1">
            <a:extLst>
              <a:ext uri="{FF2B5EF4-FFF2-40B4-BE49-F238E27FC236}">
                <a16:creationId xmlns:a16="http://schemas.microsoft.com/office/drawing/2014/main" id="{714E76FB-3F74-4FBF-9E64-55C75E2375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68471" y="3742348"/>
            <a:ext cx="3695700" cy="249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2" descr="C:\Users\texono_one\Documents\TEXONO\科學月刊\Submitted Materials\五B___國聖微中子實驗室外觀.jpg">
            <a:extLst>
              <a:ext uri="{FF2B5EF4-FFF2-40B4-BE49-F238E27FC236}">
                <a16:creationId xmlns:a16="http://schemas.microsoft.com/office/drawing/2014/main" id="{7B0685F9-C074-4877-9819-27A40B4D3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2631" y="115484"/>
            <a:ext cx="2955449" cy="2046080"/>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8197" name="圖片 1">
            <a:extLst>
              <a:ext uri="{FF2B5EF4-FFF2-40B4-BE49-F238E27FC236}">
                <a16:creationId xmlns:a16="http://schemas.microsoft.com/office/drawing/2014/main" id="{12C28A37-A761-419E-98BB-5E10772C20A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3079" y="4547251"/>
            <a:ext cx="3803627" cy="21742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8" name="圖片 1">
            <a:extLst>
              <a:ext uri="{FF2B5EF4-FFF2-40B4-BE49-F238E27FC236}">
                <a16:creationId xmlns:a16="http://schemas.microsoft.com/office/drawing/2014/main" id="{21B41F06-8169-46C6-962D-FCDFF6A0B88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8931" y="864577"/>
            <a:ext cx="3784600" cy="2593975"/>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pic>
      <p:pic>
        <p:nvPicPr>
          <p:cNvPr id="8199" name="圖片 14">
            <a:extLst>
              <a:ext uri="{FF2B5EF4-FFF2-40B4-BE49-F238E27FC236}">
                <a16:creationId xmlns:a16="http://schemas.microsoft.com/office/drawing/2014/main" id="{8F3214AB-9524-400E-A54A-4F60C8082D2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68471" y="937763"/>
            <a:ext cx="3538537"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圖片 15">
            <a:extLst>
              <a:ext uri="{FF2B5EF4-FFF2-40B4-BE49-F238E27FC236}">
                <a16:creationId xmlns:a16="http://schemas.microsoft.com/office/drawing/2014/main" id="{0097AAFD-65E1-4277-AAF2-17A5F1D4939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4793" y="3982061"/>
            <a:ext cx="3952875" cy="20113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圖片 2">
            <a:extLst>
              <a:ext uri="{FF2B5EF4-FFF2-40B4-BE49-F238E27FC236}">
                <a16:creationId xmlns:a16="http://schemas.microsoft.com/office/drawing/2014/main" id="{D010F68F-8DDC-4DE7-A539-2021339698F0}"/>
              </a:ext>
            </a:extLst>
          </p:cNvPr>
          <p:cNvPicPr>
            <a:picLocks noChangeAspect="1"/>
          </p:cNvPicPr>
          <p:nvPr/>
        </p:nvPicPr>
        <p:blipFill>
          <a:blip r:embed="rId8"/>
          <a:stretch>
            <a:fillRect/>
          </a:stretch>
        </p:blipFill>
        <p:spPr>
          <a:xfrm>
            <a:off x="4248150" y="2267295"/>
            <a:ext cx="3695701" cy="2174224"/>
          </a:xfrm>
          <a:prstGeom prst="rect">
            <a:avLst/>
          </a:prstGeom>
        </p:spPr>
      </p:pic>
      <p:sp>
        <p:nvSpPr>
          <p:cNvPr id="9" name="投影片編號版面配置區 1">
            <a:extLst>
              <a:ext uri="{FF2B5EF4-FFF2-40B4-BE49-F238E27FC236}">
                <a16:creationId xmlns:a16="http://schemas.microsoft.com/office/drawing/2014/main" id="{A2B01D89-2199-486A-BDD0-DCF00B5AC587}"/>
              </a:ext>
            </a:extLst>
          </p:cNvPr>
          <p:cNvSpPr txBox="1">
            <a:spLocks/>
          </p:cNvSpPr>
          <p:nvPr/>
        </p:nvSpPr>
        <p:spPr>
          <a:xfrm>
            <a:off x="8737600" y="6245225"/>
            <a:ext cx="2844800" cy="476250"/>
          </a:xfrm>
          <a:prstGeom prst="rect">
            <a:avLst/>
          </a:prstGeom>
        </p:spPr>
        <p:txBody>
          <a:bodyPr/>
          <a:lstStyle>
            <a:defPPr>
              <a:defRPr lang="zh-TW"/>
            </a:defPPr>
            <a:lvl1pPr algn="l" rtl="0" eaLnBrk="0" fontAlgn="base" hangingPunct="0">
              <a:spcBef>
                <a:spcPct val="0"/>
              </a:spcBef>
              <a:spcAft>
                <a:spcPct val="0"/>
              </a:spcAft>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新細明體" panose="02020500000000000000" pitchFamily="18" charset="-120"/>
                <a:cs typeface="+mn-cs"/>
                <a:sym typeface="Arial" panose="020B0604020202020204" pitchFamily="34" charset="0"/>
              </a:defRPr>
            </a:lvl9pPr>
          </a:lstStyle>
          <a:p>
            <a:pPr algn="r">
              <a:defRPr/>
            </a:pPr>
            <a:fld id="{FDC0B1FF-CD96-4D57-B0F2-63AE106C2B0B}" type="slidenum">
              <a:rPr lang="en-US" altLang="ja-JP" smtClean="0">
                <a:ea typeface="MS PGothic"/>
              </a:rPr>
              <a:pPr algn="r">
                <a:defRPr/>
              </a:pPr>
              <a:t>3</a:t>
            </a:fld>
            <a:endParaRPr lang="en-US" altLang="ja-JP" dirty="0">
              <a:ea typeface="MS PGothic"/>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CustomShape 1"/>
          <p:cNvSpPr/>
          <p:nvPr/>
        </p:nvSpPr>
        <p:spPr>
          <a:xfrm>
            <a:off x="3125460" y="5758901"/>
            <a:ext cx="2732400" cy="935280"/>
          </a:xfrm>
          <a:prstGeom prst="rect">
            <a:avLst/>
          </a:prstGeom>
          <a:solidFill>
            <a:srgbClr val="FDFED2"/>
          </a:solidFill>
          <a:ln w="9360">
            <a:solidFill>
              <a:srgbClr val="000000"/>
            </a:solidFill>
            <a:miter/>
          </a:ln>
        </p:spPr>
        <p:style>
          <a:lnRef idx="0">
            <a:scrgbClr r="0" g="0" b="0"/>
          </a:lnRef>
          <a:fillRef idx="0">
            <a:scrgbClr r="0" g="0" b="0"/>
          </a:fillRef>
          <a:effectRef idx="0">
            <a:scrgbClr r="0" g="0" b="0"/>
          </a:effectRef>
          <a:fontRef idx="minor"/>
        </p:style>
        <p:txBody>
          <a:bodyPr/>
          <a:lstStyle/>
          <a:p>
            <a:endParaRPr lang="en-US" dirty="0"/>
          </a:p>
        </p:txBody>
      </p:sp>
      <p:sp>
        <p:nvSpPr>
          <p:cNvPr id="309" name="CustomShape 2"/>
          <p:cNvSpPr/>
          <p:nvPr/>
        </p:nvSpPr>
        <p:spPr>
          <a:xfrm>
            <a:off x="2435610" y="36171"/>
            <a:ext cx="7823520" cy="997200"/>
          </a:xfrm>
          <a:prstGeom prst="rect">
            <a:avLst/>
          </a:prstGeom>
          <a:solidFill>
            <a:srgbClr val="000000"/>
          </a:solid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defRPr/>
            </a:pPr>
            <a:r>
              <a:rPr lang="en-US" sz="3200" spc="-1" dirty="0">
                <a:solidFill>
                  <a:srgbClr val="FFCCFF"/>
                </a:solidFill>
                <a:latin typeface="Arial"/>
                <a:ea typeface="MS PGothic"/>
              </a:rPr>
              <a:t>Institute of Physics, Academia </a:t>
            </a:r>
            <a:r>
              <a:rPr lang="en-US" sz="3200" spc="-1" dirty="0" err="1">
                <a:solidFill>
                  <a:srgbClr val="FFCCFF"/>
                </a:solidFill>
                <a:latin typeface="Arial"/>
                <a:ea typeface="MS PGothic"/>
              </a:rPr>
              <a:t>Sinica</a:t>
            </a:r>
            <a:endParaRPr lang="en-US" sz="3200" spc="-1" dirty="0">
              <a:latin typeface="Arial"/>
              <a:ea typeface="MS PGothic"/>
            </a:endParaRPr>
          </a:p>
          <a:p>
            <a:pPr algn="ctr">
              <a:defRPr/>
            </a:pPr>
            <a:r>
              <a:rPr lang="en-US" sz="2400" b="1" spc="-1" dirty="0">
                <a:solidFill>
                  <a:srgbClr val="CCECFF"/>
                </a:solidFill>
                <a:latin typeface="Arial"/>
                <a:ea typeface="MS PGothic"/>
              </a:rPr>
              <a:t>MHEP-EXP</a:t>
            </a:r>
            <a:endParaRPr lang="en-US" sz="2400" spc="-1" dirty="0">
              <a:latin typeface="Arial"/>
              <a:ea typeface="MS PGothic"/>
            </a:endParaRPr>
          </a:p>
        </p:txBody>
      </p:sp>
      <p:sp>
        <p:nvSpPr>
          <p:cNvPr id="310" name="CustomShape 3"/>
          <p:cNvSpPr/>
          <p:nvPr/>
        </p:nvSpPr>
        <p:spPr>
          <a:xfrm>
            <a:off x="3101700" y="1153421"/>
            <a:ext cx="3165840" cy="81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defRPr/>
            </a:pPr>
            <a:r>
              <a:rPr lang="en-US" sz="1600" b="1" spc="-1">
                <a:latin typeface="Arial"/>
                <a:ea typeface="Arial Unicode MS"/>
              </a:rPr>
              <a:t>Astroparticle Physics</a:t>
            </a:r>
            <a:r>
              <a:rPr lang="en-US" sz="1600" spc="-1">
                <a:latin typeface="Arial"/>
                <a:ea typeface="Arial Unicode MS"/>
              </a:rPr>
              <a:t> </a:t>
            </a:r>
            <a:endParaRPr lang="en-US" sz="1600" spc="-1">
              <a:latin typeface="Arial"/>
              <a:ea typeface="MS PGothic"/>
            </a:endParaRPr>
          </a:p>
          <a:p>
            <a:pPr>
              <a:defRPr/>
            </a:pPr>
            <a:r>
              <a:rPr lang="en-US" sz="1600" b="1" spc="-1">
                <a:solidFill>
                  <a:srgbClr val="0000FF"/>
                </a:solidFill>
                <a:latin typeface="Arial"/>
                <a:ea typeface="Arial Unicode MS"/>
              </a:rPr>
              <a:t>Study cosmic-rays, search for anti-matter, dark</a:t>
            </a:r>
            <a:r>
              <a:rPr lang="en-US" sz="1600" spc="-1">
                <a:solidFill>
                  <a:srgbClr val="0000FF"/>
                </a:solidFill>
                <a:latin typeface="Arial"/>
                <a:ea typeface="Arial Unicode MS"/>
              </a:rPr>
              <a:t> </a:t>
            </a:r>
            <a:r>
              <a:rPr lang="en-US" sz="1600" b="1" spc="-1">
                <a:solidFill>
                  <a:srgbClr val="0000FF"/>
                </a:solidFill>
                <a:latin typeface="Arial"/>
                <a:ea typeface="Arial Unicode MS"/>
              </a:rPr>
              <a:t>matter</a:t>
            </a:r>
            <a:endParaRPr lang="en-US" sz="1600" spc="-1">
              <a:latin typeface="Arial"/>
              <a:ea typeface="MS PGothic"/>
            </a:endParaRPr>
          </a:p>
        </p:txBody>
      </p:sp>
      <p:sp>
        <p:nvSpPr>
          <p:cNvPr id="311" name="CustomShape 4"/>
          <p:cNvSpPr/>
          <p:nvPr/>
        </p:nvSpPr>
        <p:spPr>
          <a:xfrm>
            <a:off x="3030060" y="3063221"/>
            <a:ext cx="2949840" cy="81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defRPr/>
            </a:pPr>
            <a:r>
              <a:rPr lang="en-US" sz="1600" b="1" spc="-1" dirty="0">
                <a:latin typeface="Arial"/>
                <a:ea typeface="新細明體"/>
              </a:rPr>
              <a:t>Neutrino &amp; Dark Matter Physics</a:t>
            </a:r>
            <a:r>
              <a:rPr lang="en-US" sz="1600" spc="-1" dirty="0">
                <a:latin typeface="Arial"/>
                <a:ea typeface="新細明體"/>
              </a:rPr>
              <a:t> </a:t>
            </a:r>
            <a:endParaRPr lang="en-US" sz="1600" spc="-1" dirty="0">
              <a:latin typeface="Arial"/>
              <a:ea typeface="MS PGothic"/>
            </a:endParaRPr>
          </a:p>
          <a:p>
            <a:pPr>
              <a:defRPr/>
            </a:pPr>
            <a:r>
              <a:rPr lang="en-US" sz="1600" b="1" spc="-1" dirty="0">
                <a:solidFill>
                  <a:srgbClr val="0000FF"/>
                </a:solidFill>
                <a:latin typeface="Arial"/>
                <a:ea typeface="新細明體"/>
              </a:rPr>
              <a:t>With low energy detectors</a:t>
            </a:r>
            <a:endParaRPr lang="en-US" sz="1600" spc="-1" dirty="0">
              <a:latin typeface="Arial"/>
              <a:ea typeface="MS PGothic"/>
            </a:endParaRPr>
          </a:p>
        </p:txBody>
      </p:sp>
      <p:sp>
        <p:nvSpPr>
          <p:cNvPr id="312" name="CustomShape 5"/>
          <p:cNvSpPr/>
          <p:nvPr/>
        </p:nvSpPr>
        <p:spPr>
          <a:xfrm>
            <a:off x="92820" y="4932475"/>
            <a:ext cx="2805480" cy="81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defRPr/>
            </a:pPr>
            <a:r>
              <a:rPr lang="en-US" sz="1600" b="1" spc="-1">
                <a:latin typeface="Arial"/>
                <a:ea typeface="新細明體"/>
              </a:rPr>
              <a:t>Hadron</a:t>
            </a:r>
            <a:r>
              <a:rPr lang="en-US" sz="1600" spc="-1">
                <a:latin typeface="Arial"/>
                <a:ea typeface="新細明體"/>
              </a:rPr>
              <a:t> </a:t>
            </a:r>
            <a:r>
              <a:rPr lang="en-US" sz="1600" b="1" spc="-1">
                <a:latin typeface="Arial"/>
                <a:ea typeface="新細明體"/>
              </a:rPr>
              <a:t> Physics</a:t>
            </a:r>
            <a:r>
              <a:rPr lang="en-US" sz="1600" spc="-1">
                <a:latin typeface="Arial"/>
                <a:ea typeface="新細明體"/>
              </a:rPr>
              <a:t> </a:t>
            </a:r>
            <a:endParaRPr lang="en-US" sz="1600" spc="-1">
              <a:latin typeface="Arial"/>
              <a:ea typeface="MS PGothic"/>
            </a:endParaRPr>
          </a:p>
          <a:p>
            <a:pPr>
              <a:defRPr/>
            </a:pPr>
            <a:r>
              <a:rPr lang="en-US" sz="1600" b="1" spc="-1">
                <a:solidFill>
                  <a:srgbClr val="0000FF"/>
                </a:solidFill>
                <a:latin typeface="Arial"/>
                <a:ea typeface="新細明體"/>
              </a:rPr>
              <a:t>probing nucleons by GeV photons and hadrons</a:t>
            </a:r>
            <a:endParaRPr lang="en-US" sz="1600" spc="-1">
              <a:latin typeface="Arial"/>
              <a:ea typeface="MS PGothic"/>
            </a:endParaRPr>
          </a:p>
        </p:txBody>
      </p:sp>
      <p:sp>
        <p:nvSpPr>
          <p:cNvPr id="313" name="CustomShape 6"/>
          <p:cNvSpPr/>
          <p:nvPr/>
        </p:nvSpPr>
        <p:spPr>
          <a:xfrm>
            <a:off x="9149604" y="3979961"/>
            <a:ext cx="2732400" cy="860760"/>
          </a:xfrm>
          <a:prstGeom prst="rect">
            <a:avLst/>
          </a:prstGeom>
          <a:solidFill>
            <a:srgbClr val="FDFED2"/>
          </a:solidFill>
          <a:ln w="9360">
            <a:solidFill>
              <a:srgbClr val="000000"/>
            </a:solidFill>
            <a:miter/>
          </a:ln>
        </p:spPr>
        <p:style>
          <a:lnRef idx="0">
            <a:scrgbClr r="0" g="0" b="0"/>
          </a:lnRef>
          <a:fillRef idx="0">
            <a:scrgbClr r="0" g="0" b="0"/>
          </a:fillRef>
          <a:effectRef idx="0">
            <a:scrgbClr r="0" g="0" b="0"/>
          </a:effectRef>
          <a:fontRef idx="minor"/>
        </p:style>
      </p:sp>
      <p:sp>
        <p:nvSpPr>
          <p:cNvPr id="314" name="CustomShape 7"/>
          <p:cNvSpPr/>
          <p:nvPr/>
        </p:nvSpPr>
        <p:spPr>
          <a:xfrm>
            <a:off x="3101700" y="1969181"/>
            <a:ext cx="2661120" cy="925560"/>
          </a:xfrm>
          <a:prstGeom prst="rect">
            <a:avLst/>
          </a:prstGeom>
          <a:solidFill>
            <a:srgbClr val="FDFED2"/>
          </a:solidFill>
          <a:ln w="9360">
            <a:solidFill>
              <a:srgbClr val="000000"/>
            </a:solidFill>
            <a:miter/>
          </a:ln>
        </p:spPr>
        <p:style>
          <a:lnRef idx="0">
            <a:scrgbClr r="0" g="0" b="0"/>
          </a:lnRef>
          <a:fillRef idx="0">
            <a:scrgbClr r="0" g="0" b="0"/>
          </a:fillRef>
          <a:effectRef idx="0">
            <a:scrgbClr r="0" g="0" b="0"/>
          </a:effectRef>
          <a:fontRef idx="minor"/>
        </p:style>
      </p:sp>
      <p:sp>
        <p:nvSpPr>
          <p:cNvPr id="316" name="CustomShape 9"/>
          <p:cNvSpPr/>
          <p:nvPr/>
        </p:nvSpPr>
        <p:spPr>
          <a:xfrm>
            <a:off x="3101700" y="4001381"/>
            <a:ext cx="2661120" cy="860760"/>
          </a:xfrm>
          <a:prstGeom prst="rect">
            <a:avLst/>
          </a:prstGeom>
          <a:solidFill>
            <a:srgbClr val="FDFED2"/>
          </a:solidFill>
          <a:ln w="9360">
            <a:solidFill>
              <a:srgbClr val="000000"/>
            </a:solidFill>
            <a:miter/>
          </a:ln>
        </p:spPr>
        <p:style>
          <a:lnRef idx="0">
            <a:scrgbClr r="0" g="0" b="0"/>
          </a:lnRef>
          <a:fillRef idx="0">
            <a:scrgbClr r="0" g="0" b="0"/>
          </a:fillRef>
          <a:effectRef idx="0">
            <a:scrgbClr r="0" g="0" b="0"/>
          </a:effectRef>
          <a:fontRef idx="minor"/>
        </p:style>
      </p:sp>
      <p:sp>
        <p:nvSpPr>
          <p:cNvPr id="317" name="CustomShape 10"/>
          <p:cNvSpPr/>
          <p:nvPr/>
        </p:nvSpPr>
        <p:spPr>
          <a:xfrm>
            <a:off x="171660" y="5768395"/>
            <a:ext cx="2661120" cy="933840"/>
          </a:xfrm>
          <a:prstGeom prst="rect">
            <a:avLst/>
          </a:prstGeom>
          <a:solidFill>
            <a:srgbClr val="FDFED2"/>
          </a:solidFill>
          <a:ln w="9360">
            <a:solidFill>
              <a:srgbClr val="000000"/>
            </a:solidFill>
            <a:miter/>
          </a:ln>
        </p:spPr>
        <p:style>
          <a:lnRef idx="0">
            <a:scrgbClr r="0" g="0" b="0"/>
          </a:lnRef>
          <a:fillRef idx="0">
            <a:scrgbClr r="0" g="0" b="0"/>
          </a:fillRef>
          <a:effectRef idx="0">
            <a:scrgbClr r="0" g="0" b="0"/>
          </a:effectRef>
          <a:fontRef idx="minor"/>
        </p:style>
      </p:sp>
      <p:pic>
        <p:nvPicPr>
          <p:cNvPr id="318" name="Picture 27"/>
          <p:cNvPicPr/>
          <p:nvPr/>
        </p:nvPicPr>
        <p:blipFill>
          <a:blip r:embed="rId3"/>
          <a:stretch/>
        </p:blipFill>
        <p:spPr>
          <a:xfrm>
            <a:off x="3174780" y="4031621"/>
            <a:ext cx="860760" cy="757440"/>
          </a:xfrm>
          <a:prstGeom prst="rect">
            <a:avLst/>
          </a:prstGeom>
          <a:ln>
            <a:noFill/>
          </a:ln>
        </p:spPr>
      </p:pic>
      <p:sp>
        <p:nvSpPr>
          <p:cNvPr id="320" name="CustomShape 12"/>
          <p:cNvSpPr/>
          <p:nvPr/>
        </p:nvSpPr>
        <p:spPr>
          <a:xfrm>
            <a:off x="9149604" y="3090392"/>
            <a:ext cx="2626920" cy="78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defRPr/>
            </a:pPr>
            <a:r>
              <a:rPr lang="en-US" sz="1600" b="1" spc="-1" dirty="0">
                <a:latin typeface="Arial"/>
                <a:ea typeface="新細明體"/>
              </a:rPr>
              <a:t>ASGC </a:t>
            </a:r>
            <a:r>
              <a:rPr lang="en-US" sz="1200" b="1" spc="-1" dirty="0">
                <a:latin typeface="Arial"/>
                <a:ea typeface="新細明體"/>
              </a:rPr>
              <a:t>(Academia </a:t>
            </a:r>
            <a:r>
              <a:rPr lang="en-US" sz="1200" b="1" spc="-1" dirty="0" err="1">
                <a:latin typeface="Arial"/>
                <a:ea typeface="新細明體"/>
              </a:rPr>
              <a:t>Sinica</a:t>
            </a:r>
            <a:r>
              <a:rPr lang="en-US" sz="1200" b="1" spc="-1" dirty="0">
                <a:latin typeface="Arial"/>
                <a:ea typeface="新細明體"/>
              </a:rPr>
              <a:t> Grid Computing Center) </a:t>
            </a:r>
            <a:br>
              <a:rPr lang="en-US" sz="1200" b="1" spc="-1" dirty="0">
                <a:latin typeface="Arial"/>
                <a:ea typeface="新細明體"/>
              </a:rPr>
            </a:br>
            <a:r>
              <a:rPr lang="en-US" sz="1600" b="1" spc="-1" dirty="0">
                <a:solidFill>
                  <a:srgbClr val="0000FF"/>
                </a:solidFill>
                <a:latin typeface="Arial"/>
                <a:ea typeface="新細明體"/>
              </a:rPr>
              <a:t>From HEP to e-Science</a:t>
            </a:r>
            <a:endParaRPr lang="en-US" sz="1600" spc="-1" dirty="0">
              <a:latin typeface="Arial"/>
              <a:ea typeface="MS PGothic"/>
            </a:endParaRPr>
          </a:p>
        </p:txBody>
      </p:sp>
      <p:sp>
        <p:nvSpPr>
          <p:cNvPr id="321" name="CustomShape 13"/>
          <p:cNvSpPr/>
          <p:nvPr/>
        </p:nvSpPr>
        <p:spPr>
          <a:xfrm>
            <a:off x="171660" y="1984435"/>
            <a:ext cx="2661120" cy="925560"/>
          </a:xfrm>
          <a:prstGeom prst="rect">
            <a:avLst/>
          </a:prstGeom>
          <a:solidFill>
            <a:srgbClr val="FDFED2"/>
          </a:solidFill>
          <a:ln w="9360">
            <a:solidFill>
              <a:srgbClr val="000000"/>
            </a:solidFill>
            <a:miter/>
          </a:ln>
        </p:spPr>
        <p:style>
          <a:lnRef idx="0">
            <a:scrgbClr r="0" g="0" b="0"/>
          </a:lnRef>
          <a:fillRef idx="0">
            <a:scrgbClr r="0" g="0" b="0"/>
          </a:fillRef>
          <a:effectRef idx="0">
            <a:scrgbClr r="0" g="0" b="0"/>
          </a:effectRef>
          <a:fontRef idx="minor"/>
        </p:style>
      </p:sp>
      <p:sp>
        <p:nvSpPr>
          <p:cNvPr id="322" name="CustomShape 14"/>
          <p:cNvSpPr/>
          <p:nvPr/>
        </p:nvSpPr>
        <p:spPr>
          <a:xfrm>
            <a:off x="596460" y="1976515"/>
            <a:ext cx="2157840" cy="115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defRPr/>
            </a:pPr>
            <a:r>
              <a:rPr lang="en-US" b="1" spc="-1" dirty="0">
                <a:latin typeface="Times New Roman"/>
                <a:ea typeface="新細明體"/>
              </a:rPr>
              <a:t>ATLAS</a:t>
            </a:r>
            <a:endParaRPr lang="en-US" spc="-1" dirty="0">
              <a:latin typeface="Arial"/>
              <a:ea typeface="MS PGothic"/>
            </a:endParaRPr>
          </a:p>
          <a:p>
            <a:pPr algn="ctr">
              <a:defRPr/>
            </a:pPr>
            <a:r>
              <a:rPr lang="en-US" sz="1600" b="1" spc="-1" dirty="0">
                <a:latin typeface="Times New Roman"/>
                <a:ea typeface="新細明體"/>
              </a:rPr>
              <a:t>1999 ~</a:t>
            </a:r>
            <a:endParaRPr lang="en-US" sz="1600" spc="-1" dirty="0">
              <a:latin typeface="Arial"/>
              <a:ea typeface="MS PGothic"/>
            </a:endParaRPr>
          </a:p>
          <a:p>
            <a:pPr algn="ctr">
              <a:defRPr/>
            </a:pPr>
            <a:r>
              <a:rPr lang="en-US" sz="1200" b="1" i="1" spc="-1" dirty="0">
                <a:solidFill>
                  <a:srgbClr val="008000"/>
                </a:solidFill>
                <a:latin typeface="Times New Roman"/>
                <a:ea typeface="新細明體"/>
              </a:rPr>
              <a:t>S.M. Wang/ S. Hou</a:t>
            </a:r>
            <a:endParaRPr lang="en-US" sz="1200" spc="-1" dirty="0">
              <a:latin typeface="Arial"/>
              <a:ea typeface="MS PGothic"/>
            </a:endParaRPr>
          </a:p>
        </p:txBody>
      </p:sp>
      <p:pic>
        <p:nvPicPr>
          <p:cNvPr id="323" name="Picture 19"/>
          <p:cNvPicPr/>
          <p:nvPr/>
        </p:nvPicPr>
        <p:blipFill>
          <a:blip r:embed="rId4"/>
          <a:stretch/>
        </p:blipFill>
        <p:spPr>
          <a:xfrm>
            <a:off x="243300" y="2055715"/>
            <a:ext cx="509040" cy="727560"/>
          </a:xfrm>
          <a:prstGeom prst="rect">
            <a:avLst/>
          </a:prstGeom>
          <a:ln>
            <a:noFill/>
          </a:ln>
        </p:spPr>
      </p:pic>
      <p:sp>
        <p:nvSpPr>
          <p:cNvPr id="324" name="CustomShape 15"/>
          <p:cNvSpPr/>
          <p:nvPr/>
        </p:nvSpPr>
        <p:spPr>
          <a:xfrm>
            <a:off x="173820" y="1169755"/>
            <a:ext cx="2733840" cy="860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defRPr/>
            </a:pPr>
            <a:r>
              <a:rPr lang="en-US" sz="1600" b="1" spc="-1" dirty="0">
                <a:latin typeface="Arial"/>
                <a:ea typeface="MS PGothic"/>
              </a:rPr>
              <a:t>Collider Physics</a:t>
            </a:r>
            <a:r>
              <a:rPr lang="en-US" sz="1600" spc="-1" dirty="0">
                <a:latin typeface="Arial"/>
                <a:ea typeface="MS PGothic"/>
              </a:rPr>
              <a:t> </a:t>
            </a:r>
          </a:p>
          <a:p>
            <a:pPr>
              <a:lnSpc>
                <a:spcPct val="90000"/>
              </a:lnSpc>
              <a:defRPr/>
            </a:pPr>
            <a:r>
              <a:rPr lang="en-US" sz="1600" b="1" spc="-1" dirty="0">
                <a:solidFill>
                  <a:srgbClr val="0000FF"/>
                </a:solidFill>
                <a:latin typeface="Arial"/>
                <a:ea typeface="MS PGothic"/>
              </a:rPr>
              <a:t>Search for new particles</a:t>
            </a:r>
            <a:r>
              <a:rPr lang="en-US" sz="1600" spc="-1" dirty="0">
                <a:solidFill>
                  <a:srgbClr val="0000FF"/>
                </a:solidFill>
                <a:latin typeface="Arial"/>
                <a:ea typeface="MS PGothic"/>
              </a:rPr>
              <a:t> </a:t>
            </a:r>
            <a:r>
              <a:rPr lang="en-US" sz="1600" b="1" spc="-1" dirty="0">
                <a:solidFill>
                  <a:srgbClr val="0000FF"/>
                </a:solidFill>
                <a:latin typeface="Arial"/>
                <a:ea typeface="MS PGothic"/>
              </a:rPr>
              <a:t>and new physics</a:t>
            </a:r>
            <a:r>
              <a:rPr lang="en-US" sz="1600" spc="-1" dirty="0">
                <a:latin typeface="Arial"/>
                <a:ea typeface="MS PGothic"/>
              </a:rPr>
              <a:t> </a:t>
            </a:r>
          </a:p>
        </p:txBody>
      </p:sp>
      <p:sp>
        <p:nvSpPr>
          <p:cNvPr id="325" name="CustomShape 16"/>
          <p:cNvSpPr/>
          <p:nvPr/>
        </p:nvSpPr>
        <p:spPr>
          <a:xfrm>
            <a:off x="4038420" y="1983581"/>
            <a:ext cx="1724401" cy="787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defRPr/>
            </a:pPr>
            <a:r>
              <a:rPr lang="en-US" b="1" spc="-1" dirty="0">
                <a:latin typeface="Times New Roman"/>
                <a:ea typeface="新細明體"/>
              </a:rPr>
              <a:t>AMS</a:t>
            </a:r>
            <a:endParaRPr lang="en-US" spc="-1" dirty="0">
              <a:latin typeface="Arial"/>
              <a:ea typeface="MS PGothic"/>
            </a:endParaRPr>
          </a:p>
          <a:p>
            <a:pPr algn="ctr">
              <a:defRPr/>
            </a:pPr>
            <a:r>
              <a:rPr lang="en-US" sz="1600" b="1" spc="-1" dirty="0">
                <a:latin typeface="Times New Roman"/>
                <a:ea typeface="新細明體"/>
              </a:rPr>
              <a:t>1995 ~</a:t>
            </a:r>
            <a:endParaRPr lang="en-US" sz="1600" spc="-1" dirty="0">
              <a:latin typeface="Arial"/>
              <a:ea typeface="MS PGothic"/>
            </a:endParaRPr>
          </a:p>
          <a:p>
            <a:pPr algn="ctr">
              <a:defRPr/>
            </a:pPr>
            <a:r>
              <a:rPr lang="en-US" sz="1200" b="1" i="1" spc="-1" dirty="0">
                <a:solidFill>
                  <a:srgbClr val="008000"/>
                </a:solidFill>
                <a:latin typeface="Times New Roman"/>
                <a:ea typeface="新細明體"/>
              </a:rPr>
              <a:t>S. </a:t>
            </a:r>
            <a:r>
              <a:rPr lang="en-US" sz="1200" b="1" i="1" spc="-1" dirty="0" err="1">
                <a:solidFill>
                  <a:srgbClr val="008000"/>
                </a:solidFill>
                <a:latin typeface="Times New Roman"/>
                <a:ea typeface="新細明體"/>
              </a:rPr>
              <a:t>Haino</a:t>
            </a:r>
            <a:r>
              <a:rPr lang="en-US" sz="1200" b="1" i="1" spc="-1" dirty="0">
                <a:solidFill>
                  <a:srgbClr val="008000"/>
                </a:solidFill>
                <a:latin typeface="Times New Roman"/>
                <a:ea typeface="新細明體"/>
              </a:rPr>
              <a:t>/ Y.H. Chang</a:t>
            </a:r>
            <a:endParaRPr lang="en-US" sz="1200" spc="-1" dirty="0">
              <a:latin typeface="Arial"/>
              <a:ea typeface="MS PGothic"/>
            </a:endParaRPr>
          </a:p>
        </p:txBody>
      </p:sp>
      <p:pic>
        <p:nvPicPr>
          <p:cNvPr id="326" name="Picture 18"/>
          <p:cNvPicPr/>
          <p:nvPr/>
        </p:nvPicPr>
        <p:blipFill>
          <a:blip r:embed="rId5"/>
          <a:stretch/>
        </p:blipFill>
        <p:spPr>
          <a:xfrm>
            <a:off x="3246060" y="2055221"/>
            <a:ext cx="770400" cy="789120"/>
          </a:xfrm>
          <a:prstGeom prst="rect">
            <a:avLst/>
          </a:prstGeom>
          <a:ln>
            <a:noFill/>
          </a:ln>
        </p:spPr>
      </p:pic>
      <p:sp>
        <p:nvSpPr>
          <p:cNvPr id="327" name="CustomShape 17"/>
          <p:cNvSpPr/>
          <p:nvPr/>
        </p:nvSpPr>
        <p:spPr>
          <a:xfrm>
            <a:off x="4292220" y="4001381"/>
            <a:ext cx="952920" cy="787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oAutofit/>
          </a:bodyPr>
          <a:lstStyle/>
          <a:p>
            <a:pPr algn="ctr">
              <a:defRPr/>
            </a:pPr>
            <a:r>
              <a:rPr lang="en-US" b="1" spc="-1">
                <a:latin typeface="Times New Roman"/>
                <a:ea typeface="新細明體"/>
              </a:rPr>
              <a:t>TEXONO</a:t>
            </a:r>
            <a:endParaRPr lang="en-US" spc="-1">
              <a:latin typeface="Arial"/>
              <a:ea typeface="MS PGothic"/>
            </a:endParaRPr>
          </a:p>
          <a:p>
            <a:pPr algn="ctr">
              <a:defRPr/>
            </a:pPr>
            <a:r>
              <a:rPr lang="en-US" sz="1600" b="1" spc="-1">
                <a:latin typeface="Times New Roman"/>
                <a:ea typeface="新細明體"/>
              </a:rPr>
              <a:t>1996 ~</a:t>
            </a:r>
            <a:endParaRPr lang="en-US" sz="1600" spc="-1">
              <a:latin typeface="Arial"/>
              <a:ea typeface="MS PGothic"/>
            </a:endParaRPr>
          </a:p>
          <a:p>
            <a:pPr algn="ctr">
              <a:defRPr/>
            </a:pPr>
            <a:r>
              <a:rPr lang="en-US" sz="1200" b="1" i="1" spc="-1">
                <a:solidFill>
                  <a:srgbClr val="008000"/>
                </a:solidFill>
                <a:latin typeface="Times New Roman"/>
                <a:ea typeface="新細明體"/>
              </a:rPr>
              <a:t>H.T. Wong</a:t>
            </a:r>
            <a:endParaRPr lang="en-US" sz="1200" spc="-1">
              <a:latin typeface="Arial"/>
              <a:ea typeface="MS PGothic"/>
            </a:endParaRPr>
          </a:p>
        </p:txBody>
      </p:sp>
      <p:sp>
        <p:nvSpPr>
          <p:cNvPr id="328" name="CustomShape 18"/>
          <p:cNvSpPr/>
          <p:nvPr/>
        </p:nvSpPr>
        <p:spPr>
          <a:xfrm>
            <a:off x="752340" y="5830855"/>
            <a:ext cx="2055960" cy="8893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oAutofit/>
          </a:bodyPr>
          <a:lstStyle/>
          <a:p>
            <a:pPr algn="ctr">
              <a:defRPr/>
            </a:pPr>
            <a:r>
              <a:rPr lang="en-US" sz="1200" b="1" spc="-1" dirty="0">
                <a:latin typeface="Times New Roman"/>
                <a:ea typeface="新細明體"/>
              </a:rPr>
              <a:t>LEPS, SeaQuest, </a:t>
            </a:r>
            <a:br>
              <a:rPr lang="en-US" sz="1200" b="1" spc="-1" dirty="0">
                <a:latin typeface="Times New Roman"/>
                <a:ea typeface="新細明體"/>
              </a:rPr>
            </a:br>
            <a:r>
              <a:rPr lang="en-US" sz="1200" b="1" spc="-1" dirty="0">
                <a:latin typeface="Times New Roman"/>
                <a:ea typeface="新細明體"/>
              </a:rPr>
              <a:t>COMPASS, J-PARC</a:t>
            </a:r>
            <a:endParaRPr lang="en-US" sz="1200" spc="-1" dirty="0">
              <a:latin typeface="Arial"/>
              <a:ea typeface="MS PGothic"/>
            </a:endParaRPr>
          </a:p>
          <a:p>
            <a:pPr algn="ctr">
              <a:defRPr/>
            </a:pPr>
            <a:r>
              <a:rPr lang="en-US" sz="1600" b="1" spc="-1" dirty="0">
                <a:latin typeface="Times New Roman"/>
                <a:ea typeface="新細明體"/>
              </a:rPr>
              <a:t>1999 ~</a:t>
            </a:r>
            <a:endParaRPr lang="en-US" sz="1600" spc="-1" dirty="0">
              <a:latin typeface="Arial"/>
              <a:ea typeface="MS PGothic"/>
            </a:endParaRPr>
          </a:p>
          <a:p>
            <a:pPr algn="ctr">
              <a:defRPr/>
            </a:pPr>
            <a:r>
              <a:rPr lang="en-US" sz="1200" b="1" i="1" spc="-1" dirty="0">
                <a:solidFill>
                  <a:srgbClr val="008000"/>
                </a:solidFill>
                <a:latin typeface="Times New Roman"/>
                <a:ea typeface="新細明體"/>
              </a:rPr>
              <a:t>W.C. Chang</a:t>
            </a:r>
            <a:endParaRPr lang="en-US" sz="1200" spc="-1" dirty="0">
              <a:latin typeface="Arial"/>
              <a:ea typeface="MS PGothic"/>
            </a:endParaRPr>
          </a:p>
        </p:txBody>
      </p:sp>
      <p:pic>
        <p:nvPicPr>
          <p:cNvPr id="329" name="Picture 28"/>
          <p:cNvPicPr/>
          <p:nvPr/>
        </p:nvPicPr>
        <p:blipFill>
          <a:blip r:embed="rId6"/>
          <a:stretch/>
        </p:blipFill>
        <p:spPr>
          <a:xfrm>
            <a:off x="205140" y="5840035"/>
            <a:ext cx="463680" cy="406800"/>
          </a:xfrm>
          <a:prstGeom prst="rect">
            <a:avLst/>
          </a:prstGeom>
          <a:ln>
            <a:noFill/>
          </a:ln>
        </p:spPr>
      </p:pic>
      <p:pic>
        <p:nvPicPr>
          <p:cNvPr id="330" name="圖片 44"/>
          <p:cNvPicPr/>
          <p:nvPr/>
        </p:nvPicPr>
        <p:blipFill>
          <a:blip r:embed="rId7"/>
          <a:stretch/>
        </p:blipFill>
        <p:spPr>
          <a:xfrm>
            <a:off x="213060" y="6216235"/>
            <a:ext cx="520920" cy="463680"/>
          </a:xfrm>
          <a:prstGeom prst="rect">
            <a:avLst/>
          </a:prstGeom>
          <a:ln>
            <a:noFill/>
          </a:ln>
        </p:spPr>
      </p:pic>
      <p:pic>
        <p:nvPicPr>
          <p:cNvPr id="331" name="圖片 45"/>
          <p:cNvPicPr/>
          <p:nvPr/>
        </p:nvPicPr>
        <p:blipFill>
          <a:blip r:embed="rId8"/>
          <a:stretch/>
        </p:blipFill>
        <p:spPr>
          <a:xfrm>
            <a:off x="767100" y="6227395"/>
            <a:ext cx="435240" cy="432000"/>
          </a:xfrm>
          <a:prstGeom prst="rect">
            <a:avLst/>
          </a:prstGeom>
          <a:ln>
            <a:noFill/>
          </a:ln>
        </p:spPr>
      </p:pic>
      <p:sp>
        <p:nvSpPr>
          <p:cNvPr id="333" name="CustomShape 20"/>
          <p:cNvSpPr/>
          <p:nvPr/>
        </p:nvSpPr>
        <p:spPr>
          <a:xfrm>
            <a:off x="10044204" y="4107761"/>
            <a:ext cx="1786320" cy="60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defRPr/>
            </a:pPr>
            <a:r>
              <a:rPr lang="en-US" b="1" spc="-1" dirty="0">
                <a:latin typeface="Times New Roman"/>
                <a:ea typeface="新細明體"/>
              </a:rPr>
              <a:t>Computing</a:t>
            </a:r>
            <a:endParaRPr lang="en-US" spc="-1" dirty="0">
              <a:latin typeface="Arial"/>
              <a:ea typeface="MS PGothic"/>
            </a:endParaRPr>
          </a:p>
          <a:p>
            <a:pPr algn="ctr">
              <a:defRPr/>
            </a:pPr>
            <a:r>
              <a:rPr lang="en-US" sz="1200" b="1" i="1" spc="-1" dirty="0">
                <a:solidFill>
                  <a:srgbClr val="008000"/>
                </a:solidFill>
                <a:latin typeface="Times New Roman"/>
                <a:ea typeface="新細明體"/>
              </a:rPr>
              <a:t>Y.H. Chang/ E. Yen </a:t>
            </a:r>
            <a:endParaRPr lang="en-US" sz="1200" spc="-1" dirty="0">
              <a:latin typeface="Arial"/>
              <a:ea typeface="MS PGothic"/>
            </a:endParaRPr>
          </a:p>
        </p:txBody>
      </p:sp>
      <p:pic>
        <p:nvPicPr>
          <p:cNvPr id="334" name="Picture 9"/>
          <p:cNvPicPr/>
          <p:nvPr/>
        </p:nvPicPr>
        <p:blipFill>
          <a:blip r:embed="rId9"/>
          <a:srcRect t="1904"/>
          <a:stretch/>
        </p:blipFill>
        <p:spPr>
          <a:xfrm>
            <a:off x="9203604" y="4026401"/>
            <a:ext cx="789120" cy="771840"/>
          </a:xfrm>
          <a:prstGeom prst="rect">
            <a:avLst/>
          </a:prstGeom>
          <a:ln>
            <a:noFill/>
          </a:ln>
        </p:spPr>
      </p:pic>
      <p:sp>
        <p:nvSpPr>
          <p:cNvPr id="335" name="CustomShape 21"/>
          <p:cNvSpPr/>
          <p:nvPr/>
        </p:nvSpPr>
        <p:spPr>
          <a:xfrm>
            <a:off x="3308071" y="5942415"/>
            <a:ext cx="2735640" cy="75852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defRPr/>
            </a:pPr>
            <a:r>
              <a:rPr lang="en-US" sz="1600" b="1" spc="-1" dirty="0">
                <a:latin typeface="Times New Roman"/>
                <a:ea typeface="新細明體"/>
              </a:rPr>
              <a:t>           </a:t>
            </a:r>
            <a:r>
              <a:rPr lang="en-US" b="1" spc="-1" dirty="0">
                <a:latin typeface="Times New Roman"/>
                <a:ea typeface="新細明體"/>
              </a:rPr>
              <a:t>2016 ~ </a:t>
            </a:r>
            <a:r>
              <a:rPr lang="en-US" b="1" i="1" spc="-1" dirty="0">
                <a:solidFill>
                  <a:srgbClr val="00B050"/>
                </a:solidFill>
                <a:latin typeface="Times New Roman"/>
                <a:ea typeface="新細明體"/>
              </a:rPr>
              <a:t>S. </a:t>
            </a:r>
            <a:r>
              <a:rPr lang="en-US" b="1" i="1" spc="-1" dirty="0" err="1">
                <a:solidFill>
                  <a:srgbClr val="00B050"/>
                </a:solidFill>
                <a:latin typeface="Times New Roman"/>
                <a:ea typeface="新細明體"/>
              </a:rPr>
              <a:t>Haino</a:t>
            </a:r>
            <a:endParaRPr lang="en-US" b="1" i="1" spc="-1" dirty="0">
              <a:solidFill>
                <a:srgbClr val="00B050"/>
              </a:solidFill>
              <a:latin typeface="Times New Roman"/>
              <a:ea typeface="新細明體"/>
            </a:endParaRPr>
          </a:p>
          <a:p>
            <a:pPr algn="ctr">
              <a:defRPr/>
            </a:pPr>
            <a:r>
              <a:rPr lang="en-US" b="1" spc="-1" dirty="0">
                <a:latin typeface="Times New Roman"/>
                <a:ea typeface="新細明體"/>
              </a:rPr>
              <a:t> </a:t>
            </a:r>
          </a:p>
          <a:p>
            <a:pPr algn="ctr">
              <a:defRPr/>
            </a:pPr>
            <a:r>
              <a:rPr lang="en-US" b="1" spc="-1" dirty="0">
                <a:latin typeface="Times New Roman"/>
                <a:ea typeface="新細明體"/>
              </a:rPr>
              <a:t>         2021 ~ </a:t>
            </a:r>
            <a:r>
              <a:rPr lang="en-US" b="1" i="1" spc="-1" dirty="0">
                <a:solidFill>
                  <a:srgbClr val="00B050"/>
                </a:solidFill>
                <a:latin typeface="Times New Roman"/>
                <a:ea typeface="新細明體"/>
              </a:rPr>
              <a:t>H.T. Wong</a:t>
            </a:r>
            <a:endParaRPr lang="en-US" spc="-1" dirty="0">
              <a:latin typeface="Arial"/>
              <a:ea typeface="MS PGothic"/>
            </a:endParaRPr>
          </a:p>
        </p:txBody>
      </p:sp>
      <p:sp>
        <p:nvSpPr>
          <p:cNvPr id="336" name="CustomShape 22"/>
          <p:cNvSpPr/>
          <p:nvPr/>
        </p:nvSpPr>
        <p:spPr>
          <a:xfrm>
            <a:off x="3004140" y="4922261"/>
            <a:ext cx="2805480" cy="81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defRPr/>
            </a:pPr>
            <a:r>
              <a:rPr lang="en-US" sz="1600" b="1" spc="-1">
                <a:latin typeface="Arial"/>
                <a:ea typeface="新細明體"/>
              </a:rPr>
              <a:t>Gravitational Wave </a:t>
            </a:r>
            <a:endParaRPr lang="en-US" sz="1600" spc="-1">
              <a:latin typeface="Arial"/>
              <a:ea typeface="MS PGothic"/>
            </a:endParaRPr>
          </a:p>
          <a:p>
            <a:pPr>
              <a:defRPr/>
            </a:pPr>
            <a:r>
              <a:rPr lang="en-US" sz="1600" b="1" spc="-1">
                <a:solidFill>
                  <a:srgbClr val="0000FF"/>
                </a:solidFill>
                <a:latin typeface="Arial"/>
                <a:ea typeface="新細明體"/>
              </a:rPr>
              <a:t>New tool to study our universe</a:t>
            </a:r>
            <a:endParaRPr lang="en-US" sz="1600" spc="-1">
              <a:latin typeface="Arial"/>
              <a:ea typeface="MS PGothic"/>
            </a:endParaRPr>
          </a:p>
        </p:txBody>
      </p:sp>
      <p:pic>
        <p:nvPicPr>
          <p:cNvPr id="337" name="圖片 1"/>
          <p:cNvPicPr/>
          <p:nvPr/>
        </p:nvPicPr>
        <p:blipFill>
          <a:blip r:embed="rId10"/>
          <a:srcRect r="2300868"/>
          <a:stretch/>
        </p:blipFill>
        <p:spPr>
          <a:xfrm>
            <a:off x="3101700" y="5761781"/>
            <a:ext cx="1435680" cy="587520"/>
          </a:xfrm>
          <a:prstGeom prst="rect">
            <a:avLst/>
          </a:prstGeom>
          <a:ln>
            <a:noFill/>
          </a:ln>
        </p:spPr>
      </p:pic>
      <p:sp>
        <p:nvSpPr>
          <p:cNvPr id="338" name="CustomShape 23"/>
          <p:cNvSpPr/>
          <p:nvPr/>
        </p:nvSpPr>
        <p:spPr>
          <a:xfrm>
            <a:off x="171660" y="3165955"/>
            <a:ext cx="2661120" cy="847800"/>
          </a:xfrm>
          <a:prstGeom prst="rect">
            <a:avLst/>
          </a:prstGeom>
          <a:solidFill>
            <a:srgbClr val="FDFED2"/>
          </a:solidFill>
          <a:ln w="9360">
            <a:solidFill>
              <a:srgbClr val="000000"/>
            </a:solidFill>
            <a:miter/>
          </a:ln>
        </p:spPr>
        <p:style>
          <a:lnRef idx="0">
            <a:scrgbClr r="0" g="0" b="0"/>
          </a:lnRef>
          <a:fillRef idx="0">
            <a:scrgbClr r="0" g="0" b="0"/>
          </a:fillRef>
          <a:effectRef idx="0">
            <a:scrgbClr r="0" g="0" b="0"/>
          </a:effectRef>
          <a:fontRef idx="minor"/>
        </p:style>
      </p:sp>
      <p:sp>
        <p:nvSpPr>
          <p:cNvPr id="339" name="CustomShape 24"/>
          <p:cNvSpPr/>
          <p:nvPr/>
        </p:nvSpPr>
        <p:spPr>
          <a:xfrm>
            <a:off x="1022700" y="3242995"/>
            <a:ext cx="1944000" cy="72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defRPr/>
            </a:pPr>
            <a:r>
              <a:rPr lang="en-US" b="1" spc="-1" dirty="0">
                <a:latin typeface="Times New Roman"/>
                <a:ea typeface="新細明體"/>
              </a:rPr>
              <a:t>CEPC – Higgs factory</a:t>
            </a:r>
            <a:endParaRPr lang="en-US" spc="-1" dirty="0">
              <a:latin typeface="Arial"/>
              <a:ea typeface="MS PGothic"/>
            </a:endParaRPr>
          </a:p>
          <a:p>
            <a:pPr algn="ctr">
              <a:defRPr/>
            </a:pPr>
            <a:r>
              <a:rPr lang="en-US" sz="1200" b="1" i="1" spc="-1" dirty="0">
                <a:solidFill>
                  <a:srgbClr val="008000"/>
                </a:solidFill>
                <a:latin typeface="Times New Roman"/>
                <a:ea typeface="新細明體"/>
              </a:rPr>
              <a:t>S. </a:t>
            </a:r>
            <a:r>
              <a:rPr lang="en-US" sz="1200" b="1" i="1" spc="-1" dirty="0" err="1">
                <a:solidFill>
                  <a:srgbClr val="008000"/>
                </a:solidFill>
                <a:latin typeface="Times New Roman"/>
                <a:ea typeface="新細明體"/>
              </a:rPr>
              <a:t>Hou</a:t>
            </a:r>
            <a:endParaRPr lang="en-US" sz="1200" spc="-1" dirty="0">
              <a:latin typeface="Arial"/>
              <a:ea typeface="MS PGothic"/>
            </a:endParaRPr>
          </a:p>
          <a:p>
            <a:pPr algn="ctr">
              <a:defRPr/>
            </a:pPr>
            <a:endParaRPr lang="en-US" sz="1200" spc="-1" dirty="0">
              <a:latin typeface="Arial"/>
              <a:ea typeface="MS PGothic"/>
            </a:endParaRPr>
          </a:p>
        </p:txBody>
      </p:sp>
      <p:pic>
        <p:nvPicPr>
          <p:cNvPr id="340" name="圖片 2"/>
          <p:cNvPicPr/>
          <p:nvPr/>
        </p:nvPicPr>
        <p:blipFill>
          <a:blip r:embed="rId11"/>
          <a:stretch/>
        </p:blipFill>
        <p:spPr>
          <a:xfrm>
            <a:off x="200820" y="3327595"/>
            <a:ext cx="914040" cy="537120"/>
          </a:xfrm>
          <a:prstGeom prst="rect">
            <a:avLst/>
          </a:prstGeom>
          <a:ln>
            <a:noFill/>
          </a:ln>
        </p:spPr>
      </p:pic>
      <p:pic>
        <p:nvPicPr>
          <p:cNvPr id="341" name="圖片 1"/>
          <p:cNvPicPr/>
          <p:nvPr/>
        </p:nvPicPr>
        <p:blipFill>
          <a:blip r:embed="rId10"/>
          <a:srcRect r="75924"/>
          <a:stretch/>
        </p:blipFill>
        <p:spPr>
          <a:xfrm>
            <a:off x="3210958" y="5945213"/>
            <a:ext cx="954720" cy="393254"/>
          </a:xfrm>
          <a:prstGeom prst="rect">
            <a:avLst/>
          </a:prstGeom>
          <a:ln>
            <a:noFill/>
          </a:ln>
        </p:spPr>
      </p:pic>
      <p:sp>
        <p:nvSpPr>
          <p:cNvPr id="2" name="投影片編號版面配置區 1"/>
          <p:cNvSpPr>
            <a:spLocks noGrp="1"/>
          </p:cNvSpPr>
          <p:nvPr>
            <p:ph type="sldNum" sz="quarter" idx="12"/>
          </p:nvPr>
        </p:nvSpPr>
        <p:spPr/>
        <p:txBody>
          <a:bodyPr/>
          <a:lstStyle/>
          <a:p>
            <a:pPr>
              <a:defRPr/>
            </a:pPr>
            <a:fld id="{FDC0B1FF-CD96-4D57-B0F2-63AE106C2B0B}" type="slidenum">
              <a:rPr lang="en-US" altLang="ja-JP">
                <a:ea typeface="MS PGothic"/>
              </a:rPr>
              <a:pPr>
                <a:defRPr/>
              </a:pPr>
              <a:t>4</a:t>
            </a:fld>
            <a:endParaRPr lang="en-US" altLang="ja-JP" dirty="0">
              <a:ea typeface="MS PGothic"/>
            </a:endParaRPr>
          </a:p>
        </p:txBody>
      </p:sp>
      <p:pic>
        <p:nvPicPr>
          <p:cNvPr id="39" name="圖片 38">
            <a:extLst>
              <a:ext uri="{FF2B5EF4-FFF2-40B4-BE49-F238E27FC236}">
                <a16:creationId xmlns:a16="http://schemas.microsoft.com/office/drawing/2014/main" id="{DF47B57A-2B42-4252-9150-BE24022E8539}"/>
              </a:ext>
            </a:extLst>
          </p:cNvPr>
          <p:cNvPicPr>
            <a:picLocks noChangeAspect="1"/>
          </p:cNvPicPr>
          <p:nvPr/>
        </p:nvPicPr>
        <p:blipFill>
          <a:blip r:embed="rId12"/>
          <a:stretch>
            <a:fillRect/>
          </a:stretch>
        </p:blipFill>
        <p:spPr>
          <a:xfrm>
            <a:off x="3210958" y="6397767"/>
            <a:ext cx="833710" cy="226091"/>
          </a:xfrm>
          <a:prstGeom prst="rect">
            <a:avLst/>
          </a:prstGeom>
        </p:spPr>
      </p:pic>
      <p:sp>
        <p:nvSpPr>
          <p:cNvPr id="43" name="Text Box 6">
            <a:extLst>
              <a:ext uri="{FF2B5EF4-FFF2-40B4-BE49-F238E27FC236}">
                <a16:creationId xmlns:a16="http://schemas.microsoft.com/office/drawing/2014/main" id="{1CD07B2A-6A60-411B-8B61-17521CA4930D}"/>
              </a:ext>
            </a:extLst>
          </p:cNvPr>
          <p:cNvSpPr txBox="1">
            <a:spLocks noChangeArrowheads="1"/>
          </p:cNvSpPr>
          <p:nvPr/>
        </p:nvSpPr>
        <p:spPr bwMode="auto">
          <a:xfrm>
            <a:off x="5910248" y="3111328"/>
            <a:ext cx="29860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kumimoji="1"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buFontTx/>
              <a:buNone/>
            </a:pPr>
            <a:r>
              <a:rPr lang="en-US" altLang="zh-TW" sz="1600" b="1" dirty="0">
                <a:solidFill>
                  <a:schemeClr val="tx1"/>
                </a:solidFill>
                <a:ea typeface="新細明體" panose="02020500000000000000" pitchFamily="18" charset="-120"/>
              </a:rPr>
              <a:t>Axion Physics </a:t>
            </a:r>
          </a:p>
          <a:p>
            <a:pPr eaLnBrk="1" hangingPunct="1">
              <a:buFontTx/>
              <a:buNone/>
            </a:pPr>
            <a:r>
              <a:rPr lang="en-US" altLang="zh-TW" sz="1600" b="1" dirty="0">
                <a:solidFill>
                  <a:srgbClr val="0000FF"/>
                </a:solidFill>
                <a:ea typeface="新細明體" panose="02020500000000000000" pitchFamily="18" charset="-120"/>
              </a:rPr>
              <a:t>Micro-wave Cavity Searches  </a:t>
            </a:r>
          </a:p>
        </p:txBody>
      </p:sp>
      <p:sp>
        <p:nvSpPr>
          <p:cNvPr id="44" name="Rectangle 24">
            <a:extLst>
              <a:ext uri="{FF2B5EF4-FFF2-40B4-BE49-F238E27FC236}">
                <a16:creationId xmlns:a16="http://schemas.microsoft.com/office/drawing/2014/main" id="{063F795C-6B9B-4BEF-B596-F95EE7F95DBF}"/>
              </a:ext>
            </a:extLst>
          </p:cNvPr>
          <p:cNvSpPr>
            <a:spLocks noChangeArrowheads="1"/>
          </p:cNvSpPr>
          <p:nvPr/>
        </p:nvSpPr>
        <p:spPr bwMode="auto">
          <a:xfrm>
            <a:off x="5910248" y="4018801"/>
            <a:ext cx="2933700" cy="843340"/>
          </a:xfrm>
          <a:prstGeom prst="rect">
            <a:avLst/>
          </a:prstGeom>
          <a:solidFill>
            <a:srgbClr val="FDFED2"/>
          </a:solidFill>
          <a:ln w="9525">
            <a:solidFill>
              <a:schemeClr val="tx1"/>
            </a:solidFill>
            <a:miter lim="800000"/>
            <a:headEnd/>
            <a:tailEnd/>
          </a:ln>
        </p:spPr>
        <p:txBody>
          <a:bodyPr wrap="none" anchor="ctr"/>
          <a:lstStyle>
            <a:lvl1pPr>
              <a:buChar char="•"/>
              <a:defRPr kumimoji="1"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buFontTx/>
              <a:buNone/>
            </a:pPr>
            <a:endParaRPr lang="zh-TW" altLang="en-US">
              <a:solidFill>
                <a:schemeClr val="tx1"/>
              </a:solidFill>
              <a:ea typeface="新細明體" panose="02020500000000000000" pitchFamily="18" charset="-120"/>
            </a:endParaRPr>
          </a:p>
        </p:txBody>
      </p:sp>
      <p:sp>
        <p:nvSpPr>
          <p:cNvPr id="45" name="Text Box 7">
            <a:extLst>
              <a:ext uri="{FF2B5EF4-FFF2-40B4-BE49-F238E27FC236}">
                <a16:creationId xmlns:a16="http://schemas.microsoft.com/office/drawing/2014/main" id="{448880B2-E8A3-431A-AB83-5CB5E5D8CE45}"/>
              </a:ext>
            </a:extLst>
          </p:cNvPr>
          <p:cNvSpPr txBox="1">
            <a:spLocks noChangeArrowheads="1"/>
          </p:cNvSpPr>
          <p:nvPr/>
        </p:nvSpPr>
        <p:spPr bwMode="auto">
          <a:xfrm>
            <a:off x="7164387" y="4082623"/>
            <a:ext cx="14811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dash"/>
                <a:miter lim="800000"/>
                <a:headEnd/>
                <a:tailEnd/>
              </a14:hiddenLine>
            </a:ext>
          </a:extLst>
        </p:spPr>
        <p:txBody>
          <a:bodyPr lIns="91434" tIns="45717" rIns="91434" bIns="45717">
            <a:spAutoFit/>
          </a:bodyPr>
          <a:lstStyle>
            <a:lvl1pPr>
              <a:buChar char="•"/>
              <a:defRPr kumimoji="1"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algn="ctr" eaLnBrk="1" hangingPunct="1">
              <a:buFontTx/>
              <a:buNone/>
            </a:pPr>
            <a:r>
              <a:rPr lang="en-US" altLang="zh-TW" b="1" dirty="0">
                <a:solidFill>
                  <a:schemeClr val="tx1"/>
                </a:solidFill>
                <a:latin typeface="Times New Roman" panose="02020603050405020304" pitchFamily="18" charset="0"/>
                <a:ea typeface="新細明體" panose="02020500000000000000" pitchFamily="18" charset="-120"/>
              </a:rPr>
              <a:t>TASEH</a:t>
            </a:r>
          </a:p>
          <a:p>
            <a:pPr algn="ctr" eaLnBrk="1" hangingPunct="1">
              <a:buFontTx/>
              <a:buNone/>
            </a:pPr>
            <a:r>
              <a:rPr lang="en-US" altLang="zh-TW" b="1" dirty="0">
                <a:solidFill>
                  <a:schemeClr val="tx1"/>
                </a:solidFill>
                <a:latin typeface="Times New Roman" panose="02020603050405020304" pitchFamily="18" charset="0"/>
                <a:ea typeface="新細明體" panose="02020500000000000000" pitchFamily="18" charset="-120"/>
              </a:rPr>
              <a:t>2020 ~</a:t>
            </a:r>
          </a:p>
          <a:p>
            <a:pPr algn="ctr" eaLnBrk="1" hangingPunct="1">
              <a:buFontTx/>
              <a:buNone/>
            </a:pPr>
            <a:r>
              <a:rPr lang="en-US" altLang="zh-TW" sz="1200" b="1" i="1" dirty="0">
                <a:solidFill>
                  <a:srgbClr val="00B050"/>
                </a:solidFill>
                <a:latin typeface="Times New Roman" panose="02020603050405020304" pitchFamily="18" charset="0"/>
                <a:ea typeface="新細明體" panose="02020500000000000000" pitchFamily="18" charset="-120"/>
              </a:rPr>
              <a:t>Y.H. Chang + QMP </a:t>
            </a:r>
          </a:p>
        </p:txBody>
      </p:sp>
      <p:pic>
        <p:nvPicPr>
          <p:cNvPr id="46" name="圖片 3">
            <a:extLst>
              <a:ext uri="{FF2B5EF4-FFF2-40B4-BE49-F238E27FC236}">
                <a16:creationId xmlns:a16="http://schemas.microsoft.com/office/drawing/2014/main" id="{46FD1A41-9032-4D86-ABA5-DC73D0EDCD62}"/>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096000" y="4098498"/>
            <a:ext cx="812800" cy="665163"/>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7" name="Rectangle 22">
            <a:extLst>
              <a:ext uri="{FF2B5EF4-FFF2-40B4-BE49-F238E27FC236}">
                <a16:creationId xmlns:a16="http://schemas.microsoft.com/office/drawing/2014/main" id="{F58409BD-7BDB-4E44-AC36-711CB527EEF6}"/>
              </a:ext>
            </a:extLst>
          </p:cNvPr>
          <p:cNvSpPr>
            <a:spLocks noChangeArrowheads="1"/>
          </p:cNvSpPr>
          <p:nvPr/>
        </p:nvSpPr>
        <p:spPr bwMode="auto">
          <a:xfrm>
            <a:off x="9135989" y="1878740"/>
            <a:ext cx="2724150" cy="1041400"/>
          </a:xfrm>
          <a:prstGeom prst="rect">
            <a:avLst/>
          </a:prstGeom>
          <a:solidFill>
            <a:srgbClr val="FDFED2"/>
          </a:solidFill>
          <a:ln w="9525">
            <a:solidFill>
              <a:schemeClr val="tx1"/>
            </a:solidFill>
            <a:miter lim="800000"/>
            <a:headEnd/>
            <a:tailEnd/>
          </a:ln>
        </p:spPr>
        <p:txBody>
          <a:bodyPr wrap="none" anchor="ctr"/>
          <a:lstStyle>
            <a:lvl1pPr>
              <a:buChar char="•"/>
              <a:defRPr kumimoji="1"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buFontTx/>
              <a:buNone/>
            </a:pPr>
            <a:endParaRPr lang="zh-TW" altLang="en-US">
              <a:solidFill>
                <a:schemeClr val="tx1"/>
              </a:solidFill>
              <a:ea typeface="新細明體" panose="02020500000000000000" pitchFamily="18" charset="-120"/>
            </a:endParaRPr>
          </a:p>
        </p:txBody>
      </p:sp>
      <p:sp>
        <p:nvSpPr>
          <p:cNvPr id="48" name="Text Box 32">
            <a:extLst>
              <a:ext uri="{FF2B5EF4-FFF2-40B4-BE49-F238E27FC236}">
                <a16:creationId xmlns:a16="http://schemas.microsoft.com/office/drawing/2014/main" id="{74A579CC-D2DC-4D1F-8005-62EF5790DBB1}"/>
              </a:ext>
            </a:extLst>
          </p:cNvPr>
          <p:cNvSpPr txBox="1">
            <a:spLocks noChangeArrowheads="1"/>
          </p:cNvSpPr>
          <p:nvPr/>
        </p:nvSpPr>
        <p:spPr bwMode="auto">
          <a:xfrm>
            <a:off x="9088364" y="1213577"/>
            <a:ext cx="29289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kumimoji="1"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buFontTx/>
              <a:buNone/>
            </a:pPr>
            <a:r>
              <a:rPr lang="en-US" altLang="zh-TW" sz="1600" b="1" dirty="0">
                <a:solidFill>
                  <a:schemeClr val="tx1"/>
                </a:solidFill>
                <a:ea typeface="新細明體" panose="02020500000000000000" pitchFamily="18" charset="-120"/>
              </a:rPr>
              <a:t>Experimental support;  </a:t>
            </a:r>
            <a:r>
              <a:rPr lang="en-US" altLang="zh-TW" sz="1200" b="1" dirty="0">
                <a:solidFill>
                  <a:srgbClr val="0000FF"/>
                </a:solidFill>
                <a:ea typeface="新細明體" panose="02020500000000000000" pitchFamily="18" charset="-120"/>
              </a:rPr>
              <a:t>Detectors Construction &amp; Applications</a:t>
            </a:r>
          </a:p>
        </p:txBody>
      </p:sp>
      <p:sp>
        <p:nvSpPr>
          <p:cNvPr id="49" name="Text Box 16">
            <a:extLst>
              <a:ext uri="{FF2B5EF4-FFF2-40B4-BE49-F238E27FC236}">
                <a16:creationId xmlns:a16="http://schemas.microsoft.com/office/drawing/2014/main" id="{80D29455-6283-4E9D-B1FA-3EC922B74A92}"/>
              </a:ext>
            </a:extLst>
          </p:cNvPr>
          <p:cNvSpPr txBox="1">
            <a:spLocks noChangeArrowheads="1"/>
          </p:cNvSpPr>
          <p:nvPr/>
        </p:nvSpPr>
        <p:spPr bwMode="auto">
          <a:xfrm>
            <a:off x="10183739" y="1947002"/>
            <a:ext cx="14398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kumimoji="1"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algn="ctr" eaLnBrk="1" hangingPunct="1">
              <a:buFontTx/>
              <a:buNone/>
            </a:pPr>
            <a:r>
              <a:rPr lang="en-US" altLang="zh-TW" b="1">
                <a:solidFill>
                  <a:schemeClr val="tx1"/>
                </a:solidFill>
                <a:latin typeface="Times New Roman" panose="02020603050405020304" pitchFamily="18" charset="0"/>
                <a:ea typeface="新細明體" panose="02020500000000000000" pitchFamily="18" charset="-120"/>
              </a:rPr>
              <a:t>Instrumentation</a:t>
            </a:r>
          </a:p>
          <a:p>
            <a:pPr algn="ctr" eaLnBrk="1" hangingPunct="1">
              <a:buFontTx/>
              <a:buNone/>
            </a:pPr>
            <a:r>
              <a:rPr lang="en-US" altLang="zh-TW" b="1">
                <a:solidFill>
                  <a:schemeClr val="tx1"/>
                </a:solidFill>
                <a:latin typeface="Times New Roman" panose="02020603050405020304" pitchFamily="18" charset="0"/>
                <a:ea typeface="新細明體" panose="02020500000000000000" pitchFamily="18" charset="-120"/>
              </a:rPr>
              <a:t>TIDC </a:t>
            </a:r>
          </a:p>
          <a:p>
            <a:pPr algn="ctr" eaLnBrk="1" hangingPunct="1">
              <a:buFontTx/>
              <a:buNone/>
            </a:pPr>
            <a:endParaRPr lang="en-US" altLang="zh-TW" sz="800" b="1" i="1">
              <a:solidFill>
                <a:schemeClr val="tx1"/>
              </a:solidFill>
              <a:latin typeface="Times New Roman" panose="02020603050405020304" pitchFamily="18" charset="0"/>
              <a:ea typeface="新細明體" panose="02020500000000000000" pitchFamily="18" charset="-120"/>
            </a:endParaRPr>
          </a:p>
          <a:p>
            <a:pPr algn="ctr" eaLnBrk="1" hangingPunct="1">
              <a:buFontTx/>
              <a:buNone/>
            </a:pPr>
            <a:r>
              <a:rPr lang="en-US" altLang="zh-TW" sz="1200" b="1" i="1">
                <a:solidFill>
                  <a:srgbClr val="008000"/>
                </a:solidFill>
                <a:latin typeface="Times New Roman" panose="02020603050405020304" pitchFamily="18" charset="0"/>
                <a:ea typeface="新細明體" panose="02020500000000000000" pitchFamily="18" charset="-120"/>
              </a:rPr>
              <a:t>M.L. Chu/C.H. Lin/</a:t>
            </a:r>
          </a:p>
          <a:p>
            <a:pPr algn="ctr" eaLnBrk="1" hangingPunct="1">
              <a:buFontTx/>
              <a:buNone/>
            </a:pPr>
            <a:r>
              <a:rPr lang="en-US" altLang="zh-TW" sz="1200" b="1" i="1">
                <a:solidFill>
                  <a:srgbClr val="008000"/>
                </a:solidFill>
                <a:latin typeface="Times New Roman" panose="02020603050405020304" pitchFamily="18" charset="0"/>
                <a:ea typeface="新細明體" panose="02020500000000000000" pitchFamily="18" charset="-120"/>
              </a:rPr>
              <a:t>Y.H.</a:t>
            </a:r>
            <a:r>
              <a:rPr lang="zh-TW" altLang="en-US" sz="1200" b="1" i="1">
                <a:solidFill>
                  <a:srgbClr val="008000"/>
                </a:solidFill>
                <a:latin typeface="Times New Roman" panose="02020603050405020304" pitchFamily="18" charset="0"/>
                <a:ea typeface="新細明體" panose="02020500000000000000" pitchFamily="18" charset="-120"/>
              </a:rPr>
              <a:t> </a:t>
            </a:r>
            <a:r>
              <a:rPr lang="en-US" altLang="zh-TW" sz="1200" b="1" i="1">
                <a:solidFill>
                  <a:srgbClr val="008000"/>
                </a:solidFill>
                <a:latin typeface="Times New Roman" panose="02020603050405020304" pitchFamily="18" charset="0"/>
                <a:ea typeface="新細明體" panose="02020500000000000000" pitchFamily="18" charset="-120"/>
              </a:rPr>
              <a:t>Chang </a:t>
            </a:r>
          </a:p>
        </p:txBody>
      </p:sp>
      <p:pic>
        <p:nvPicPr>
          <p:cNvPr id="50" name="Picture 6" descr="&amp;#21488;&amp;#28771;&amp;#39640;&amp;#33021;&amp;#29289;&amp;#29702;&amp;#32879;&amp;#21512;&amp;#23526;&amp;#39511;&amp;#23460; TAIWAN IDC">
            <a:extLst>
              <a:ext uri="{FF2B5EF4-FFF2-40B4-BE49-F238E27FC236}">
                <a16:creationId xmlns:a16="http://schemas.microsoft.com/office/drawing/2014/main" id="{CD56CCFB-5766-4D13-B942-BCA0AAE2569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97902" y="1967640"/>
            <a:ext cx="8667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文字方塊 50">
            <a:extLst>
              <a:ext uri="{FF2B5EF4-FFF2-40B4-BE49-F238E27FC236}">
                <a16:creationId xmlns:a16="http://schemas.microsoft.com/office/drawing/2014/main" id="{9BD25CA4-0671-4A8E-99B3-40A172324D5E}"/>
              </a:ext>
            </a:extLst>
          </p:cNvPr>
          <p:cNvSpPr txBox="1"/>
          <p:nvPr/>
        </p:nvSpPr>
        <p:spPr>
          <a:xfrm>
            <a:off x="6157456" y="5661578"/>
            <a:ext cx="5724548" cy="338554"/>
          </a:xfrm>
          <a:prstGeom prst="rect">
            <a:avLst/>
          </a:prstGeom>
          <a:solidFill>
            <a:schemeClr val="bg1">
              <a:lumMod val="95000"/>
            </a:schemeClr>
          </a:solidFill>
          <a:ln w="19050">
            <a:solidFill>
              <a:schemeClr val="tx1"/>
            </a:solidFill>
          </a:ln>
        </p:spPr>
        <p:txBody>
          <a:bodyPr wrap="square">
            <a:spAutoFit/>
          </a:bodyPr>
          <a:lstStyle/>
          <a:p>
            <a:pPr>
              <a:defRPr/>
            </a:pPr>
            <a:r>
              <a:rPr lang="en-US" altLang="zh-TW" sz="1600" b="1" i="1" dirty="0">
                <a:solidFill>
                  <a:schemeClr val="tx1"/>
                </a:solidFill>
                <a:latin typeface="Calibri" panose="020F0502020204030204" pitchFamily="34" charset="0"/>
                <a:cs typeface="Calibri" panose="020F0502020204030204" pitchFamily="34" charset="0"/>
              </a:rPr>
              <a:t>Information &amp; Details: Refer to Individuals’ Reports ………</a:t>
            </a:r>
            <a:endParaRPr lang="zh-TW" altLang="en-US" sz="1600" b="1" i="1" dirty="0">
              <a:solidFill>
                <a:schemeClr val="tx1"/>
              </a:solidFill>
              <a:latin typeface="Calibri" panose="020F0502020204030204" pitchFamily="34" charset="0"/>
              <a:cs typeface="Calibri" panose="020F0502020204030204" pitchFamily="34" charset="0"/>
            </a:endParaRPr>
          </a:p>
        </p:txBody>
      </p:sp>
      <p:sp>
        <p:nvSpPr>
          <p:cNvPr id="3" name="文字方塊 2">
            <a:extLst>
              <a:ext uri="{FF2B5EF4-FFF2-40B4-BE49-F238E27FC236}">
                <a16:creationId xmlns:a16="http://schemas.microsoft.com/office/drawing/2014/main" id="{6C938E23-1443-42D7-A746-8C54F254EB66}"/>
              </a:ext>
            </a:extLst>
          </p:cNvPr>
          <p:cNvSpPr txBox="1"/>
          <p:nvPr/>
        </p:nvSpPr>
        <p:spPr>
          <a:xfrm>
            <a:off x="3147737" y="5761781"/>
            <a:ext cx="2568332" cy="246221"/>
          </a:xfrm>
          <a:prstGeom prst="rect">
            <a:avLst/>
          </a:prstGeom>
          <a:noFill/>
        </p:spPr>
        <p:txBody>
          <a:bodyPr wrap="none" rtlCol="0">
            <a:spAutoFit/>
          </a:bodyPr>
          <a:lstStyle/>
          <a:p>
            <a:r>
              <a:rPr lang="en-US" sz="1000" b="1" dirty="0"/>
              <a:t>World wide GW detector network (LVK)</a:t>
            </a:r>
          </a:p>
        </p:txBody>
      </p:sp>
    </p:spTree>
    <p:extLst>
      <p:ext uri="{BB962C8B-B14F-4D97-AF65-F5344CB8AC3E}">
        <p14:creationId xmlns:p14="http://schemas.microsoft.com/office/powerpoint/2010/main" val="2871304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CustomShape 1"/>
          <p:cNvSpPr/>
          <p:nvPr/>
        </p:nvSpPr>
        <p:spPr>
          <a:xfrm>
            <a:off x="2546040" y="46440"/>
            <a:ext cx="7823520" cy="997200"/>
          </a:xfrm>
          <a:prstGeom prst="rect">
            <a:avLst/>
          </a:prstGeom>
          <a:solidFill>
            <a:srgbClr val="000000"/>
          </a:solid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defRPr/>
            </a:pPr>
            <a:r>
              <a:rPr lang="en-US" sz="3200" spc="-1" dirty="0">
                <a:solidFill>
                  <a:srgbClr val="FFCCFF"/>
                </a:solidFill>
                <a:latin typeface="Arial"/>
                <a:ea typeface="MS PGothic"/>
              </a:rPr>
              <a:t>Institute of Physics, Academia </a:t>
            </a:r>
            <a:r>
              <a:rPr lang="en-US" sz="3200" spc="-1" dirty="0" err="1">
                <a:solidFill>
                  <a:srgbClr val="FFCCFF"/>
                </a:solidFill>
                <a:latin typeface="Arial"/>
                <a:ea typeface="MS PGothic"/>
              </a:rPr>
              <a:t>Sinica</a:t>
            </a:r>
            <a:endParaRPr lang="en-US" sz="3200" spc="-1" dirty="0">
              <a:latin typeface="Arial"/>
              <a:ea typeface="MS PGothic"/>
            </a:endParaRPr>
          </a:p>
          <a:p>
            <a:pPr algn="ctr">
              <a:defRPr/>
            </a:pPr>
            <a:r>
              <a:rPr lang="en-US" sz="2400" b="1" spc="-1" dirty="0">
                <a:solidFill>
                  <a:srgbClr val="CCECFF"/>
                </a:solidFill>
                <a:latin typeface="Arial"/>
                <a:ea typeface="MS PGothic"/>
              </a:rPr>
              <a:t>MHEP (</a:t>
            </a:r>
            <a:r>
              <a:rPr lang="en-US" sz="2400" b="1" spc="-1" dirty="0" err="1">
                <a:solidFill>
                  <a:srgbClr val="CCECFF"/>
                </a:solidFill>
                <a:latin typeface="Arial"/>
                <a:ea typeface="MS PGothic"/>
              </a:rPr>
              <a:t>Expt</a:t>
            </a:r>
            <a:r>
              <a:rPr lang="en-US" sz="2400" b="1" spc="-1" dirty="0">
                <a:solidFill>
                  <a:srgbClr val="CCECFF"/>
                </a:solidFill>
                <a:latin typeface="Arial"/>
                <a:ea typeface="MS PGothic"/>
              </a:rPr>
              <a:t>)</a:t>
            </a:r>
            <a:endParaRPr lang="en-US" sz="2400" spc="-1" dirty="0">
              <a:latin typeface="Arial"/>
              <a:ea typeface="MS PGothic"/>
            </a:endParaRPr>
          </a:p>
        </p:txBody>
      </p:sp>
      <p:sp>
        <p:nvSpPr>
          <p:cNvPr id="343" name="CustomShape 2"/>
          <p:cNvSpPr/>
          <p:nvPr/>
        </p:nvSpPr>
        <p:spPr>
          <a:xfrm>
            <a:off x="1835040" y="1830240"/>
            <a:ext cx="2661120" cy="925560"/>
          </a:xfrm>
          <a:prstGeom prst="rect">
            <a:avLst/>
          </a:prstGeom>
          <a:solidFill>
            <a:srgbClr val="FDFED2"/>
          </a:solidFill>
          <a:ln w="9360">
            <a:solidFill>
              <a:srgbClr val="000000"/>
            </a:solidFill>
            <a:miter/>
          </a:ln>
        </p:spPr>
        <p:style>
          <a:lnRef idx="0">
            <a:scrgbClr r="0" g="0" b="0"/>
          </a:lnRef>
          <a:fillRef idx="0">
            <a:scrgbClr r="0" g="0" b="0"/>
          </a:fillRef>
          <a:effectRef idx="0">
            <a:scrgbClr r="0" g="0" b="0"/>
          </a:effectRef>
          <a:fontRef idx="minor"/>
        </p:style>
      </p:sp>
      <p:sp>
        <p:nvSpPr>
          <p:cNvPr id="344" name="CustomShape 3"/>
          <p:cNvSpPr/>
          <p:nvPr/>
        </p:nvSpPr>
        <p:spPr>
          <a:xfrm>
            <a:off x="2259840" y="1822320"/>
            <a:ext cx="2157840" cy="115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defRPr/>
            </a:pPr>
            <a:r>
              <a:rPr lang="en-US" b="1" spc="-1" dirty="0">
                <a:latin typeface="Times New Roman"/>
                <a:ea typeface="新細明體"/>
              </a:rPr>
              <a:t>ATLAS</a:t>
            </a:r>
            <a:endParaRPr lang="en-US" spc="-1" dirty="0">
              <a:latin typeface="Arial"/>
              <a:ea typeface="MS PGothic"/>
            </a:endParaRPr>
          </a:p>
          <a:p>
            <a:pPr algn="ctr">
              <a:defRPr/>
            </a:pPr>
            <a:r>
              <a:rPr lang="en-US" sz="1600" b="1" spc="-1" dirty="0">
                <a:latin typeface="Times New Roman"/>
                <a:ea typeface="新細明體"/>
              </a:rPr>
              <a:t>1999 ~</a:t>
            </a:r>
            <a:endParaRPr lang="en-US" sz="1600" spc="-1" dirty="0">
              <a:latin typeface="Arial"/>
              <a:ea typeface="MS PGothic"/>
            </a:endParaRPr>
          </a:p>
          <a:p>
            <a:pPr algn="ctr">
              <a:defRPr/>
            </a:pPr>
            <a:r>
              <a:rPr lang="zh-TW" altLang="en-US" sz="1200" b="1" spc="-1" dirty="0">
                <a:solidFill>
                  <a:srgbClr val="008000"/>
                </a:solidFill>
                <a:latin typeface="Times New Roman"/>
                <a:ea typeface="新細明體"/>
              </a:rPr>
              <a:t>王嵩銘</a:t>
            </a:r>
            <a:r>
              <a:rPr lang="en-US" sz="1200" b="1" spc="-1" dirty="0">
                <a:solidFill>
                  <a:srgbClr val="008000"/>
                </a:solidFill>
                <a:latin typeface="Times New Roman"/>
                <a:ea typeface="新細明體"/>
              </a:rPr>
              <a:t>/</a:t>
            </a:r>
            <a:r>
              <a:rPr lang="zh-TW" altLang="en-US" sz="1200" b="1" spc="-1" dirty="0">
                <a:solidFill>
                  <a:srgbClr val="008000"/>
                </a:solidFill>
                <a:latin typeface="Times New Roman"/>
                <a:ea typeface="新細明體"/>
              </a:rPr>
              <a:t>侯書雲</a:t>
            </a:r>
          </a:p>
        </p:txBody>
      </p:sp>
      <p:pic>
        <p:nvPicPr>
          <p:cNvPr id="345" name="Picture 19"/>
          <p:cNvPicPr/>
          <p:nvPr/>
        </p:nvPicPr>
        <p:blipFill>
          <a:blip r:embed="rId3"/>
          <a:stretch/>
        </p:blipFill>
        <p:spPr>
          <a:xfrm>
            <a:off x="1906680" y="1901520"/>
            <a:ext cx="509040" cy="727560"/>
          </a:xfrm>
          <a:prstGeom prst="rect">
            <a:avLst/>
          </a:prstGeom>
          <a:ln>
            <a:noFill/>
          </a:ln>
        </p:spPr>
      </p:pic>
      <p:sp>
        <p:nvSpPr>
          <p:cNvPr id="346" name="CustomShape 4"/>
          <p:cNvSpPr/>
          <p:nvPr/>
        </p:nvSpPr>
        <p:spPr>
          <a:xfrm>
            <a:off x="1837200" y="1015560"/>
            <a:ext cx="2733840" cy="860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defRPr/>
            </a:pPr>
            <a:r>
              <a:rPr lang="en-US" sz="1600" b="1" spc="-1">
                <a:latin typeface="Arial"/>
                <a:ea typeface="MS PGothic"/>
              </a:rPr>
              <a:t>Collider Physics</a:t>
            </a:r>
            <a:r>
              <a:rPr lang="en-US" sz="1600" spc="-1">
                <a:latin typeface="Arial"/>
                <a:ea typeface="MS PGothic"/>
              </a:rPr>
              <a:t> </a:t>
            </a:r>
          </a:p>
          <a:p>
            <a:pPr>
              <a:lnSpc>
                <a:spcPct val="90000"/>
              </a:lnSpc>
              <a:defRPr/>
            </a:pPr>
            <a:r>
              <a:rPr lang="en-US" sz="1600" b="1" spc="-1">
                <a:solidFill>
                  <a:srgbClr val="0000FF"/>
                </a:solidFill>
                <a:latin typeface="Arial"/>
                <a:ea typeface="MS PGothic"/>
              </a:rPr>
              <a:t>Search for new particles</a:t>
            </a:r>
            <a:r>
              <a:rPr lang="en-US" sz="1600" spc="-1">
                <a:solidFill>
                  <a:srgbClr val="0000FF"/>
                </a:solidFill>
                <a:latin typeface="Arial"/>
                <a:ea typeface="MS PGothic"/>
              </a:rPr>
              <a:t> </a:t>
            </a:r>
            <a:r>
              <a:rPr lang="en-US" sz="1600" b="1" spc="-1">
                <a:solidFill>
                  <a:srgbClr val="0000FF"/>
                </a:solidFill>
                <a:latin typeface="Arial"/>
                <a:ea typeface="MS PGothic"/>
              </a:rPr>
              <a:t>and new physics</a:t>
            </a:r>
            <a:r>
              <a:rPr lang="en-US" sz="1600" spc="-1">
                <a:latin typeface="Arial"/>
                <a:ea typeface="MS PGothic"/>
              </a:rPr>
              <a:t> </a:t>
            </a:r>
          </a:p>
        </p:txBody>
      </p:sp>
      <p:sp>
        <p:nvSpPr>
          <p:cNvPr id="347" name="CustomShape 5"/>
          <p:cNvSpPr/>
          <p:nvPr/>
        </p:nvSpPr>
        <p:spPr>
          <a:xfrm>
            <a:off x="1835040" y="2919612"/>
            <a:ext cx="2661120" cy="847800"/>
          </a:xfrm>
          <a:prstGeom prst="rect">
            <a:avLst/>
          </a:prstGeom>
          <a:solidFill>
            <a:srgbClr val="FDFED2"/>
          </a:solidFill>
          <a:ln w="9360">
            <a:solidFill>
              <a:srgbClr val="000000"/>
            </a:solidFill>
            <a:miter/>
          </a:ln>
        </p:spPr>
        <p:style>
          <a:lnRef idx="0">
            <a:scrgbClr r="0" g="0" b="0"/>
          </a:lnRef>
          <a:fillRef idx="0">
            <a:scrgbClr r="0" g="0" b="0"/>
          </a:fillRef>
          <a:effectRef idx="0">
            <a:scrgbClr r="0" g="0" b="0"/>
          </a:effectRef>
          <a:fontRef idx="minor"/>
        </p:style>
      </p:sp>
      <p:sp>
        <p:nvSpPr>
          <p:cNvPr id="348" name="CustomShape 6"/>
          <p:cNvSpPr/>
          <p:nvPr/>
        </p:nvSpPr>
        <p:spPr>
          <a:xfrm>
            <a:off x="2686080" y="2996652"/>
            <a:ext cx="1875600" cy="72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defRPr/>
            </a:pPr>
            <a:r>
              <a:rPr lang="en-US" b="1" spc="-1" dirty="0">
                <a:latin typeface="Times New Roman"/>
                <a:ea typeface="新細明體"/>
              </a:rPr>
              <a:t>CEPC – Higgs factory</a:t>
            </a:r>
            <a:endParaRPr lang="en-US" spc="-1" dirty="0">
              <a:latin typeface="Arial"/>
              <a:ea typeface="MS PGothic"/>
            </a:endParaRPr>
          </a:p>
          <a:p>
            <a:pPr algn="ctr">
              <a:defRPr/>
            </a:pPr>
            <a:r>
              <a:rPr lang="zh-TW" altLang="en-US" sz="1200" b="1" spc="-1" dirty="0">
                <a:solidFill>
                  <a:srgbClr val="008000"/>
                </a:solidFill>
                <a:latin typeface="Times New Roman"/>
                <a:ea typeface="新細明體"/>
              </a:rPr>
              <a:t>侯書雲</a:t>
            </a:r>
          </a:p>
        </p:txBody>
      </p:sp>
      <p:pic>
        <p:nvPicPr>
          <p:cNvPr id="349" name="圖片 2"/>
          <p:cNvPicPr/>
          <p:nvPr/>
        </p:nvPicPr>
        <p:blipFill>
          <a:blip r:embed="rId4"/>
          <a:stretch/>
        </p:blipFill>
        <p:spPr>
          <a:xfrm>
            <a:off x="1864200" y="3081252"/>
            <a:ext cx="914040" cy="537120"/>
          </a:xfrm>
          <a:prstGeom prst="rect">
            <a:avLst/>
          </a:prstGeom>
          <a:ln>
            <a:noFill/>
          </a:ln>
        </p:spPr>
      </p:pic>
      <p:pic>
        <p:nvPicPr>
          <p:cNvPr id="350" name="圖片 349"/>
          <p:cNvPicPr/>
          <p:nvPr/>
        </p:nvPicPr>
        <p:blipFill>
          <a:blip r:embed="rId5"/>
          <a:stretch/>
        </p:blipFill>
        <p:spPr>
          <a:xfrm>
            <a:off x="1631156" y="3829704"/>
            <a:ext cx="3781564" cy="2692540"/>
          </a:xfrm>
          <a:prstGeom prst="rect">
            <a:avLst/>
          </a:prstGeom>
          <a:ln>
            <a:noFill/>
          </a:ln>
        </p:spPr>
      </p:pic>
      <p:pic>
        <p:nvPicPr>
          <p:cNvPr id="351" name="圖片 350"/>
          <p:cNvPicPr/>
          <p:nvPr/>
        </p:nvPicPr>
        <p:blipFill>
          <a:blip r:embed="rId6"/>
          <a:stretch/>
        </p:blipFill>
        <p:spPr>
          <a:xfrm>
            <a:off x="4525320" y="1091291"/>
            <a:ext cx="6103800" cy="2190960"/>
          </a:xfrm>
          <a:prstGeom prst="rect">
            <a:avLst/>
          </a:prstGeom>
          <a:ln>
            <a:noFill/>
          </a:ln>
        </p:spPr>
      </p:pic>
      <p:sp>
        <p:nvSpPr>
          <p:cNvPr id="353" name="TextShape 7"/>
          <p:cNvSpPr txBox="1"/>
          <p:nvPr/>
        </p:nvSpPr>
        <p:spPr>
          <a:xfrm>
            <a:off x="2046967" y="6109659"/>
            <a:ext cx="1681920" cy="275545"/>
          </a:xfrm>
          <a:prstGeom prst="rect">
            <a:avLst/>
          </a:prstGeom>
          <a:noFill/>
          <a:ln>
            <a:noFill/>
          </a:ln>
        </p:spPr>
        <p:txBody>
          <a:bodyPr lIns="90000" tIns="45000" rIns="90000" bIns="45000">
            <a:spAutoFit/>
          </a:bodyPr>
          <a:lstStyle/>
          <a:p>
            <a:pPr>
              <a:defRPr/>
            </a:pPr>
            <a:r>
              <a:rPr lang="en-US" sz="1200" spc="-1" dirty="0">
                <a:solidFill>
                  <a:srgbClr val="009900"/>
                </a:solidFill>
                <a:latin typeface="Arial"/>
                <a:ea typeface="MS PGothic" pitchFamily="34" charset="-128"/>
              </a:rPr>
              <a:t>[ATLAS Collaboration]</a:t>
            </a:r>
            <a:endParaRPr lang="en-US" sz="1200" spc="-1" dirty="0">
              <a:latin typeface="Arial"/>
              <a:ea typeface="MS PGothic" pitchFamily="34" charset="-128"/>
            </a:endParaRPr>
          </a:p>
        </p:txBody>
      </p:sp>
      <p:sp>
        <p:nvSpPr>
          <p:cNvPr id="2" name="投影片編號版面配置區 1"/>
          <p:cNvSpPr>
            <a:spLocks noGrp="1"/>
          </p:cNvSpPr>
          <p:nvPr>
            <p:ph type="sldNum" sz="quarter" idx="12"/>
          </p:nvPr>
        </p:nvSpPr>
        <p:spPr/>
        <p:txBody>
          <a:bodyPr/>
          <a:lstStyle/>
          <a:p>
            <a:pPr>
              <a:defRPr/>
            </a:pPr>
            <a:fld id="{FDC0B1FF-CD96-4D57-B0F2-63AE106C2B0B}" type="slidenum">
              <a:rPr lang="en-US" altLang="ja-JP">
                <a:ea typeface="MS PGothic"/>
              </a:rPr>
              <a:pPr>
                <a:defRPr/>
              </a:pPr>
              <a:t>5</a:t>
            </a:fld>
            <a:endParaRPr lang="en-US" altLang="ja-JP" dirty="0">
              <a:ea typeface="MS PGothic"/>
            </a:endParaRPr>
          </a:p>
        </p:txBody>
      </p:sp>
      <p:pic>
        <p:nvPicPr>
          <p:cNvPr id="15" name="內容版面配置區 7">
            <a:extLst>
              <a:ext uri="{FF2B5EF4-FFF2-40B4-BE49-F238E27FC236}">
                <a16:creationId xmlns:a16="http://schemas.microsoft.com/office/drawing/2014/main" id="{62E90E59-60EF-48AC-830C-D40C66A04B85}"/>
              </a:ext>
            </a:extLst>
          </p:cNvPr>
          <p:cNvPicPr>
            <a:picLocks noChangeAspect="1"/>
          </p:cNvPicPr>
          <p:nvPr/>
        </p:nvPicPr>
        <p:blipFill>
          <a:blip r:embed="rId7"/>
          <a:stretch>
            <a:fillRect/>
          </a:stretch>
        </p:blipFill>
        <p:spPr>
          <a:xfrm>
            <a:off x="5466360" y="2895433"/>
            <a:ext cx="4492224" cy="3826042"/>
          </a:xfrm>
          <a:prstGeom prst="rect">
            <a:avLst/>
          </a:prstGeom>
        </p:spPr>
      </p:pic>
    </p:spTree>
    <p:extLst>
      <p:ext uri="{BB962C8B-B14F-4D97-AF65-F5344CB8AC3E}">
        <p14:creationId xmlns:p14="http://schemas.microsoft.com/office/powerpoint/2010/main" val="2047688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CustomShape 2"/>
          <p:cNvSpPr/>
          <p:nvPr/>
        </p:nvSpPr>
        <p:spPr>
          <a:xfrm>
            <a:off x="1706880" y="1014480"/>
            <a:ext cx="3165840" cy="81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defRPr/>
            </a:pPr>
            <a:r>
              <a:rPr lang="en-US" sz="1600" b="1" spc="-1">
                <a:latin typeface="Arial"/>
                <a:ea typeface="Arial Unicode MS"/>
              </a:rPr>
              <a:t>Astroparticle Physics</a:t>
            </a:r>
            <a:r>
              <a:rPr lang="en-US" sz="1600" spc="-1">
                <a:latin typeface="Arial"/>
                <a:ea typeface="Arial Unicode MS"/>
              </a:rPr>
              <a:t> </a:t>
            </a:r>
            <a:endParaRPr lang="en-US" sz="1600" spc="-1">
              <a:latin typeface="Arial"/>
              <a:ea typeface="MS PGothic"/>
            </a:endParaRPr>
          </a:p>
          <a:p>
            <a:pPr>
              <a:defRPr/>
            </a:pPr>
            <a:r>
              <a:rPr lang="en-US" sz="1600" b="1" spc="-1">
                <a:solidFill>
                  <a:srgbClr val="0000FF"/>
                </a:solidFill>
                <a:latin typeface="Arial"/>
                <a:ea typeface="Arial Unicode MS"/>
              </a:rPr>
              <a:t>Study cosmic-rays, search for anti-matter, dark</a:t>
            </a:r>
            <a:r>
              <a:rPr lang="en-US" sz="1600" spc="-1">
                <a:solidFill>
                  <a:srgbClr val="0000FF"/>
                </a:solidFill>
                <a:latin typeface="Arial"/>
                <a:ea typeface="Arial Unicode MS"/>
              </a:rPr>
              <a:t> </a:t>
            </a:r>
            <a:r>
              <a:rPr lang="en-US" sz="1600" b="1" spc="-1">
                <a:solidFill>
                  <a:srgbClr val="0000FF"/>
                </a:solidFill>
                <a:latin typeface="Arial"/>
                <a:ea typeface="Arial Unicode MS"/>
              </a:rPr>
              <a:t>matter</a:t>
            </a:r>
            <a:endParaRPr lang="en-US" sz="1600" spc="-1">
              <a:latin typeface="Arial"/>
              <a:ea typeface="MS PGothic"/>
            </a:endParaRPr>
          </a:p>
        </p:txBody>
      </p:sp>
      <p:sp>
        <p:nvSpPr>
          <p:cNvPr id="356" name="CustomShape 3"/>
          <p:cNvSpPr/>
          <p:nvPr/>
        </p:nvSpPr>
        <p:spPr>
          <a:xfrm>
            <a:off x="1706880" y="1830240"/>
            <a:ext cx="2661120" cy="925560"/>
          </a:xfrm>
          <a:prstGeom prst="rect">
            <a:avLst/>
          </a:prstGeom>
          <a:solidFill>
            <a:srgbClr val="FDFED2"/>
          </a:solidFill>
          <a:ln w="9360">
            <a:solidFill>
              <a:srgbClr val="000000"/>
            </a:solidFill>
            <a:miter/>
          </a:ln>
        </p:spPr>
        <p:style>
          <a:lnRef idx="0">
            <a:scrgbClr r="0" g="0" b="0"/>
          </a:lnRef>
          <a:fillRef idx="0">
            <a:scrgbClr r="0" g="0" b="0"/>
          </a:fillRef>
          <a:effectRef idx="0">
            <a:scrgbClr r="0" g="0" b="0"/>
          </a:effectRef>
          <a:fontRef idx="minor"/>
        </p:style>
      </p:sp>
      <p:sp>
        <p:nvSpPr>
          <p:cNvPr id="357" name="CustomShape 4"/>
          <p:cNvSpPr/>
          <p:nvPr/>
        </p:nvSpPr>
        <p:spPr>
          <a:xfrm>
            <a:off x="2643600" y="1876680"/>
            <a:ext cx="1724400" cy="923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defRPr/>
            </a:pPr>
            <a:r>
              <a:rPr lang="en-US" b="1" spc="-1" dirty="0">
                <a:latin typeface="Times New Roman"/>
                <a:ea typeface="新細明體"/>
              </a:rPr>
              <a:t>AMS</a:t>
            </a:r>
            <a:endParaRPr lang="en-US" spc="-1" dirty="0">
              <a:latin typeface="Arial"/>
              <a:ea typeface="MS PGothic"/>
            </a:endParaRPr>
          </a:p>
          <a:p>
            <a:pPr algn="ctr">
              <a:defRPr/>
            </a:pPr>
            <a:r>
              <a:rPr lang="en-US" sz="1600" b="1" spc="-1" dirty="0">
                <a:latin typeface="Times New Roman"/>
                <a:ea typeface="新細明體"/>
              </a:rPr>
              <a:t>1995 ~</a:t>
            </a:r>
            <a:br>
              <a:rPr lang="en-US" sz="1600" spc="-1" dirty="0">
                <a:latin typeface="Arial"/>
                <a:ea typeface="MS PGothic"/>
              </a:rPr>
            </a:br>
            <a:r>
              <a:rPr lang="zh-TW" altLang="en-US" sz="1200" b="1" spc="-1" dirty="0">
                <a:solidFill>
                  <a:srgbClr val="008000"/>
                </a:solidFill>
                <a:latin typeface="Times New Roman"/>
                <a:ea typeface="新細明體"/>
              </a:rPr>
              <a:t>灰野禎一</a:t>
            </a:r>
            <a:r>
              <a:rPr lang="en-US" sz="1200" b="1" spc="-1" dirty="0">
                <a:solidFill>
                  <a:srgbClr val="008000"/>
                </a:solidFill>
                <a:latin typeface="Times New Roman"/>
                <a:ea typeface="新細明體"/>
              </a:rPr>
              <a:t>/</a:t>
            </a:r>
            <a:r>
              <a:rPr lang="zh-TW" altLang="en-US" sz="1200" b="1" spc="-1" dirty="0">
                <a:solidFill>
                  <a:srgbClr val="008000"/>
                </a:solidFill>
                <a:latin typeface="Times New Roman"/>
                <a:ea typeface="新細明體"/>
              </a:rPr>
              <a:t>張元翰</a:t>
            </a:r>
          </a:p>
          <a:p>
            <a:pPr algn="ctr">
              <a:defRPr/>
            </a:pPr>
            <a:endParaRPr lang="en-US" sz="1200" b="1" i="1" spc="-1" dirty="0">
              <a:solidFill>
                <a:srgbClr val="008000"/>
              </a:solidFill>
              <a:latin typeface="Times New Roman"/>
              <a:ea typeface="新細明體"/>
            </a:endParaRPr>
          </a:p>
        </p:txBody>
      </p:sp>
      <p:pic>
        <p:nvPicPr>
          <p:cNvPr id="358" name="Picture 18"/>
          <p:cNvPicPr/>
          <p:nvPr/>
        </p:nvPicPr>
        <p:blipFill>
          <a:blip r:embed="rId3"/>
          <a:stretch/>
        </p:blipFill>
        <p:spPr>
          <a:xfrm>
            <a:off x="1851240" y="1916280"/>
            <a:ext cx="770400" cy="789120"/>
          </a:xfrm>
          <a:prstGeom prst="rect">
            <a:avLst/>
          </a:prstGeom>
          <a:ln>
            <a:noFill/>
          </a:ln>
        </p:spPr>
      </p:pic>
      <p:pic>
        <p:nvPicPr>
          <p:cNvPr id="360" name="圖片 359"/>
          <p:cNvPicPr/>
          <p:nvPr/>
        </p:nvPicPr>
        <p:blipFill>
          <a:blip r:embed="rId4"/>
          <a:stretch/>
        </p:blipFill>
        <p:spPr>
          <a:xfrm>
            <a:off x="4902600" y="1097280"/>
            <a:ext cx="2922480" cy="1650960"/>
          </a:xfrm>
          <a:prstGeom prst="rect">
            <a:avLst/>
          </a:prstGeom>
          <a:ln>
            <a:noFill/>
          </a:ln>
        </p:spPr>
      </p:pic>
      <p:pic>
        <p:nvPicPr>
          <p:cNvPr id="361" name="圖片 360"/>
          <p:cNvPicPr/>
          <p:nvPr/>
        </p:nvPicPr>
        <p:blipFill>
          <a:blip r:embed="rId5"/>
          <a:srcRect l="7549" r="11013"/>
          <a:stretch/>
        </p:blipFill>
        <p:spPr>
          <a:xfrm>
            <a:off x="7920480" y="973080"/>
            <a:ext cx="2651040" cy="3093480"/>
          </a:xfrm>
          <a:prstGeom prst="rect">
            <a:avLst/>
          </a:prstGeom>
          <a:ln>
            <a:noFill/>
          </a:ln>
        </p:spPr>
      </p:pic>
      <p:sp>
        <p:nvSpPr>
          <p:cNvPr id="362" name="CustomShape 5"/>
          <p:cNvSpPr/>
          <p:nvPr/>
        </p:nvSpPr>
        <p:spPr>
          <a:xfrm rot="180000">
            <a:off x="8583960" y="1486440"/>
            <a:ext cx="949320" cy="300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216000" indent="-216000" algn="ctr">
              <a:buClr>
                <a:srgbClr val="000000"/>
              </a:buClr>
              <a:buFont typeface="Times New Roman"/>
              <a:buChar char="•"/>
              <a:defRPr/>
            </a:pPr>
            <a:r>
              <a:rPr lang="en-US" spc="-1">
                <a:latin typeface="Arial"/>
                <a:ea typeface="ＭＳ Ｐゴシック"/>
              </a:rPr>
              <a:t>TRD</a:t>
            </a:r>
            <a:endParaRPr lang="en-US" spc="-1">
              <a:latin typeface="Arial"/>
              <a:ea typeface="MS PGothic"/>
            </a:endParaRPr>
          </a:p>
        </p:txBody>
      </p:sp>
      <p:sp>
        <p:nvSpPr>
          <p:cNvPr id="363" name="CustomShape 6"/>
          <p:cNvSpPr/>
          <p:nvPr/>
        </p:nvSpPr>
        <p:spPr>
          <a:xfrm rot="360000">
            <a:off x="8755320" y="1914120"/>
            <a:ext cx="529560" cy="3002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oAutofit/>
          </a:bodyPr>
          <a:lstStyle/>
          <a:p>
            <a:pPr marL="216000" indent="-216000" algn="ctr">
              <a:buClr>
                <a:srgbClr val="000000"/>
              </a:buClr>
              <a:buFont typeface="Times New Roman"/>
              <a:buChar char="•"/>
              <a:defRPr/>
            </a:pPr>
            <a:r>
              <a:rPr lang="en-US" spc="-1">
                <a:latin typeface="Arial"/>
                <a:ea typeface="ＭＳ Ｐゴシック"/>
              </a:rPr>
              <a:t>TOF</a:t>
            </a:r>
            <a:endParaRPr lang="en-US" spc="-1">
              <a:latin typeface="Arial"/>
              <a:ea typeface="MS PGothic"/>
            </a:endParaRPr>
          </a:p>
        </p:txBody>
      </p:sp>
      <p:sp>
        <p:nvSpPr>
          <p:cNvPr id="364" name="CustomShape 7"/>
          <p:cNvSpPr/>
          <p:nvPr/>
        </p:nvSpPr>
        <p:spPr>
          <a:xfrm rot="16200000">
            <a:off x="9202800" y="2568240"/>
            <a:ext cx="599760" cy="513360"/>
          </a:xfrm>
          <a:prstGeom prst="rect">
            <a:avLst/>
          </a:prstGeom>
          <a:noFill/>
          <a:ln>
            <a:noFill/>
          </a:ln>
        </p:spPr>
        <p:style>
          <a:lnRef idx="0">
            <a:scrgbClr r="0" g="0" b="0"/>
          </a:lnRef>
          <a:fillRef idx="0">
            <a:scrgbClr r="0" g="0" b="0"/>
          </a:fillRef>
          <a:effectRef idx="0">
            <a:scrgbClr r="0" g="0" b="0"/>
          </a:effectRef>
          <a:fontRef idx="minor"/>
        </p:style>
        <p:txBody>
          <a:bodyPr lIns="45000" tIns="90000" rIns="45000" bIns="90000">
            <a:noAutofit/>
          </a:bodyPr>
          <a:lstStyle/>
          <a:p>
            <a:pPr marL="216000" indent="-216000" algn="ctr">
              <a:buClr>
                <a:srgbClr val="000000"/>
              </a:buClr>
              <a:buFont typeface="Times New Roman"/>
              <a:buChar char="•"/>
              <a:defRPr/>
            </a:pPr>
            <a:r>
              <a:rPr lang="en-US" spc="-1">
                <a:latin typeface="Arial"/>
                <a:ea typeface="ＭＳ Ｐゴシック"/>
              </a:rPr>
              <a:t>Tracker</a:t>
            </a:r>
            <a:endParaRPr lang="en-US" spc="-1">
              <a:latin typeface="Arial"/>
              <a:ea typeface="MS PGothic"/>
            </a:endParaRPr>
          </a:p>
        </p:txBody>
      </p:sp>
      <p:sp>
        <p:nvSpPr>
          <p:cNvPr id="365" name="CustomShape 8"/>
          <p:cNvSpPr/>
          <p:nvPr/>
        </p:nvSpPr>
        <p:spPr>
          <a:xfrm rot="600000">
            <a:off x="8775840" y="3081240"/>
            <a:ext cx="529560" cy="3002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oAutofit/>
          </a:bodyPr>
          <a:lstStyle/>
          <a:p>
            <a:pPr marL="216000" indent="-216000" algn="ctr">
              <a:buClr>
                <a:srgbClr val="000000"/>
              </a:buClr>
              <a:buFont typeface="Times New Roman"/>
              <a:buChar char="•"/>
              <a:defRPr/>
            </a:pPr>
            <a:r>
              <a:rPr lang="en-US" spc="-1">
                <a:latin typeface="Arial"/>
                <a:ea typeface="ＭＳ Ｐゴシック"/>
              </a:rPr>
              <a:t>TOF</a:t>
            </a:r>
            <a:endParaRPr lang="en-US" spc="-1">
              <a:latin typeface="Arial"/>
              <a:ea typeface="MS PGothic"/>
            </a:endParaRPr>
          </a:p>
        </p:txBody>
      </p:sp>
      <p:sp>
        <p:nvSpPr>
          <p:cNvPr id="366" name="CustomShape 9"/>
          <p:cNvSpPr/>
          <p:nvPr/>
        </p:nvSpPr>
        <p:spPr>
          <a:xfrm rot="480000">
            <a:off x="8757120" y="3288600"/>
            <a:ext cx="616320" cy="3002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oAutofit/>
          </a:bodyPr>
          <a:lstStyle/>
          <a:p>
            <a:pPr marL="216000" indent="-216000" algn="ctr">
              <a:buClr>
                <a:srgbClr val="000000"/>
              </a:buClr>
              <a:buFont typeface="Times New Roman"/>
              <a:buChar char="•"/>
              <a:defRPr/>
            </a:pPr>
            <a:r>
              <a:rPr lang="en-US" spc="-1">
                <a:latin typeface="Arial"/>
                <a:ea typeface="ＭＳ Ｐゴシック"/>
              </a:rPr>
              <a:t>RICH</a:t>
            </a:r>
            <a:endParaRPr lang="en-US" spc="-1">
              <a:latin typeface="Arial"/>
              <a:ea typeface="MS PGothic"/>
            </a:endParaRPr>
          </a:p>
        </p:txBody>
      </p:sp>
      <p:sp>
        <p:nvSpPr>
          <p:cNvPr id="367" name="CustomShape 10"/>
          <p:cNvSpPr/>
          <p:nvPr/>
        </p:nvSpPr>
        <p:spPr>
          <a:xfrm rot="540000">
            <a:off x="8758560" y="3825720"/>
            <a:ext cx="643680" cy="2682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oAutofit/>
          </a:bodyPr>
          <a:lstStyle/>
          <a:p>
            <a:pPr marL="216000" indent="-216000" algn="ctr">
              <a:lnSpc>
                <a:spcPct val="85000"/>
              </a:lnSpc>
              <a:buClr>
                <a:srgbClr val="000000"/>
              </a:buClr>
              <a:buFont typeface="Times New Roman"/>
              <a:buChar char="•"/>
              <a:defRPr/>
            </a:pPr>
            <a:r>
              <a:rPr lang="en-US" spc="-1">
                <a:latin typeface="Arial"/>
                <a:ea typeface="ＭＳ Ｐゴシック"/>
              </a:rPr>
              <a:t>ECAL</a:t>
            </a:r>
            <a:endParaRPr lang="en-US" spc="-1">
              <a:latin typeface="Arial"/>
              <a:ea typeface="MS PGothic"/>
            </a:endParaRPr>
          </a:p>
        </p:txBody>
      </p:sp>
      <p:sp>
        <p:nvSpPr>
          <p:cNvPr id="368" name="CustomShape 11"/>
          <p:cNvSpPr/>
          <p:nvPr/>
        </p:nvSpPr>
        <p:spPr>
          <a:xfrm rot="16200000">
            <a:off x="9407640" y="2517120"/>
            <a:ext cx="599760" cy="513360"/>
          </a:xfrm>
          <a:prstGeom prst="rect">
            <a:avLst/>
          </a:prstGeom>
          <a:noFill/>
          <a:ln>
            <a:noFill/>
          </a:ln>
        </p:spPr>
        <p:style>
          <a:lnRef idx="0">
            <a:scrgbClr r="0" g="0" b="0"/>
          </a:lnRef>
          <a:fillRef idx="0">
            <a:scrgbClr r="0" g="0" b="0"/>
          </a:fillRef>
          <a:effectRef idx="0">
            <a:scrgbClr r="0" g="0" b="0"/>
          </a:effectRef>
          <a:fontRef idx="minor"/>
        </p:style>
        <p:txBody>
          <a:bodyPr lIns="45000" tIns="90000" rIns="45000" bIns="90000">
            <a:noAutofit/>
          </a:bodyPr>
          <a:lstStyle/>
          <a:p>
            <a:pPr marL="216000" indent="-216000" algn="ctr">
              <a:buClr>
                <a:srgbClr val="FFFFFF"/>
              </a:buClr>
              <a:buFont typeface="Times New Roman"/>
              <a:buChar char="•"/>
              <a:defRPr/>
            </a:pPr>
            <a:r>
              <a:rPr lang="en-US" spc="-1">
                <a:solidFill>
                  <a:srgbClr val="FFFFFF"/>
                </a:solidFill>
                <a:latin typeface="Arial"/>
                <a:ea typeface="ＭＳ Ｐゴシック"/>
              </a:rPr>
              <a:t>Magnet</a:t>
            </a:r>
            <a:endParaRPr lang="en-US" spc="-1">
              <a:latin typeface="Arial"/>
              <a:ea typeface="MS PGothic"/>
            </a:endParaRPr>
          </a:p>
        </p:txBody>
      </p:sp>
      <p:pic>
        <p:nvPicPr>
          <p:cNvPr id="369" name="圖片 368"/>
          <p:cNvPicPr/>
          <p:nvPr/>
        </p:nvPicPr>
        <p:blipFill>
          <a:blip r:embed="rId6"/>
          <a:stretch/>
        </p:blipFill>
        <p:spPr>
          <a:xfrm>
            <a:off x="7707470" y="4184096"/>
            <a:ext cx="2864051" cy="2096740"/>
          </a:xfrm>
          <a:prstGeom prst="rect">
            <a:avLst/>
          </a:prstGeom>
          <a:ln>
            <a:noFill/>
          </a:ln>
        </p:spPr>
      </p:pic>
      <p:sp>
        <p:nvSpPr>
          <p:cNvPr id="2" name="投影片編號版面配置區 1"/>
          <p:cNvSpPr>
            <a:spLocks noGrp="1"/>
          </p:cNvSpPr>
          <p:nvPr>
            <p:ph type="sldNum" sz="quarter" idx="12"/>
          </p:nvPr>
        </p:nvSpPr>
        <p:spPr/>
        <p:txBody>
          <a:bodyPr/>
          <a:lstStyle/>
          <a:p>
            <a:pPr>
              <a:defRPr/>
            </a:pPr>
            <a:fld id="{FDC0B1FF-CD96-4D57-B0F2-63AE106C2B0B}" type="slidenum">
              <a:rPr lang="en-US" altLang="ja-JP">
                <a:ea typeface="MS PGothic"/>
              </a:rPr>
              <a:pPr>
                <a:defRPr/>
              </a:pPr>
              <a:t>6</a:t>
            </a:fld>
            <a:endParaRPr lang="en-US" altLang="ja-JP" dirty="0">
              <a:ea typeface="MS PGothic"/>
            </a:endParaRPr>
          </a:p>
        </p:txBody>
      </p:sp>
      <p:pic>
        <p:nvPicPr>
          <p:cNvPr id="3" name="圖片 2"/>
          <p:cNvPicPr>
            <a:picLocks noChangeAspect="1"/>
          </p:cNvPicPr>
          <p:nvPr/>
        </p:nvPicPr>
        <p:blipFill>
          <a:blip r:embed="rId7"/>
          <a:stretch>
            <a:fillRect/>
          </a:stretch>
        </p:blipFill>
        <p:spPr>
          <a:xfrm>
            <a:off x="1790911" y="3037543"/>
            <a:ext cx="5843714" cy="3596675"/>
          </a:xfrm>
          <a:prstGeom prst="rect">
            <a:avLst/>
          </a:prstGeom>
        </p:spPr>
      </p:pic>
      <p:sp>
        <p:nvSpPr>
          <p:cNvPr id="4" name="文字方塊 3"/>
          <p:cNvSpPr txBox="1"/>
          <p:nvPr/>
        </p:nvSpPr>
        <p:spPr>
          <a:xfrm>
            <a:off x="4910310" y="5597305"/>
            <a:ext cx="1845890" cy="276999"/>
          </a:xfrm>
          <a:prstGeom prst="rect">
            <a:avLst/>
          </a:prstGeom>
          <a:noFill/>
        </p:spPr>
        <p:txBody>
          <a:bodyPr wrap="none" rtlCol="0">
            <a:spAutoFit/>
          </a:bodyPr>
          <a:lstStyle/>
          <a:p>
            <a:pPr>
              <a:defRPr/>
            </a:pPr>
            <a:r>
              <a:rPr lang="en-US" sz="1200" dirty="0">
                <a:solidFill>
                  <a:srgbClr val="0071BC"/>
                </a:solidFill>
                <a:latin typeface="Arial" charset="0"/>
                <a:ea typeface="MS PGothic" pitchFamily="34" charset="-128"/>
              </a:rPr>
              <a:t>PRL 122, 041102 (2019)</a:t>
            </a:r>
          </a:p>
        </p:txBody>
      </p:sp>
      <p:sp>
        <p:nvSpPr>
          <p:cNvPr id="21" name="CustomShape 1"/>
          <p:cNvSpPr/>
          <p:nvPr/>
        </p:nvSpPr>
        <p:spPr>
          <a:xfrm>
            <a:off x="2546040" y="46440"/>
            <a:ext cx="7823520" cy="997200"/>
          </a:xfrm>
          <a:prstGeom prst="rect">
            <a:avLst/>
          </a:prstGeom>
          <a:solidFill>
            <a:srgbClr val="000000"/>
          </a:solid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defRPr/>
            </a:pPr>
            <a:r>
              <a:rPr lang="en-US" sz="3200" spc="-1" dirty="0">
                <a:solidFill>
                  <a:srgbClr val="FFCCFF"/>
                </a:solidFill>
                <a:latin typeface="Arial"/>
                <a:ea typeface="MS PGothic"/>
              </a:rPr>
              <a:t>Institute of Physics, Academia </a:t>
            </a:r>
            <a:r>
              <a:rPr lang="en-US" sz="3200" spc="-1" dirty="0" err="1">
                <a:solidFill>
                  <a:srgbClr val="FFCCFF"/>
                </a:solidFill>
                <a:latin typeface="Arial"/>
                <a:ea typeface="MS PGothic"/>
              </a:rPr>
              <a:t>Sinica</a:t>
            </a:r>
            <a:endParaRPr lang="en-US" sz="3200" spc="-1" dirty="0">
              <a:latin typeface="Arial"/>
              <a:ea typeface="MS PGothic"/>
            </a:endParaRPr>
          </a:p>
          <a:p>
            <a:pPr algn="ctr">
              <a:defRPr/>
            </a:pPr>
            <a:r>
              <a:rPr lang="en-US" sz="2400" b="1" spc="-1" dirty="0">
                <a:solidFill>
                  <a:srgbClr val="CCECFF"/>
                </a:solidFill>
                <a:latin typeface="Arial"/>
                <a:ea typeface="MS PGothic"/>
              </a:rPr>
              <a:t>MHEP (</a:t>
            </a:r>
            <a:r>
              <a:rPr lang="en-US" sz="2400" b="1" spc="-1" dirty="0" err="1">
                <a:solidFill>
                  <a:srgbClr val="CCECFF"/>
                </a:solidFill>
                <a:latin typeface="Arial"/>
                <a:ea typeface="MS PGothic"/>
              </a:rPr>
              <a:t>Expt</a:t>
            </a:r>
            <a:r>
              <a:rPr lang="en-US" sz="2400" b="1" spc="-1" dirty="0">
                <a:solidFill>
                  <a:srgbClr val="CCECFF"/>
                </a:solidFill>
                <a:latin typeface="Arial"/>
                <a:ea typeface="MS PGothic"/>
              </a:rPr>
              <a:t>)</a:t>
            </a:r>
            <a:endParaRPr lang="en-US" sz="2400" spc="-1" dirty="0">
              <a:latin typeface="Arial"/>
              <a:ea typeface="MS PGothic"/>
            </a:endParaRPr>
          </a:p>
        </p:txBody>
      </p:sp>
    </p:spTree>
    <p:extLst>
      <p:ext uri="{BB962C8B-B14F-4D97-AF65-F5344CB8AC3E}">
        <p14:creationId xmlns:p14="http://schemas.microsoft.com/office/powerpoint/2010/main" val="3523506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CustomShape 2"/>
          <p:cNvSpPr/>
          <p:nvPr/>
        </p:nvSpPr>
        <p:spPr>
          <a:xfrm>
            <a:off x="1706880" y="1125360"/>
            <a:ext cx="2949840" cy="81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defRPr/>
            </a:pPr>
            <a:r>
              <a:rPr lang="en-US" sz="1600" b="1" spc="-1">
                <a:latin typeface="Arial"/>
                <a:ea typeface="新細明體"/>
              </a:rPr>
              <a:t>Neutrino &amp; Dark Matter Physics</a:t>
            </a:r>
            <a:r>
              <a:rPr lang="en-US" sz="1600" spc="-1">
                <a:latin typeface="Arial"/>
                <a:ea typeface="新細明體"/>
              </a:rPr>
              <a:t> </a:t>
            </a:r>
            <a:endParaRPr lang="en-US" sz="1600" spc="-1">
              <a:latin typeface="Arial"/>
              <a:ea typeface="MS PGothic"/>
            </a:endParaRPr>
          </a:p>
          <a:p>
            <a:pPr>
              <a:defRPr/>
            </a:pPr>
            <a:r>
              <a:rPr lang="en-US" sz="1600" b="1" spc="-1">
                <a:solidFill>
                  <a:srgbClr val="0000FF"/>
                </a:solidFill>
                <a:latin typeface="Arial"/>
                <a:ea typeface="新細明體"/>
              </a:rPr>
              <a:t>With low energy detectors</a:t>
            </a:r>
            <a:endParaRPr lang="en-US" sz="1600" spc="-1">
              <a:latin typeface="Arial"/>
              <a:ea typeface="MS PGothic"/>
            </a:endParaRPr>
          </a:p>
        </p:txBody>
      </p:sp>
      <p:sp>
        <p:nvSpPr>
          <p:cNvPr id="372" name="CustomShape 3"/>
          <p:cNvSpPr/>
          <p:nvPr/>
        </p:nvSpPr>
        <p:spPr>
          <a:xfrm>
            <a:off x="1778520" y="2063520"/>
            <a:ext cx="2661120" cy="860760"/>
          </a:xfrm>
          <a:prstGeom prst="rect">
            <a:avLst/>
          </a:prstGeom>
          <a:solidFill>
            <a:srgbClr val="FDFED2"/>
          </a:solidFill>
          <a:ln w="9360">
            <a:solidFill>
              <a:srgbClr val="000000"/>
            </a:solidFill>
            <a:miter/>
          </a:ln>
        </p:spPr>
        <p:style>
          <a:lnRef idx="0">
            <a:scrgbClr r="0" g="0" b="0"/>
          </a:lnRef>
          <a:fillRef idx="0">
            <a:scrgbClr r="0" g="0" b="0"/>
          </a:fillRef>
          <a:effectRef idx="0">
            <a:scrgbClr r="0" g="0" b="0"/>
          </a:effectRef>
          <a:fontRef idx="minor"/>
        </p:style>
      </p:sp>
      <p:pic>
        <p:nvPicPr>
          <p:cNvPr id="373" name="Picture 27"/>
          <p:cNvPicPr/>
          <p:nvPr/>
        </p:nvPicPr>
        <p:blipFill>
          <a:blip r:embed="rId3"/>
          <a:stretch/>
        </p:blipFill>
        <p:spPr>
          <a:xfrm>
            <a:off x="1851600" y="2093760"/>
            <a:ext cx="860760" cy="757440"/>
          </a:xfrm>
          <a:prstGeom prst="rect">
            <a:avLst/>
          </a:prstGeom>
          <a:ln>
            <a:noFill/>
          </a:ln>
        </p:spPr>
      </p:pic>
      <p:sp>
        <p:nvSpPr>
          <p:cNvPr id="374" name="CustomShape 4"/>
          <p:cNvSpPr/>
          <p:nvPr/>
        </p:nvSpPr>
        <p:spPr>
          <a:xfrm>
            <a:off x="2969040" y="2063520"/>
            <a:ext cx="952920" cy="787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oAutofit/>
          </a:bodyPr>
          <a:lstStyle/>
          <a:p>
            <a:pPr algn="ctr">
              <a:defRPr/>
            </a:pPr>
            <a:r>
              <a:rPr lang="en-US" b="1" spc="-1" dirty="0">
                <a:latin typeface="Times New Roman"/>
                <a:ea typeface="新細明體"/>
              </a:rPr>
              <a:t>TEXONO</a:t>
            </a:r>
            <a:endParaRPr lang="en-US" spc="-1" dirty="0">
              <a:latin typeface="Arial"/>
              <a:ea typeface="MS PGothic"/>
            </a:endParaRPr>
          </a:p>
          <a:p>
            <a:pPr algn="ctr">
              <a:defRPr/>
            </a:pPr>
            <a:r>
              <a:rPr lang="en-US" sz="1600" b="1" spc="-1" dirty="0">
                <a:latin typeface="Times New Roman"/>
                <a:ea typeface="新細明體"/>
              </a:rPr>
              <a:t>1996 ~</a:t>
            </a:r>
            <a:endParaRPr lang="en-US" sz="1600" spc="-1" dirty="0">
              <a:latin typeface="Arial"/>
              <a:ea typeface="MS PGothic"/>
            </a:endParaRPr>
          </a:p>
          <a:p>
            <a:pPr algn="ctr">
              <a:defRPr/>
            </a:pPr>
            <a:r>
              <a:rPr lang="zh-TW" altLang="en-US" sz="1200" b="1" spc="-1" dirty="0">
                <a:solidFill>
                  <a:srgbClr val="008000"/>
                </a:solidFill>
                <a:latin typeface="Times New Roman"/>
                <a:ea typeface="新細明體"/>
              </a:rPr>
              <a:t>王子敬</a:t>
            </a:r>
          </a:p>
        </p:txBody>
      </p:sp>
      <p:pic>
        <p:nvPicPr>
          <p:cNvPr id="375" name="圖片 374"/>
          <p:cNvPicPr/>
          <p:nvPr/>
        </p:nvPicPr>
        <p:blipFill>
          <a:blip r:embed="rId4"/>
          <a:stretch/>
        </p:blipFill>
        <p:spPr>
          <a:xfrm>
            <a:off x="1800480" y="2987640"/>
            <a:ext cx="2647800" cy="1978200"/>
          </a:xfrm>
          <a:prstGeom prst="rect">
            <a:avLst/>
          </a:prstGeom>
          <a:ln w="38160">
            <a:solidFill>
              <a:srgbClr val="FFC000"/>
            </a:solidFill>
            <a:round/>
          </a:ln>
        </p:spPr>
      </p:pic>
      <p:pic>
        <p:nvPicPr>
          <p:cNvPr id="376" name="圖片 375"/>
          <p:cNvPicPr/>
          <p:nvPr/>
        </p:nvPicPr>
        <p:blipFill>
          <a:blip r:embed="rId5"/>
          <a:stretch/>
        </p:blipFill>
        <p:spPr>
          <a:xfrm>
            <a:off x="1774782" y="5029200"/>
            <a:ext cx="2703960" cy="1793520"/>
          </a:xfrm>
          <a:prstGeom prst="rect">
            <a:avLst/>
          </a:prstGeom>
          <a:ln w="19080">
            <a:solidFill>
              <a:srgbClr val="000000"/>
            </a:solidFill>
            <a:miter/>
          </a:ln>
        </p:spPr>
      </p:pic>
      <p:pic>
        <p:nvPicPr>
          <p:cNvPr id="377" name="圖片 376"/>
          <p:cNvPicPr/>
          <p:nvPr/>
        </p:nvPicPr>
        <p:blipFill>
          <a:blip r:embed="rId6"/>
          <a:stretch/>
        </p:blipFill>
        <p:spPr>
          <a:xfrm>
            <a:off x="4541880" y="1728720"/>
            <a:ext cx="6033960" cy="4576680"/>
          </a:xfrm>
          <a:prstGeom prst="rect">
            <a:avLst/>
          </a:prstGeom>
          <a:ln w="19080">
            <a:solidFill>
              <a:srgbClr val="FF0000"/>
            </a:solidFill>
            <a:round/>
          </a:ln>
        </p:spPr>
      </p:pic>
      <p:sp>
        <p:nvSpPr>
          <p:cNvPr id="2" name="投影片編號版面配置區 1"/>
          <p:cNvSpPr>
            <a:spLocks noGrp="1"/>
          </p:cNvSpPr>
          <p:nvPr>
            <p:ph type="sldNum" sz="quarter" idx="12"/>
          </p:nvPr>
        </p:nvSpPr>
        <p:spPr/>
        <p:txBody>
          <a:bodyPr/>
          <a:lstStyle/>
          <a:p>
            <a:pPr>
              <a:defRPr/>
            </a:pPr>
            <a:fld id="{FDC0B1FF-CD96-4D57-B0F2-63AE106C2B0B}" type="slidenum">
              <a:rPr lang="en-US" altLang="ja-JP">
                <a:ea typeface="MS PGothic"/>
              </a:rPr>
              <a:pPr>
                <a:defRPr/>
              </a:pPr>
              <a:t>7</a:t>
            </a:fld>
            <a:endParaRPr lang="en-US" altLang="ja-JP" dirty="0">
              <a:ea typeface="MS PGothic"/>
            </a:endParaRPr>
          </a:p>
        </p:txBody>
      </p:sp>
      <p:sp>
        <p:nvSpPr>
          <p:cNvPr id="11" name="CustomShape 1"/>
          <p:cNvSpPr/>
          <p:nvPr/>
        </p:nvSpPr>
        <p:spPr>
          <a:xfrm>
            <a:off x="2546040" y="46440"/>
            <a:ext cx="7823520" cy="997200"/>
          </a:xfrm>
          <a:prstGeom prst="rect">
            <a:avLst/>
          </a:prstGeom>
          <a:solidFill>
            <a:srgbClr val="000000"/>
          </a:solid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defRPr/>
            </a:pPr>
            <a:r>
              <a:rPr lang="en-US" sz="3200" spc="-1" dirty="0">
                <a:solidFill>
                  <a:srgbClr val="FFCCFF"/>
                </a:solidFill>
                <a:latin typeface="Arial"/>
                <a:ea typeface="MS PGothic"/>
              </a:rPr>
              <a:t>Institute of Physics, Academia </a:t>
            </a:r>
            <a:r>
              <a:rPr lang="en-US" sz="3200" spc="-1" dirty="0" err="1">
                <a:solidFill>
                  <a:srgbClr val="FFCCFF"/>
                </a:solidFill>
                <a:latin typeface="Arial"/>
                <a:ea typeface="MS PGothic"/>
              </a:rPr>
              <a:t>Sinica</a:t>
            </a:r>
            <a:endParaRPr lang="en-US" sz="3200" spc="-1" dirty="0">
              <a:latin typeface="Arial"/>
              <a:ea typeface="MS PGothic"/>
            </a:endParaRPr>
          </a:p>
          <a:p>
            <a:pPr algn="ctr">
              <a:defRPr/>
            </a:pPr>
            <a:r>
              <a:rPr lang="en-US" sz="2400" b="1" spc="-1" dirty="0">
                <a:solidFill>
                  <a:srgbClr val="CCECFF"/>
                </a:solidFill>
                <a:latin typeface="Arial"/>
                <a:ea typeface="MS PGothic"/>
              </a:rPr>
              <a:t>MHEP (</a:t>
            </a:r>
            <a:r>
              <a:rPr lang="en-US" sz="2400" b="1" spc="-1" dirty="0" err="1">
                <a:solidFill>
                  <a:srgbClr val="CCECFF"/>
                </a:solidFill>
                <a:latin typeface="Arial"/>
                <a:ea typeface="MS PGothic"/>
              </a:rPr>
              <a:t>Expt</a:t>
            </a:r>
            <a:r>
              <a:rPr lang="en-US" sz="2400" b="1" spc="-1" dirty="0">
                <a:solidFill>
                  <a:srgbClr val="CCECFF"/>
                </a:solidFill>
                <a:latin typeface="Arial"/>
                <a:ea typeface="MS PGothic"/>
              </a:rPr>
              <a:t>)</a:t>
            </a:r>
            <a:endParaRPr lang="en-US" sz="2400" spc="-1" dirty="0">
              <a:latin typeface="Arial"/>
              <a:ea typeface="MS PGothic"/>
            </a:endParaRPr>
          </a:p>
        </p:txBody>
      </p:sp>
    </p:spTree>
    <p:extLst>
      <p:ext uri="{BB962C8B-B14F-4D97-AF65-F5344CB8AC3E}">
        <p14:creationId xmlns:p14="http://schemas.microsoft.com/office/powerpoint/2010/main" val="1340030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 name="圖片 1"/>
          <p:cNvPicPr/>
          <p:nvPr/>
        </p:nvPicPr>
        <p:blipFill>
          <a:blip r:embed="rId3"/>
          <a:srcRect r="2300868"/>
          <a:stretch/>
        </p:blipFill>
        <p:spPr>
          <a:xfrm>
            <a:off x="1713000" y="1794535"/>
            <a:ext cx="1435680" cy="587520"/>
          </a:xfrm>
          <a:prstGeom prst="rect">
            <a:avLst/>
          </a:prstGeom>
          <a:ln>
            <a:noFill/>
          </a:ln>
        </p:spPr>
      </p:pic>
      <p:sp>
        <p:nvSpPr>
          <p:cNvPr id="2" name="投影片編號版面配置區 1"/>
          <p:cNvSpPr>
            <a:spLocks noGrp="1"/>
          </p:cNvSpPr>
          <p:nvPr>
            <p:ph type="sldNum" sz="quarter" idx="12"/>
          </p:nvPr>
        </p:nvSpPr>
        <p:spPr/>
        <p:txBody>
          <a:bodyPr/>
          <a:lstStyle/>
          <a:p>
            <a:pPr>
              <a:defRPr/>
            </a:pPr>
            <a:fld id="{FDC0B1FF-CD96-4D57-B0F2-63AE106C2B0B}" type="slidenum">
              <a:rPr lang="en-US" altLang="ja-JP">
                <a:ea typeface="MS PGothic"/>
              </a:rPr>
              <a:pPr>
                <a:defRPr/>
              </a:pPr>
              <a:t>8</a:t>
            </a:fld>
            <a:endParaRPr lang="en-US" altLang="ja-JP" dirty="0">
              <a:ea typeface="MS PGothic"/>
            </a:endParaRPr>
          </a:p>
        </p:txBody>
      </p:sp>
      <p:sp>
        <p:nvSpPr>
          <p:cNvPr id="13" name="CustomShape 1"/>
          <p:cNvSpPr/>
          <p:nvPr/>
        </p:nvSpPr>
        <p:spPr>
          <a:xfrm>
            <a:off x="2546040" y="46440"/>
            <a:ext cx="7823520" cy="997200"/>
          </a:xfrm>
          <a:prstGeom prst="rect">
            <a:avLst/>
          </a:prstGeom>
          <a:solidFill>
            <a:srgbClr val="000000"/>
          </a:solid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defRPr/>
            </a:pPr>
            <a:r>
              <a:rPr lang="en-US" sz="3200" spc="-1" dirty="0">
                <a:solidFill>
                  <a:srgbClr val="FFCCFF"/>
                </a:solidFill>
                <a:latin typeface="Arial"/>
                <a:ea typeface="MS PGothic"/>
              </a:rPr>
              <a:t>Institute of Physics, Academia </a:t>
            </a:r>
            <a:r>
              <a:rPr lang="en-US" sz="3200" spc="-1" dirty="0" err="1">
                <a:solidFill>
                  <a:srgbClr val="FFCCFF"/>
                </a:solidFill>
                <a:latin typeface="Arial"/>
                <a:ea typeface="MS PGothic"/>
              </a:rPr>
              <a:t>Sinica</a:t>
            </a:r>
            <a:endParaRPr lang="en-US" sz="3200" spc="-1" dirty="0">
              <a:latin typeface="Arial"/>
              <a:ea typeface="MS PGothic"/>
            </a:endParaRPr>
          </a:p>
          <a:p>
            <a:pPr algn="ctr">
              <a:defRPr/>
            </a:pPr>
            <a:r>
              <a:rPr lang="en-US" sz="2400" b="1" spc="-1" dirty="0">
                <a:solidFill>
                  <a:srgbClr val="CCECFF"/>
                </a:solidFill>
                <a:latin typeface="Arial"/>
                <a:ea typeface="MS PGothic"/>
              </a:rPr>
              <a:t>MHEP (</a:t>
            </a:r>
            <a:r>
              <a:rPr lang="en-US" sz="2400" b="1" spc="-1" dirty="0" err="1">
                <a:solidFill>
                  <a:srgbClr val="CCECFF"/>
                </a:solidFill>
                <a:latin typeface="Arial"/>
                <a:ea typeface="MS PGothic"/>
              </a:rPr>
              <a:t>Expt</a:t>
            </a:r>
            <a:r>
              <a:rPr lang="en-US" sz="2400" b="1" spc="-1" dirty="0">
                <a:solidFill>
                  <a:srgbClr val="CCECFF"/>
                </a:solidFill>
                <a:latin typeface="Arial"/>
                <a:ea typeface="MS PGothic"/>
              </a:rPr>
              <a:t>)</a:t>
            </a:r>
            <a:endParaRPr lang="en-US" sz="2400" spc="-1" dirty="0">
              <a:latin typeface="Arial"/>
              <a:ea typeface="MS PGothic"/>
            </a:endParaRPr>
          </a:p>
        </p:txBody>
      </p:sp>
      <p:sp>
        <p:nvSpPr>
          <p:cNvPr id="18" name="Text Box 6">
            <a:extLst>
              <a:ext uri="{FF2B5EF4-FFF2-40B4-BE49-F238E27FC236}">
                <a16:creationId xmlns:a16="http://schemas.microsoft.com/office/drawing/2014/main" id="{B0C64644-CC8A-4001-BCF4-C5E36388E927}"/>
              </a:ext>
            </a:extLst>
          </p:cNvPr>
          <p:cNvSpPr txBox="1">
            <a:spLocks noChangeArrowheads="1"/>
          </p:cNvSpPr>
          <p:nvPr/>
        </p:nvSpPr>
        <p:spPr bwMode="auto">
          <a:xfrm>
            <a:off x="992620" y="1206508"/>
            <a:ext cx="29860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kumimoji="1"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buFontTx/>
              <a:buNone/>
            </a:pPr>
            <a:r>
              <a:rPr lang="en-US" altLang="zh-TW" sz="1600" b="1" dirty="0">
                <a:solidFill>
                  <a:schemeClr val="tx1"/>
                </a:solidFill>
                <a:ea typeface="新細明體" panose="02020500000000000000" pitchFamily="18" charset="-120"/>
              </a:rPr>
              <a:t>Axion Physics </a:t>
            </a:r>
          </a:p>
          <a:p>
            <a:pPr eaLnBrk="1" hangingPunct="1">
              <a:buFontTx/>
              <a:buNone/>
            </a:pPr>
            <a:r>
              <a:rPr lang="en-US" altLang="zh-TW" sz="1600" b="1" dirty="0">
                <a:solidFill>
                  <a:srgbClr val="0000FF"/>
                </a:solidFill>
                <a:ea typeface="新細明體" panose="02020500000000000000" pitchFamily="18" charset="-120"/>
              </a:rPr>
              <a:t>Micro-wave Cavity Searches  </a:t>
            </a:r>
          </a:p>
        </p:txBody>
      </p:sp>
      <p:sp>
        <p:nvSpPr>
          <p:cNvPr id="27" name="Rectangle 24">
            <a:extLst>
              <a:ext uri="{FF2B5EF4-FFF2-40B4-BE49-F238E27FC236}">
                <a16:creationId xmlns:a16="http://schemas.microsoft.com/office/drawing/2014/main" id="{ACC9E157-BD40-495A-A747-24068A31F5DC}"/>
              </a:ext>
            </a:extLst>
          </p:cNvPr>
          <p:cNvSpPr>
            <a:spLocks noChangeArrowheads="1"/>
          </p:cNvSpPr>
          <p:nvPr/>
        </p:nvSpPr>
        <p:spPr bwMode="auto">
          <a:xfrm>
            <a:off x="992620" y="1916636"/>
            <a:ext cx="2933700" cy="843340"/>
          </a:xfrm>
          <a:prstGeom prst="rect">
            <a:avLst/>
          </a:prstGeom>
          <a:solidFill>
            <a:srgbClr val="FDFED2"/>
          </a:solidFill>
          <a:ln w="9525">
            <a:solidFill>
              <a:schemeClr val="tx1"/>
            </a:solidFill>
            <a:miter lim="800000"/>
            <a:headEnd/>
            <a:tailEnd/>
          </a:ln>
        </p:spPr>
        <p:txBody>
          <a:bodyPr wrap="none" anchor="ctr"/>
          <a:lstStyle>
            <a:lvl1pPr>
              <a:buChar char="•"/>
              <a:defRPr kumimoji="1"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buFontTx/>
              <a:buNone/>
            </a:pPr>
            <a:endParaRPr lang="zh-TW" altLang="en-US">
              <a:solidFill>
                <a:schemeClr val="tx1"/>
              </a:solidFill>
              <a:ea typeface="新細明體" panose="02020500000000000000" pitchFamily="18" charset="-120"/>
            </a:endParaRPr>
          </a:p>
        </p:txBody>
      </p:sp>
      <p:sp>
        <p:nvSpPr>
          <p:cNvPr id="28" name="Text Box 7">
            <a:extLst>
              <a:ext uri="{FF2B5EF4-FFF2-40B4-BE49-F238E27FC236}">
                <a16:creationId xmlns:a16="http://schemas.microsoft.com/office/drawing/2014/main" id="{4BDA9397-5FBA-4485-B990-61EF68474AA3}"/>
              </a:ext>
            </a:extLst>
          </p:cNvPr>
          <p:cNvSpPr txBox="1">
            <a:spLocks noChangeArrowheads="1"/>
          </p:cNvSpPr>
          <p:nvPr/>
        </p:nvSpPr>
        <p:spPr bwMode="auto">
          <a:xfrm>
            <a:off x="2246759" y="1980458"/>
            <a:ext cx="14811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dash"/>
                <a:miter lim="800000"/>
                <a:headEnd/>
                <a:tailEnd/>
              </a14:hiddenLine>
            </a:ext>
          </a:extLst>
        </p:spPr>
        <p:txBody>
          <a:bodyPr lIns="91434" tIns="45717" rIns="91434" bIns="45717">
            <a:spAutoFit/>
          </a:bodyPr>
          <a:lstStyle>
            <a:lvl1pPr>
              <a:buChar char="•"/>
              <a:defRPr kumimoji="1"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har char="»"/>
              <a:defRPr kumimoji="1"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algn="ctr" eaLnBrk="1" hangingPunct="1">
              <a:buFontTx/>
              <a:buNone/>
            </a:pPr>
            <a:r>
              <a:rPr lang="en-US" altLang="zh-TW" b="1" dirty="0">
                <a:solidFill>
                  <a:schemeClr val="tx1"/>
                </a:solidFill>
                <a:latin typeface="Times New Roman" panose="02020603050405020304" pitchFamily="18" charset="0"/>
                <a:ea typeface="新細明體" panose="02020500000000000000" pitchFamily="18" charset="-120"/>
              </a:rPr>
              <a:t>TASEH</a:t>
            </a:r>
          </a:p>
          <a:p>
            <a:pPr algn="ctr" eaLnBrk="1" hangingPunct="1">
              <a:buFontTx/>
              <a:buNone/>
            </a:pPr>
            <a:r>
              <a:rPr lang="en-US" altLang="zh-TW" b="1" dirty="0">
                <a:solidFill>
                  <a:schemeClr val="tx1"/>
                </a:solidFill>
                <a:latin typeface="Times New Roman" panose="02020603050405020304" pitchFamily="18" charset="0"/>
                <a:ea typeface="新細明體" panose="02020500000000000000" pitchFamily="18" charset="-120"/>
              </a:rPr>
              <a:t>2020 ~</a:t>
            </a:r>
          </a:p>
          <a:p>
            <a:pPr algn="ctr" eaLnBrk="1" hangingPunct="1">
              <a:buFontTx/>
              <a:buNone/>
            </a:pPr>
            <a:r>
              <a:rPr lang="en-US" altLang="zh-TW" sz="1200" b="1" i="1" dirty="0">
                <a:solidFill>
                  <a:srgbClr val="00B050"/>
                </a:solidFill>
                <a:latin typeface="Times New Roman" panose="02020603050405020304" pitchFamily="18" charset="0"/>
                <a:ea typeface="新細明體" panose="02020500000000000000" pitchFamily="18" charset="-120"/>
              </a:rPr>
              <a:t>Y.H. Chang + QMP </a:t>
            </a:r>
          </a:p>
        </p:txBody>
      </p:sp>
      <p:pic>
        <p:nvPicPr>
          <p:cNvPr id="29" name="圖片 3">
            <a:extLst>
              <a:ext uri="{FF2B5EF4-FFF2-40B4-BE49-F238E27FC236}">
                <a16:creationId xmlns:a16="http://schemas.microsoft.com/office/drawing/2014/main" id="{A41AA10F-DD9A-43A0-89E3-30EED1FB1C6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78372" y="1996333"/>
            <a:ext cx="812800" cy="665163"/>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30" name="圖片 29">
            <a:extLst>
              <a:ext uri="{FF2B5EF4-FFF2-40B4-BE49-F238E27FC236}">
                <a16:creationId xmlns:a16="http://schemas.microsoft.com/office/drawing/2014/main" id="{5EC23F64-9B55-428D-AE61-BE25EE8D2F01}"/>
              </a:ext>
            </a:extLst>
          </p:cNvPr>
          <p:cNvPicPr>
            <a:picLocks noChangeAspect="1"/>
          </p:cNvPicPr>
          <p:nvPr/>
        </p:nvPicPr>
        <p:blipFill>
          <a:blip r:embed="rId5"/>
          <a:stretch>
            <a:fillRect/>
          </a:stretch>
        </p:blipFill>
        <p:spPr>
          <a:xfrm>
            <a:off x="7780464" y="1189769"/>
            <a:ext cx="4042324" cy="5388337"/>
          </a:xfrm>
          <a:prstGeom prst="rect">
            <a:avLst/>
          </a:prstGeom>
        </p:spPr>
      </p:pic>
      <p:pic>
        <p:nvPicPr>
          <p:cNvPr id="31" name="圖片 30">
            <a:extLst>
              <a:ext uri="{FF2B5EF4-FFF2-40B4-BE49-F238E27FC236}">
                <a16:creationId xmlns:a16="http://schemas.microsoft.com/office/drawing/2014/main" id="{F7882867-DC78-4B2C-8BDB-813FB7E019E0}"/>
              </a:ext>
            </a:extLst>
          </p:cNvPr>
          <p:cNvPicPr>
            <a:picLocks noChangeAspect="1"/>
          </p:cNvPicPr>
          <p:nvPr/>
        </p:nvPicPr>
        <p:blipFill>
          <a:blip r:embed="rId6"/>
          <a:stretch>
            <a:fillRect/>
          </a:stretch>
        </p:blipFill>
        <p:spPr>
          <a:xfrm>
            <a:off x="4573427" y="1174801"/>
            <a:ext cx="3052545" cy="2414507"/>
          </a:xfrm>
          <a:prstGeom prst="rect">
            <a:avLst/>
          </a:prstGeom>
        </p:spPr>
      </p:pic>
      <p:sp>
        <p:nvSpPr>
          <p:cNvPr id="32" name="文字方塊 31">
            <a:extLst>
              <a:ext uri="{FF2B5EF4-FFF2-40B4-BE49-F238E27FC236}">
                <a16:creationId xmlns:a16="http://schemas.microsoft.com/office/drawing/2014/main" id="{6E05950B-A63E-4C1D-8956-10E079A18786}"/>
              </a:ext>
            </a:extLst>
          </p:cNvPr>
          <p:cNvSpPr txBox="1"/>
          <p:nvPr/>
        </p:nvSpPr>
        <p:spPr>
          <a:xfrm>
            <a:off x="401446" y="3210574"/>
            <a:ext cx="6491235" cy="3600986"/>
          </a:xfrm>
          <a:prstGeom prst="rect">
            <a:avLst/>
          </a:prstGeom>
          <a:noFill/>
        </p:spPr>
        <p:txBody>
          <a:bodyPr wrap="square" rtlCol="0">
            <a:spAutoFit/>
          </a:bodyPr>
          <a:lstStyle/>
          <a:p>
            <a:pPr marL="285750" indent="-285750">
              <a:buFont typeface="Arial" panose="020B0604020202020204" pitchFamily="34" charset="0"/>
              <a:buChar char="•"/>
            </a:pPr>
            <a:r>
              <a:rPr kumimoji="1" lang="en-US" altLang="zh-TW" sz="2400" dirty="0">
                <a:solidFill>
                  <a:srgbClr val="0432FF"/>
                </a:solidFill>
              </a:rPr>
              <a:t>Search for Axion Dark Matter with </a:t>
            </a:r>
            <a:r>
              <a:rPr kumimoji="1" lang="en-US" altLang="zh-TW" sz="2400" dirty="0" err="1">
                <a:solidFill>
                  <a:srgbClr val="0432FF"/>
                </a:solidFill>
              </a:rPr>
              <a:t>Haloscope</a:t>
            </a:r>
            <a:r>
              <a:rPr kumimoji="1" lang="en-US" altLang="zh-TW" sz="2400" dirty="0">
                <a:solidFill>
                  <a:srgbClr val="0432FF"/>
                </a:solidFill>
              </a:rPr>
              <a:t> type experiment:</a:t>
            </a:r>
          </a:p>
          <a:p>
            <a:pPr marL="319088"/>
            <a:r>
              <a:rPr kumimoji="1" lang="en-US" altLang="zh-TW" dirty="0"/>
              <a:t>Measure Axion-converted photons (in microwave band) with a cavity in a 20mK environment with 9 Tesla field.</a:t>
            </a:r>
          </a:p>
          <a:p>
            <a:pPr marL="295275" indent="-285750">
              <a:buFont typeface="Arial" panose="020B0604020202020204" pitchFamily="34" charset="0"/>
              <a:buChar char="•"/>
            </a:pPr>
            <a:r>
              <a:rPr kumimoji="1" lang="en-US" altLang="zh-TW" sz="2400" dirty="0">
                <a:solidFill>
                  <a:srgbClr val="0432FF"/>
                </a:solidFill>
              </a:rPr>
              <a:t>Project started in 2020 with NSTC Vanguard project, first result obtained in 2021 and published 2022.</a:t>
            </a:r>
          </a:p>
          <a:p>
            <a:pPr marL="295275" indent="-285750">
              <a:buFont typeface="Arial" panose="020B0604020202020204" pitchFamily="34" charset="0"/>
              <a:buChar char="•"/>
            </a:pPr>
            <a:r>
              <a:rPr kumimoji="1" lang="en-US" altLang="zh-TW" sz="2400" b="1" dirty="0">
                <a:solidFill>
                  <a:srgbClr val="FF0000"/>
                </a:solidFill>
              </a:rPr>
              <a:t>Developing quantum-limited-added-noise amplifier in Taiwan to improve the sensitivity by a factor of 10.</a:t>
            </a:r>
          </a:p>
        </p:txBody>
      </p:sp>
    </p:spTree>
    <p:extLst>
      <p:ext uri="{BB962C8B-B14F-4D97-AF65-F5344CB8AC3E}">
        <p14:creationId xmlns:p14="http://schemas.microsoft.com/office/powerpoint/2010/main" val="2301859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www.int.washington.edu/PROGRAMS/17-3/images/Wigner_GPD_TMD_truncat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601414" y="2283097"/>
            <a:ext cx="5877590" cy="4512126"/>
          </a:xfrm>
          <a:prstGeom prst="rect">
            <a:avLst/>
          </a:prstGeom>
        </p:spPr>
      </p:pic>
      <p:pic>
        <p:nvPicPr>
          <p:cNvPr id="15" name="Picture 2" descr="http://www.int.washington.edu/PROGRAMS/14-55w/images/nucleon-pic-ev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3005" y="1063081"/>
            <a:ext cx="3953737" cy="11271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parton density function」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733" y="2919140"/>
            <a:ext cx="1883585" cy="1790281"/>
          </a:xfrm>
          <a:prstGeom prst="rect">
            <a:avLst/>
          </a:prstGeom>
          <a:noFill/>
          <a:extLst>
            <a:ext uri="{909E8E84-426E-40DD-AFC4-6F175D3DCCD1}">
              <a14:hiddenFill xmlns:a14="http://schemas.microsoft.com/office/drawing/2010/main">
                <a:solidFill>
                  <a:srgbClr val="FFFFFF"/>
                </a:solidFill>
              </a14:hiddenFill>
            </a:ext>
          </a:extLst>
        </p:spPr>
      </p:pic>
      <p:sp>
        <p:nvSpPr>
          <p:cNvPr id="379" name="CustomShape 2"/>
          <p:cNvSpPr/>
          <p:nvPr/>
        </p:nvSpPr>
        <p:spPr>
          <a:xfrm>
            <a:off x="1012672" y="1081080"/>
            <a:ext cx="2805480" cy="81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defRPr/>
            </a:pPr>
            <a:r>
              <a:rPr lang="en-US" sz="1600" b="1" spc="-1">
                <a:latin typeface="Arial"/>
                <a:ea typeface="新細明體"/>
              </a:rPr>
              <a:t>Hadron</a:t>
            </a:r>
            <a:r>
              <a:rPr lang="en-US" sz="1600" spc="-1">
                <a:latin typeface="Arial"/>
                <a:ea typeface="新細明體"/>
              </a:rPr>
              <a:t> </a:t>
            </a:r>
            <a:r>
              <a:rPr lang="en-US" sz="1600" b="1" spc="-1">
                <a:latin typeface="Arial"/>
                <a:ea typeface="新細明體"/>
              </a:rPr>
              <a:t> Physics</a:t>
            </a:r>
            <a:r>
              <a:rPr lang="en-US" sz="1600" spc="-1">
                <a:latin typeface="Arial"/>
                <a:ea typeface="新細明體"/>
              </a:rPr>
              <a:t> </a:t>
            </a:r>
            <a:endParaRPr lang="en-US" sz="1600" spc="-1">
              <a:latin typeface="Arial"/>
              <a:ea typeface="MS PGothic"/>
            </a:endParaRPr>
          </a:p>
          <a:p>
            <a:pPr>
              <a:defRPr/>
            </a:pPr>
            <a:r>
              <a:rPr lang="en-US" sz="1600" b="1" spc="-1">
                <a:solidFill>
                  <a:srgbClr val="0000FF"/>
                </a:solidFill>
                <a:latin typeface="Arial"/>
                <a:ea typeface="新細明體"/>
              </a:rPr>
              <a:t>probing nucleons by GeV photons and hadrons</a:t>
            </a:r>
            <a:endParaRPr lang="en-US" sz="1600" spc="-1">
              <a:latin typeface="Arial"/>
              <a:ea typeface="MS PGothic"/>
            </a:endParaRPr>
          </a:p>
        </p:txBody>
      </p:sp>
      <p:sp>
        <p:nvSpPr>
          <p:cNvPr id="380" name="CustomShape 3"/>
          <p:cNvSpPr/>
          <p:nvPr/>
        </p:nvSpPr>
        <p:spPr>
          <a:xfrm>
            <a:off x="1091512" y="1917000"/>
            <a:ext cx="2661120" cy="933840"/>
          </a:xfrm>
          <a:prstGeom prst="rect">
            <a:avLst/>
          </a:prstGeom>
          <a:solidFill>
            <a:srgbClr val="FDFED2"/>
          </a:solidFill>
          <a:ln w="9360">
            <a:solidFill>
              <a:srgbClr val="000000"/>
            </a:solidFill>
            <a:miter/>
          </a:ln>
        </p:spPr>
        <p:style>
          <a:lnRef idx="0">
            <a:scrgbClr r="0" g="0" b="0"/>
          </a:lnRef>
          <a:fillRef idx="0">
            <a:scrgbClr r="0" g="0" b="0"/>
          </a:fillRef>
          <a:effectRef idx="0">
            <a:scrgbClr r="0" g="0" b="0"/>
          </a:effectRef>
          <a:fontRef idx="minor"/>
        </p:style>
      </p:sp>
      <p:sp>
        <p:nvSpPr>
          <p:cNvPr id="381" name="CustomShape 4"/>
          <p:cNvSpPr/>
          <p:nvPr/>
        </p:nvSpPr>
        <p:spPr>
          <a:xfrm>
            <a:off x="1700992" y="1947240"/>
            <a:ext cx="2055960" cy="881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oAutofit/>
          </a:bodyPr>
          <a:lstStyle/>
          <a:p>
            <a:pPr algn="ctr">
              <a:defRPr/>
            </a:pPr>
            <a:r>
              <a:rPr lang="en-US" sz="1200" b="1" spc="-1" dirty="0">
                <a:latin typeface="Times New Roman"/>
                <a:ea typeface="新細明體"/>
              </a:rPr>
              <a:t>LEPS, SeaQuest, </a:t>
            </a:r>
            <a:br>
              <a:rPr lang="en-US" sz="1200" b="1" spc="-1" dirty="0">
                <a:latin typeface="Times New Roman"/>
                <a:ea typeface="新細明體"/>
              </a:rPr>
            </a:br>
            <a:r>
              <a:rPr lang="en-US" sz="1200" b="1" spc="-1" dirty="0">
                <a:latin typeface="Times New Roman"/>
                <a:ea typeface="新細明體"/>
              </a:rPr>
              <a:t>COMPASS, J-PARC</a:t>
            </a:r>
          </a:p>
          <a:p>
            <a:pPr algn="ctr">
              <a:defRPr/>
            </a:pPr>
            <a:r>
              <a:rPr lang="en-US" sz="1600" b="1" spc="-1" dirty="0">
                <a:latin typeface="Times New Roman"/>
                <a:ea typeface="新細明體"/>
              </a:rPr>
              <a:t>1999 ~</a:t>
            </a:r>
            <a:endParaRPr lang="en-US" sz="1600" spc="-1" dirty="0">
              <a:latin typeface="Arial"/>
              <a:ea typeface="MS PGothic"/>
            </a:endParaRPr>
          </a:p>
          <a:p>
            <a:pPr algn="ctr">
              <a:defRPr/>
            </a:pPr>
            <a:r>
              <a:rPr lang="zh-TW" altLang="en-US" sz="1200" b="1" spc="-1" dirty="0">
                <a:solidFill>
                  <a:srgbClr val="008000"/>
                </a:solidFill>
                <a:latin typeface="Times New Roman"/>
                <a:ea typeface="新細明體"/>
              </a:rPr>
              <a:t>章文箴</a:t>
            </a:r>
          </a:p>
        </p:txBody>
      </p:sp>
      <p:pic>
        <p:nvPicPr>
          <p:cNvPr id="382" name="Picture 28"/>
          <p:cNvPicPr/>
          <p:nvPr/>
        </p:nvPicPr>
        <p:blipFill>
          <a:blip r:embed="rId6"/>
          <a:stretch/>
        </p:blipFill>
        <p:spPr>
          <a:xfrm>
            <a:off x="1124992" y="1988640"/>
            <a:ext cx="463680" cy="406800"/>
          </a:xfrm>
          <a:prstGeom prst="rect">
            <a:avLst/>
          </a:prstGeom>
          <a:ln>
            <a:noFill/>
          </a:ln>
        </p:spPr>
      </p:pic>
      <p:pic>
        <p:nvPicPr>
          <p:cNvPr id="383" name="圖片 44"/>
          <p:cNvPicPr/>
          <p:nvPr/>
        </p:nvPicPr>
        <p:blipFill>
          <a:blip r:embed="rId7"/>
          <a:stretch/>
        </p:blipFill>
        <p:spPr>
          <a:xfrm>
            <a:off x="1132912" y="2364840"/>
            <a:ext cx="520920" cy="463680"/>
          </a:xfrm>
          <a:prstGeom prst="rect">
            <a:avLst/>
          </a:prstGeom>
          <a:ln>
            <a:noFill/>
          </a:ln>
        </p:spPr>
      </p:pic>
      <p:pic>
        <p:nvPicPr>
          <p:cNvPr id="384" name="圖片 45"/>
          <p:cNvPicPr/>
          <p:nvPr/>
        </p:nvPicPr>
        <p:blipFill>
          <a:blip r:embed="rId8"/>
          <a:stretch/>
        </p:blipFill>
        <p:spPr>
          <a:xfrm>
            <a:off x="1686952" y="2376000"/>
            <a:ext cx="435240" cy="432000"/>
          </a:xfrm>
          <a:prstGeom prst="rect">
            <a:avLst/>
          </a:prstGeom>
          <a:ln>
            <a:noFill/>
          </a:ln>
        </p:spPr>
      </p:pic>
      <p:sp>
        <p:nvSpPr>
          <p:cNvPr id="2" name="投影片編號版面配置區 1"/>
          <p:cNvSpPr>
            <a:spLocks noGrp="1"/>
          </p:cNvSpPr>
          <p:nvPr>
            <p:ph type="sldNum" sz="quarter" idx="12"/>
          </p:nvPr>
        </p:nvSpPr>
        <p:spPr/>
        <p:txBody>
          <a:bodyPr/>
          <a:lstStyle/>
          <a:p>
            <a:pPr>
              <a:defRPr/>
            </a:pPr>
            <a:fld id="{FDC0B1FF-CD96-4D57-B0F2-63AE106C2B0B}" type="slidenum">
              <a:rPr lang="en-US" altLang="ja-JP">
                <a:ea typeface="MS PGothic"/>
              </a:rPr>
              <a:pPr>
                <a:defRPr/>
              </a:pPr>
              <a:t>9</a:t>
            </a:fld>
            <a:endParaRPr lang="en-US" altLang="ja-JP" dirty="0">
              <a:ea typeface="MS PGothic"/>
            </a:endParaRPr>
          </a:p>
        </p:txBody>
      </p:sp>
      <p:pic>
        <p:nvPicPr>
          <p:cNvPr id="17" name="內容版面配置區 4"/>
          <p:cNvPicPr/>
          <p:nvPr/>
        </p:nvPicPr>
        <p:blipFill>
          <a:blip r:embed="rId9"/>
          <a:stretch/>
        </p:blipFill>
        <p:spPr>
          <a:xfrm>
            <a:off x="2155325" y="3003462"/>
            <a:ext cx="2460992" cy="1621638"/>
          </a:xfrm>
          <a:prstGeom prst="rect">
            <a:avLst/>
          </a:prstGeom>
          <a:ln w="9360">
            <a:noFill/>
          </a:ln>
        </p:spPr>
      </p:pic>
      <p:sp>
        <p:nvSpPr>
          <p:cNvPr id="18" name="CustomShape 1"/>
          <p:cNvSpPr/>
          <p:nvPr/>
        </p:nvSpPr>
        <p:spPr>
          <a:xfrm>
            <a:off x="2546040" y="46440"/>
            <a:ext cx="7823520" cy="997200"/>
          </a:xfrm>
          <a:prstGeom prst="rect">
            <a:avLst/>
          </a:prstGeom>
          <a:solidFill>
            <a:srgbClr val="000000"/>
          </a:solid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defRPr/>
            </a:pPr>
            <a:r>
              <a:rPr lang="en-US" sz="3200" spc="-1" dirty="0">
                <a:solidFill>
                  <a:srgbClr val="FFCCFF"/>
                </a:solidFill>
                <a:latin typeface="Arial"/>
                <a:ea typeface="MS PGothic"/>
              </a:rPr>
              <a:t>Institute of Physics, Academia </a:t>
            </a:r>
            <a:r>
              <a:rPr lang="en-US" sz="3200" spc="-1" dirty="0" err="1">
                <a:solidFill>
                  <a:srgbClr val="FFCCFF"/>
                </a:solidFill>
                <a:latin typeface="Arial"/>
                <a:ea typeface="MS PGothic"/>
              </a:rPr>
              <a:t>Sinica</a:t>
            </a:r>
            <a:endParaRPr lang="en-US" sz="3200" spc="-1" dirty="0">
              <a:latin typeface="Arial"/>
              <a:ea typeface="MS PGothic"/>
            </a:endParaRPr>
          </a:p>
          <a:p>
            <a:pPr algn="ctr">
              <a:defRPr/>
            </a:pPr>
            <a:r>
              <a:rPr lang="en-US" sz="2400" b="1" spc="-1" dirty="0">
                <a:solidFill>
                  <a:srgbClr val="CCECFF"/>
                </a:solidFill>
                <a:latin typeface="Arial"/>
                <a:ea typeface="MS PGothic"/>
              </a:rPr>
              <a:t>MHEP (</a:t>
            </a:r>
            <a:r>
              <a:rPr lang="en-US" sz="2400" b="1" spc="-1" dirty="0" err="1">
                <a:solidFill>
                  <a:srgbClr val="CCECFF"/>
                </a:solidFill>
                <a:latin typeface="Arial"/>
                <a:ea typeface="MS PGothic"/>
              </a:rPr>
              <a:t>Expt</a:t>
            </a:r>
            <a:r>
              <a:rPr lang="en-US" sz="2400" b="1" spc="-1" dirty="0">
                <a:solidFill>
                  <a:srgbClr val="CCECFF"/>
                </a:solidFill>
                <a:latin typeface="Arial"/>
                <a:ea typeface="MS PGothic"/>
              </a:rPr>
              <a:t>)</a:t>
            </a:r>
            <a:endParaRPr lang="en-US" sz="2400" spc="-1" dirty="0">
              <a:latin typeface="Arial"/>
              <a:ea typeface="MS PGothic"/>
            </a:endParaRPr>
          </a:p>
        </p:txBody>
      </p:sp>
      <p:pic>
        <p:nvPicPr>
          <p:cNvPr id="4" name="Picture 3">
            <a:extLst>
              <a:ext uri="{FF2B5EF4-FFF2-40B4-BE49-F238E27FC236}">
                <a16:creationId xmlns:a16="http://schemas.microsoft.com/office/drawing/2014/main" id="{E0FC8063-F867-4AAE-8871-38F58665E325}"/>
              </a:ext>
            </a:extLst>
          </p:cNvPr>
          <p:cNvPicPr>
            <a:picLocks noChangeAspect="1"/>
          </p:cNvPicPr>
          <p:nvPr/>
        </p:nvPicPr>
        <p:blipFill>
          <a:blip r:embed="rId10"/>
          <a:stretch>
            <a:fillRect/>
          </a:stretch>
        </p:blipFill>
        <p:spPr>
          <a:xfrm>
            <a:off x="244313" y="4737609"/>
            <a:ext cx="4530420" cy="2078622"/>
          </a:xfrm>
          <a:prstGeom prst="rect">
            <a:avLst/>
          </a:prstGeom>
        </p:spPr>
      </p:pic>
      <p:sp>
        <p:nvSpPr>
          <p:cNvPr id="5" name="TextBox 4">
            <a:extLst>
              <a:ext uri="{FF2B5EF4-FFF2-40B4-BE49-F238E27FC236}">
                <a16:creationId xmlns:a16="http://schemas.microsoft.com/office/drawing/2014/main" id="{9B364A73-7D73-48F8-84A9-D2DEBFF00089}"/>
              </a:ext>
            </a:extLst>
          </p:cNvPr>
          <p:cNvSpPr txBox="1"/>
          <p:nvPr/>
        </p:nvSpPr>
        <p:spPr>
          <a:xfrm>
            <a:off x="45949" y="3583447"/>
            <a:ext cx="356188" cy="461665"/>
          </a:xfrm>
          <a:prstGeom prst="rect">
            <a:avLst/>
          </a:prstGeom>
          <a:noFill/>
        </p:spPr>
        <p:txBody>
          <a:bodyPr wrap="none" rtlCol="0">
            <a:spAutoFit/>
          </a:bodyPr>
          <a:lstStyle/>
          <a:p>
            <a:r>
              <a:rPr lang="en-US" sz="2400" dirty="0"/>
              <a:t>p</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910463D-4C72-4EF6-B4EA-2DD727F6D0E5}"/>
                  </a:ext>
                </a:extLst>
              </p:cNvPr>
              <p:cNvSpPr txBox="1"/>
              <p:nvPr/>
            </p:nvSpPr>
            <p:spPr>
              <a:xfrm>
                <a:off x="14827" y="5049520"/>
                <a:ext cx="45897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𝜋</m:t>
                      </m:r>
                    </m:oMath>
                  </m:oMathPara>
                </a14:m>
                <a:endParaRPr lang="en-US" sz="2400" b="0" dirty="0"/>
              </a:p>
            </p:txBody>
          </p:sp>
        </mc:Choice>
        <mc:Fallback xmlns="">
          <p:sp>
            <p:nvSpPr>
              <p:cNvPr id="19" name="TextBox 18">
                <a:extLst>
                  <a:ext uri="{FF2B5EF4-FFF2-40B4-BE49-F238E27FC236}">
                    <a16:creationId xmlns:a16="http://schemas.microsoft.com/office/drawing/2014/main" id="{F910463D-4C72-4EF6-B4EA-2DD727F6D0E5}"/>
                  </a:ext>
                </a:extLst>
              </p:cNvPr>
              <p:cNvSpPr txBox="1">
                <a:spLocks noRot="1" noChangeAspect="1" noMove="1" noResize="1" noEditPoints="1" noAdjustHandles="1" noChangeArrowheads="1" noChangeShapeType="1" noTextEdit="1"/>
              </p:cNvSpPr>
              <p:nvPr/>
            </p:nvSpPr>
            <p:spPr>
              <a:xfrm>
                <a:off x="14827" y="5049520"/>
                <a:ext cx="458972" cy="461665"/>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80117840"/>
      </p:ext>
    </p:extLst>
  </p:cSld>
  <p:clrMapOvr>
    <a:masterClrMapping/>
  </p:clrMapOvr>
</p:sld>
</file>

<file path=ppt/theme/theme1.xml><?xml version="1.0" encoding="utf-8"?>
<a:theme xmlns:a="http://schemas.openxmlformats.org/drawingml/2006/main" name="Office 佈景主題">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695</TotalTime>
  <Words>2606</Words>
  <Application>Microsoft Office PowerPoint</Application>
  <PresentationFormat>寬螢幕</PresentationFormat>
  <Paragraphs>309</Paragraphs>
  <Slides>25</Slides>
  <Notes>10</Notes>
  <HiddenSlides>0</HiddenSlides>
  <MMClips>1</MMClips>
  <ScaleCrop>false</ScaleCrop>
  <HeadingPairs>
    <vt:vector size="6" baseType="variant">
      <vt:variant>
        <vt:lpstr>使用字型</vt:lpstr>
      </vt:variant>
      <vt:variant>
        <vt:i4>10</vt:i4>
      </vt:variant>
      <vt:variant>
        <vt:lpstr>佈景主題</vt:lpstr>
      </vt:variant>
      <vt:variant>
        <vt:i4>4</vt:i4>
      </vt:variant>
      <vt:variant>
        <vt:lpstr>投影片標題</vt:lpstr>
      </vt:variant>
      <vt:variant>
        <vt:i4>25</vt:i4>
      </vt:variant>
    </vt:vector>
  </HeadingPairs>
  <TitlesOfParts>
    <vt:vector size="39" baseType="lpstr">
      <vt:lpstr>新細明體</vt:lpstr>
      <vt:lpstr>Arial</vt:lpstr>
      <vt:lpstr>Calibri</vt:lpstr>
      <vt:lpstr>Calibri Light</vt:lpstr>
      <vt:lpstr>Cambria Math</vt:lpstr>
      <vt:lpstr>Courier New</vt:lpstr>
      <vt:lpstr>Symbol</vt:lpstr>
      <vt:lpstr>Times New Roman</vt:lpstr>
      <vt:lpstr>Webdings</vt:lpstr>
      <vt:lpstr>Wingdings</vt:lpstr>
      <vt:lpstr>Office 佈景主題</vt:lpstr>
      <vt:lpstr>3_Default Design</vt:lpstr>
      <vt:lpstr>1_Office 佈景主題</vt:lpstr>
      <vt:lpstr>2_Office 佈景主題</vt:lpstr>
      <vt:lpstr>PowerPoint 簡報</vt:lpstr>
      <vt:lpstr>Success of Standard Model in HEP  But Unknown Remains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TIDC (https://tidc.phys.ntu.edu.tw/WordPress/)</vt:lpstr>
      <vt:lpstr>Schools/Workshops</vt:lpstr>
      <vt:lpstr>PowerPoint 簡報</vt:lpstr>
      <vt:lpstr>Concerns Raised in 2021 Reviews</vt:lpstr>
      <vt:lpstr>Regarding the Analysis Tools</vt:lpstr>
      <vt:lpstr>PowerPoint 簡報</vt:lpstr>
      <vt:lpstr>Urgent Issusion: Recruiting</vt:lpstr>
      <vt:lpstr>Summary</vt:lpstr>
      <vt:lpstr>Backup</vt:lpstr>
      <vt:lpstr>MHEP-EXP</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Microsoft Office 使用者</dc:creator>
  <cp:lastModifiedBy>Wen-Chen Chang</cp:lastModifiedBy>
  <cp:revision>94</cp:revision>
  <cp:lastPrinted>2015-03-20T09:43:27Z</cp:lastPrinted>
  <dcterms:created xsi:type="dcterms:W3CDTF">2015-11-13T03:05:03Z</dcterms:created>
  <dcterms:modified xsi:type="dcterms:W3CDTF">2023-08-03T04:05:33Z</dcterms:modified>
</cp:coreProperties>
</file>