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HEIC" ContentType="image/png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2" r:id="rId2"/>
    <p:sldId id="256" r:id="rId3"/>
    <p:sldId id="257" r:id="rId4"/>
    <p:sldId id="258" r:id="rId5"/>
    <p:sldId id="259" r:id="rId6"/>
    <p:sldId id="261" r:id="rId7"/>
    <p:sldId id="263" r:id="rId8"/>
    <p:sldId id="265" r:id="rId9"/>
    <p:sldId id="280" r:id="rId10"/>
    <p:sldId id="260" r:id="rId11"/>
    <p:sldId id="262" r:id="rId12"/>
    <p:sldId id="271" r:id="rId13"/>
    <p:sldId id="278" r:id="rId14"/>
    <p:sldId id="264" r:id="rId15"/>
    <p:sldId id="288" r:id="rId16"/>
    <p:sldId id="267" r:id="rId17"/>
    <p:sldId id="266" r:id="rId18"/>
    <p:sldId id="270" r:id="rId19"/>
    <p:sldId id="272" r:id="rId20"/>
    <p:sldId id="276" r:id="rId21"/>
    <p:sldId id="281" r:id="rId22"/>
    <p:sldId id="279" r:id="rId23"/>
    <p:sldId id="286" r:id="rId24"/>
    <p:sldId id="287" r:id="rId25"/>
    <p:sldId id="273" r:id="rId26"/>
    <p:sldId id="275" r:id="rId27"/>
    <p:sldId id="283" r:id="rId28"/>
    <p:sldId id="284" r:id="rId29"/>
    <p:sldId id="268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CC66FF"/>
    <a:srgbClr val="FF0000"/>
    <a:srgbClr val="00B0F0"/>
    <a:srgbClr val="FFFFFF"/>
    <a:srgbClr val="000000"/>
    <a:srgbClr val="FF8989"/>
    <a:srgbClr val="2637FF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B482325-E16B-4D1E-8F77-5BFDC825D8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D125D25-11A0-44B1-B68D-6F2ECA710B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17AAE-55F5-4709-ADB7-A5319D26BE5F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9AED5F7-D102-44B5-8B76-B2F5947F6A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0F6BE6D-5AB6-490B-8E9C-E59C0EB44F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98C2D-2D54-4521-A357-74EE51A52F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182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ACC-D251-43BB-9E49-7382607D0983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F33F8-901E-49FA-8EFA-1E14DACE75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864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65816E-E74E-4A90-A0FA-BBF67383B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185FD63-63A7-4E08-9530-03809E8E2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6303A7-0BAD-4E5E-9F61-E86F0F4D1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4CE40-5574-496C-82C7-01C0CED2DD47}" type="datetime1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1691CE-FAE3-4577-9A32-43CCA9942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64C75C-C3B9-45EB-BA00-CC25279E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336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07CD32-008C-4520-B409-3A31198C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77EF64D-9B53-4D16-B7E1-C64933537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47AF12-C64C-4ED3-BB17-8F488519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DEED-A896-4439-AC3A-AB6E85FA6E38}" type="datetime1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B8D7D8F-E116-417A-A35E-C7483A24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2102F13-3073-404B-A960-B424B602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787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C20CE99-4BC0-43E8-8DDD-5937B6418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C9167E9-7C34-41E7-A491-4E8FBAC31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6CA7C4A-2D27-4C1F-ABC4-AA2973A5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5D2A8-7B5C-4693-BDA7-9A943FF0B734}" type="datetime1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CAE681-C62A-4C50-9BF9-C834CB2D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A4D7BB-028E-4E50-A47B-1200216A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08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22FF55-BDB7-4AAD-8C68-89A01CC66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24417C-043F-436D-9BBB-1A3D79D11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B3CA94-29C2-4879-9D12-45FF5B0CC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2D22-F6E7-4ED7-A0E3-D681C2F62F94}" type="datetime1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8D5962-BF29-464F-B8C1-C64E44CE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A5C8D1-F4C9-458A-956A-BBA20660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559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4DBC8C-3C28-4CBE-8D9D-4DC1EC07E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F2DB718-595C-4B0A-9B03-63C5F5698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6FBBDE-377C-467E-BEED-CB12AAE7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2B3F-A391-49E8-88BA-FC3FC2CBB014}" type="datetime1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58272C7-D289-4DC8-BBC9-AE4F7A21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83958C-E791-4FC8-B8EC-C3FE3A4B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561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020DAD-48E8-45E1-979E-9D340081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FDE985-D1AC-4038-8278-D01F33ED4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290806E-5635-4D42-9F45-ED56072B8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7495D2-280A-4214-AE87-CEA969B8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D9304-D544-41C5-8A95-C2AD0B835990}" type="datetime1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961E2F8-F4BA-4B5E-BBDD-66B64B6EF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8DB2953-D2DD-4BDA-A204-EAD169659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8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515259-8B79-4FC0-BB80-28C78539F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BCAE16A-70B8-44F8-BD63-F3A0A419B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4D76E49-7B70-46BD-99AF-44AB37F31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63E40D5-C965-47C6-AF06-662440308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85CD011-946E-4BDB-8EEF-7AB01AF64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AA4E2F4-D3A9-469D-98A7-A84938BBA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3CA4-BFCC-4160-9FC8-9570E37DAAB6}" type="datetime1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E150D82-69F0-420F-A4C5-77B542B95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9A5BB89-8046-42D6-BFFB-E7BE6303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600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82D480-48B4-44D9-B073-61E54544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A43F564-9BF8-42D0-9676-634F494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1EAB-B08D-486B-93AD-AFD63A2BC84B}" type="datetime1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C5836A4-64E4-4697-AA58-9A8D5BF7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94662DA-C29C-4984-8500-BED7A1784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510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43BAB-6B2B-4C3A-8C3C-1859D8D94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55DF-58B3-40D6-991E-27A898E2098F}" type="datetime1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FD344C3-106A-4F28-BB9B-F9EF4582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8C8BAD3-48FC-49D7-967C-22879B93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659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BDBEF8-C991-47B5-8659-03F0ECD2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9C954-8A68-46CC-A742-529F985B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CD88CC2-0FCE-4F4A-915C-1BCB71023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8206FD7-0847-41FC-A3CA-1A805EEF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A52D-8E60-421F-AC3E-6C1F5AF383C6}" type="datetime1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40D17AE-9195-4B99-8A59-94752247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47CF8E3-8407-4999-8806-205C8EC6B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24701" y="249238"/>
            <a:ext cx="809624" cy="365125"/>
          </a:xfrm>
        </p:spPr>
        <p:txBody>
          <a:bodyPr/>
          <a:lstStyle>
            <a:lvl1pPr>
              <a:defRPr sz="2400">
                <a:solidFill>
                  <a:srgbClr val="9966FF"/>
                </a:solidFill>
              </a:defRPr>
            </a:lvl1pPr>
          </a:lstStyle>
          <a:p>
            <a:fld id="{D12B3749-A2FA-4089-BB1D-12A7E81E64D2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915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711982-8F7B-4E32-8601-6531CEDB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B01F2FE-06D5-43CD-983A-ABBD1B85AB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AD29420-E589-4D67-8DE5-19CDBCE90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BE67398-6BBA-4D05-A188-A1AA38860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950-8801-4CE9-9C5D-A3A853B834B6}" type="datetime1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86682D1-7FB3-4524-AB2E-332CE9E5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1580D47-D9A2-4C43-9F1D-7EE93800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0669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EDCCF3B-7ADF-473D-9A28-63218B34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04490D-5733-4C98-93D6-BCC2D484B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A7385CD-60C5-4243-B295-963E290C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C12CC-651F-4B58-A6F7-2EBDB6F48518}" type="datetime1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98ABA3-EE71-45D2-B3E6-FC9371489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04C1131-C0F7-4B98-821B-AD3064E9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B3749-A2FA-4089-BB1D-12A7E81E64D2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C454ABF-7DE5-4194-B037-3706DF57EFAB}"/>
              </a:ext>
            </a:extLst>
          </p:cNvPr>
          <p:cNvGrpSpPr/>
          <p:nvPr userDrawn="1"/>
        </p:nvGrpSpPr>
        <p:grpSpPr>
          <a:xfrm>
            <a:off x="101659" y="6245749"/>
            <a:ext cx="3616217" cy="582780"/>
            <a:chOff x="101659" y="6245749"/>
            <a:chExt cx="3616217" cy="582780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E4373143-815F-492B-A649-214DE0E8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59" y="6286500"/>
              <a:ext cx="623804" cy="533645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D176FA75-9D30-4B6C-B8E5-800E38664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26" y="6245749"/>
              <a:ext cx="2952750" cy="582780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24D49A0-DD6C-4EED-96B7-0A2767F4074B}"/>
                </a:ext>
              </a:extLst>
            </p:cNvPr>
            <p:cNvSpPr/>
            <p:nvPr/>
          </p:nvSpPr>
          <p:spPr>
            <a:xfrm>
              <a:off x="725463" y="6286500"/>
              <a:ext cx="2960712" cy="533645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339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HEIC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C13109D1-0B3E-4079-BD3F-F118D8BE7645}"/>
              </a:ext>
            </a:extLst>
          </p:cNvPr>
          <p:cNvSpPr/>
          <p:nvPr/>
        </p:nvSpPr>
        <p:spPr>
          <a:xfrm>
            <a:off x="-1" y="852755"/>
            <a:ext cx="11887201" cy="2802552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endParaRPr lang="zh-TW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BBA5F2F-EE4A-4AAD-9689-924EA35D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Kai-Yu Cheng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EA5C433-2161-4D85-A926-F6E3C9E47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7C72B8D-9E8E-4513-B379-666EB48FE8F3}"/>
              </a:ext>
            </a:extLst>
          </p:cNvPr>
          <p:cNvSpPr txBox="1"/>
          <p:nvPr/>
        </p:nvSpPr>
        <p:spPr>
          <a:xfrm>
            <a:off x="0" y="1788148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err="1"/>
              <a:t>Muography</a:t>
            </a:r>
            <a:r>
              <a:rPr lang="en-US" altLang="zh-TW" sz="4000" b="1" dirty="0"/>
              <a:t> Detectors and Analysis of Result</a:t>
            </a:r>
          </a:p>
          <a:p>
            <a:pPr algn="ctr"/>
            <a:r>
              <a:rPr lang="en-US" altLang="zh-TW" sz="4000" b="1" dirty="0"/>
              <a:t>in </a:t>
            </a:r>
            <a:r>
              <a:rPr lang="en-US" altLang="zh-TW" sz="4000" b="1" dirty="0" err="1"/>
              <a:t>Shimen</a:t>
            </a:r>
            <a:r>
              <a:rPr lang="en-US" altLang="zh-TW" sz="4000" b="1" dirty="0"/>
              <a:t> Reservoir, </a:t>
            </a:r>
            <a:r>
              <a:rPr lang="en-US" altLang="zh-TW" sz="4000" b="1" dirty="0" err="1"/>
              <a:t>Daxi</a:t>
            </a:r>
            <a:r>
              <a:rPr lang="en-US" altLang="zh-TW" sz="4000" b="1" dirty="0"/>
              <a:t>, Taiwan</a:t>
            </a:r>
            <a:endParaRPr lang="zh-TW" altLang="en-US" sz="4000" b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5F33091-8374-4563-A53C-02787F989F4B}"/>
              </a:ext>
            </a:extLst>
          </p:cNvPr>
          <p:cNvSpPr txBox="1"/>
          <p:nvPr/>
        </p:nvSpPr>
        <p:spPr>
          <a:xfrm>
            <a:off x="0" y="412293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i="1" dirty="0"/>
              <a:t>Kai-Yu Cheng*</a:t>
            </a:r>
            <a:endParaRPr lang="en-US" altLang="zh-TW" sz="2400" i="1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altLang="zh-TW" sz="2400" i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Chia-Ming </a:t>
            </a:r>
            <a:r>
              <a:rPr lang="en-US" altLang="zh-TW" sz="2400" i="1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Kuo</a:t>
            </a:r>
            <a:r>
              <a:rPr lang="en-US" altLang="zh-TW" sz="2400" i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2400" i="1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Chih-Hsun</a:t>
            </a:r>
            <a:r>
              <a:rPr lang="en-US" altLang="zh-TW" sz="2400" i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Lin, Chien-Chih Chen, </a:t>
            </a:r>
            <a:r>
              <a:rPr lang="en-US" altLang="zh-TW" sz="2400" i="1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Yo</a:t>
            </a:r>
            <a:r>
              <a:rPr lang="en-US" altLang="zh-TW" sz="2400" i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-Shen Lin </a:t>
            </a:r>
            <a:endParaRPr lang="en-US" altLang="zh-TW" sz="2400" i="1" dirty="0"/>
          </a:p>
          <a:p>
            <a:pPr algn="ctr"/>
            <a:r>
              <a:rPr lang="en-US" altLang="zh-TW" sz="2400" i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Yu-Siang Xiao, Pin-</a:t>
            </a:r>
            <a:r>
              <a:rPr lang="en-US" altLang="zh-TW" sz="2400" i="1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Hsun</a:t>
            </a:r>
            <a:r>
              <a:rPr lang="en-US" altLang="zh-TW" sz="2400" i="1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Wang, Shao-Yang Lu, Bo-Yi Hong, Cheng-Wei Shih </a:t>
            </a:r>
            <a:endParaRPr lang="zh-TW" altLang="en-US" sz="2400" i="1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532F080-F1E6-49AE-8B1D-CE4888704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9" y="1052493"/>
            <a:ext cx="1084307" cy="92759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BAC52B5-5773-46DD-AF0E-2F08B1FE4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1054627"/>
            <a:ext cx="3619500" cy="714375"/>
          </a:xfrm>
          <a:prstGeom prst="rect">
            <a:avLst/>
          </a:prstGeom>
        </p:spPr>
      </p:pic>
      <p:pic>
        <p:nvPicPr>
          <p:cNvPr id="18" name="Picture 2" descr="未提供說明。">
            <a:extLst>
              <a:ext uri="{FF2B5EF4-FFF2-40B4-BE49-F238E27FC236}">
                <a16:creationId xmlns:a16="http://schemas.microsoft.com/office/drawing/2014/main" id="{D41F27A4-42F2-425B-8630-76AA32A0B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3"/>
          <a:stretch/>
        </p:blipFill>
        <p:spPr bwMode="auto">
          <a:xfrm>
            <a:off x="5558980" y="5790901"/>
            <a:ext cx="1074039" cy="69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1C7D1DC9-891D-4A86-A22E-E2B18638EC80}"/>
              </a:ext>
            </a:extLst>
          </p:cNvPr>
          <p:cNvSpPr/>
          <p:nvPr/>
        </p:nvSpPr>
        <p:spPr>
          <a:xfrm>
            <a:off x="-1" y="6166444"/>
            <a:ext cx="3721100" cy="691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0067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29B66A6-8BAE-425A-BD02-375DB40E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Kai-Yu Cheng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F03B6FD-5EB7-4FD7-A369-71355A123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40" y="3364951"/>
            <a:ext cx="3902015" cy="2926511"/>
          </a:xfrm>
          <a:prstGeom prst="rect">
            <a:avLst/>
          </a:prstGeom>
        </p:spPr>
      </p:pic>
      <p:sp>
        <p:nvSpPr>
          <p:cNvPr id="78" name="文字方塊 77">
            <a:extLst>
              <a:ext uri="{FF2B5EF4-FFF2-40B4-BE49-F238E27FC236}">
                <a16:creationId xmlns:a16="http://schemas.microsoft.com/office/drawing/2014/main" id="{7DC7E1F4-F054-4ACF-A7AF-865D5181BB7C}"/>
              </a:ext>
            </a:extLst>
          </p:cNvPr>
          <p:cNvSpPr txBox="1"/>
          <p:nvPr/>
        </p:nvSpPr>
        <p:spPr>
          <a:xfrm>
            <a:off x="630764" y="1108152"/>
            <a:ext cx="560811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Build with aluminum profile system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Four pillars to fix the zenith angle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Zenith angle : 75.4˚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Detector size : 40cm x 40cm x 150cm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Opening Angle : ±14.93˚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AB00AFD-A76E-489B-8C90-64DFDC3DA2B4}"/>
              </a:ext>
            </a:extLst>
          </p:cNvPr>
          <p:cNvGrpSpPr/>
          <p:nvPr/>
        </p:nvGrpSpPr>
        <p:grpSpPr>
          <a:xfrm>
            <a:off x="6238875" y="4428452"/>
            <a:ext cx="5424487" cy="1863010"/>
            <a:chOff x="5402262" y="4201964"/>
            <a:chExt cx="5424487" cy="186301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3B7E613F-854A-498C-9986-1CBE8A18B91C}"/>
                </a:ext>
              </a:extLst>
            </p:cNvPr>
            <p:cNvSpPr/>
            <p:nvPr/>
          </p:nvSpPr>
          <p:spPr>
            <a:xfrm>
              <a:off x="6177878" y="4672330"/>
              <a:ext cx="189781" cy="934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3" name="矩形 192">
              <a:extLst>
                <a:ext uri="{FF2B5EF4-FFF2-40B4-BE49-F238E27FC236}">
                  <a16:creationId xmlns:a16="http://schemas.microsoft.com/office/drawing/2014/main" id="{19A90366-BE82-44AC-BB51-F7BC44956793}"/>
                </a:ext>
              </a:extLst>
            </p:cNvPr>
            <p:cNvSpPr/>
            <p:nvPr/>
          </p:nvSpPr>
          <p:spPr>
            <a:xfrm>
              <a:off x="6367659" y="4672330"/>
              <a:ext cx="45719" cy="93472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248E0B5F-213C-4C16-A70F-84C21C703C6A}"/>
                </a:ext>
              </a:extLst>
            </p:cNvPr>
            <p:cNvSpPr/>
            <p:nvPr/>
          </p:nvSpPr>
          <p:spPr>
            <a:xfrm>
              <a:off x="7058384" y="4672330"/>
              <a:ext cx="189781" cy="934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5" name="矩形 194">
              <a:extLst>
                <a:ext uri="{FF2B5EF4-FFF2-40B4-BE49-F238E27FC236}">
                  <a16:creationId xmlns:a16="http://schemas.microsoft.com/office/drawing/2014/main" id="{93CEFC33-0696-4D9D-81A8-C667BF0417BF}"/>
                </a:ext>
              </a:extLst>
            </p:cNvPr>
            <p:cNvSpPr/>
            <p:nvPr/>
          </p:nvSpPr>
          <p:spPr>
            <a:xfrm>
              <a:off x="7248165" y="4672330"/>
              <a:ext cx="45719" cy="93472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6" name="矩形 195">
              <a:extLst>
                <a:ext uri="{FF2B5EF4-FFF2-40B4-BE49-F238E27FC236}">
                  <a16:creationId xmlns:a16="http://schemas.microsoft.com/office/drawing/2014/main" id="{C684370D-832D-4E1F-BC1F-67293363C28B}"/>
                </a:ext>
              </a:extLst>
            </p:cNvPr>
            <p:cNvSpPr/>
            <p:nvPr/>
          </p:nvSpPr>
          <p:spPr>
            <a:xfrm>
              <a:off x="7937207" y="4677387"/>
              <a:ext cx="189781" cy="934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5B1FAC9B-63C6-4318-A269-F20160086745}"/>
                </a:ext>
              </a:extLst>
            </p:cNvPr>
            <p:cNvSpPr/>
            <p:nvPr/>
          </p:nvSpPr>
          <p:spPr>
            <a:xfrm>
              <a:off x="8126988" y="4677387"/>
              <a:ext cx="45719" cy="93472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8" name="矩形 197">
              <a:extLst>
                <a:ext uri="{FF2B5EF4-FFF2-40B4-BE49-F238E27FC236}">
                  <a16:creationId xmlns:a16="http://schemas.microsoft.com/office/drawing/2014/main" id="{8B5827C2-7341-4521-A289-D80AA61CFAA8}"/>
                </a:ext>
              </a:extLst>
            </p:cNvPr>
            <p:cNvSpPr/>
            <p:nvPr/>
          </p:nvSpPr>
          <p:spPr>
            <a:xfrm>
              <a:off x="8861749" y="4672330"/>
              <a:ext cx="189781" cy="934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9" name="矩形 198">
              <a:extLst>
                <a:ext uri="{FF2B5EF4-FFF2-40B4-BE49-F238E27FC236}">
                  <a16:creationId xmlns:a16="http://schemas.microsoft.com/office/drawing/2014/main" id="{0C15C0FE-BECF-4831-AC83-7ABD86C519D1}"/>
                </a:ext>
              </a:extLst>
            </p:cNvPr>
            <p:cNvSpPr/>
            <p:nvPr/>
          </p:nvSpPr>
          <p:spPr>
            <a:xfrm>
              <a:off x="9051530" y="4672330"/>
              <a:ext cx="45719" cy="93472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E55851B4-EA88-4D3E-9A6F-C537FEFAF785}"/>
                </a:ext>
              </a:extLst>
            </p:cNvPr>
            <p:cNvCxnSpPr>
              <a:cxnSpLocks/>
            </p:cNvCxnSpPr>
            <p:nvPr/>
          </p:nvCxnSpPr>
          <p:spPr>
            <a:xfrm>
              <a:off x="5605463" y="4492625"/>
              <a:ext cx="4967287" cy="1572349"/>
            </a:xfrm>
            <a:prstGeom prst="line">
              <a:avLst/>
            </a:prstGeom>
            <a:ln w="28575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接點 200">
              <a:extLst>
                <a:ext uri="{FF2B5EF4-FFF2-40B4-BE49-F238E27FC236}">
                  <a16:creationId xmlns:a16="http://schemas.microsoft.com/office/drawing/2014/main" id="{8DA3F16A-8CC1-4178-88E0-24D6F73878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5463" y="4201964"/>
              <a:ext cx="5018087" cy="1557409"/>
            </a:xfrm>
            <a:prstGeom prst="line">
              <a:avLst/>
            </a:prstGeom>
            <a:ln w="28575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接點 209">
              <a:extLst>
                <a:ext uri="{FF2B5EF4-FFF2-40B4-BE49-F238E27FC236}">
                  <a16:creationId xmlns:a16="http://schemas.microsoft.com/office/drawing/2014/main" id="{54FCBDB3-78D1-4B1B-A983-D91CB438CF33}"/>
                </a:ext>
              </a:extLst>
            </p:cNvPr>
            <p:cNvCxnSpPr>
              <a:cxnSpLocks/>
            </p:cNvCxnSpPr>
            <p:nvPr/>
          </p:nvCxnSpPr>
          <p:spPr>
            <a:xfrm>
              <a:off x="5402262" y="5129485"/>
              <a:ext cx="542448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弧形 233">
              <a:extLst>
                <a:ext uri="{FF2B5EF4-FFF2-40B4-BE49-F238E27FC236}">
                  <a16:creationId xmlns:a16="http://schemas.microsoft.com/office/drawing/2014/main" id="{56A934DC-31AC-47FA-AC2B-2F6E68261CB6}"/>
                </a:ext>
              </a:extLst>
            </p:cNvPr>
            <p:cNvSpPr/>
            <p:nvPr/>
          </p:nvSpPr>
          <p:spPr>
            <a:xfrm rot="10800000">
              <a:off x="8535441" y="4594860"/>
              <a:ext cx="1032177" cy="1089659"/>
            </a:xfrm>
            <a:prstGeom prst="arc">
              <a:avLst>
                <a:gd name="adj1" fmla="val 6750149"/>
                <a:gd name="adj2" fmla="val 1064154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5" name="矩形 234">
              <a:extLst>
                <a:ext uri="{FF2B5EF4-FFF2-40B4-BE49-F238E27FC236}">
                  <a16:creationId xmlns:a16="http://schemas.microsoft.com/office/drawing/2014/main" id="{60BDA69C-9BC6-457E-A383-36DBFB43274A}"/>
                </a:ext>
              </a:extLst>
            </p:cNvPr>
            <p:cNvSpPr/>
            <p:nvPr/>
          </p:nvSpPr>
          <p:spPr>
            <a:xfrm>
              <a:off x="9523018" y="4627144"/>
              <a:ext cx="7841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/>
                <a:t>14.93˚</a:t>
              </a:r>
              <a:endParaRPr lang="zh-TW" altLang="en-US" dirty="0"/>
            </a:p>
          </p:txBody>
        </p:sp>
      </p:grp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8A9BCA9-0508-42D9-A813-26692128E259}"/>
              </a:ext>
            </a:extLst>
          </p:cNvPr>
          <p:cNvCxnSpPr/>
          <p:nvPr/>
        </p:nvCxnSpPr>
        <p:spPr>
          <a:xfrm>
            <a:off x="7854696" y="327417"/>
            <a:ext cx="2587231" cy="2023334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CAB3853-0D86-4B7F-82C1-6FAC03D0C8BB}"/>
              </a:ext>
            </a:extLst>
          </p:cNvPr>
          <p:cNvSpPr txBox="1"/>
          <p:nvPr/>
        </p:nvSpPr>
        <p:spPr>
          <a:xfrm rot="2298858">
            <a:off x="8965513" y="115441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200cm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2A7A7298-AA2D-4421-98B3-E531CA16476A}"/>
              </a:ext>
            </a:extLst>
          </p:cNvPr>
          <p:cNvCxnSpPr>
            <a:cxnSpLocks/>
          </p:cNvCxnSpPr>
          <p:nvPr/>
        </p:nvCxnSpPr>
        <p:spPr>
          <a:xfrm>
            <a:off x="10486527" y="2432050"/>
            <a:ext cx="0" cy="158115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D7E92931-9F88-4CFD-864E-61EF0C0325D5}"/>
              </a:ext>
            </a:extLst>
          </p:cNvPr>
          <p:cNvSpPr txBox="1"/>
          <p:nvPr/>
        </p:nvSpPr>
        <p:spPr>
          <a:xfrm rot="5400000">
            <a:off x="10029030" y="306835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147~215cm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30142FBA-12C6-468D-9AE5-51F0591B91B0}"/>
              </a:ext>
            </a:extLst>
          </p:cNvPr>
          <p:cNvCxnSpPr>
            <a:cxnSpLocks/>
          </p:cNvCxnSpPr>
          <p:nvPr/>
        </p:nvCxnSpPr>
        <p:spPr>
          <a:xfrm flipV="1">
            <a:off x="7096787" y="327417"/>
            <a:ext cx="647338" cy="257546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C1DBB037-6379-4B2A-B0E7-B9C0D748A56D}"/>
              </a:ext>
            </a:extLst>
          </p:cNvPr>
          <p:cNvSpPr txBox="1"/>
          <p:nvPr/>
        </p:nvSpPr>
        <p:spPr>
          <a:xfrm rot="20385454">
            <a:off x="6959011" y="14609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50cm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5" name="弧形 24">
            <a:extLst>
              <a:ext uri="{FF2B5EF4-FFF2-40B4-BE49-F238E27FC236}">
                <a16:creationId xmlns:a16="http://schemas.microsoft.com/office/drawing/2014/main" id="{97B486BA-0CC6-44B3-B1E3-B3FB7A2036DB}"/>
              </a:ext>
            </a:extLst>
          </p:cNvPr>
          <p:cNvSpPr/>
          <p:nvPr/>
        </p:nvSpPr>
        <p:spPr>
          <a:xfrm rot="15300000">
            <a:off x="6754954" y="460210"/>
            <a:ext cx="3725770" cy="3661184"/>
          </a:xfrm>
          <a:prstGeom prst="arc">
            <a:avLst>
              <a:gd name="adj1" fmla="val 15868745"/>
              <a:gd name="adj2" fmla="val 1850772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B164FBD-785A-4499-90DC-91D4204A7D77}"/>
              </a:ext>
            </a:extLst>
          </p:cNvPr>
          <p:cNvSpPr/>
          <p:nvPr/>
        </p:nvSpPr>
        <p:spPr>
          <a:xfrm>
            <a:off x="6098157" y="2062718"/>
            <a:ext cx="66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14.6˚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7" name="箭號: 五邊形 46">
            <a:extLst>
              <a:ext uri="{FF2B5EF4-FFF2-40B4-BE49-F238E27FC236}">
                <a16:creationId xmlns:a16="http://schemas.microsoft.com/office/drawing/2014/main" id="{6EF16E47-25D5-4155-8A64-75455B4FFCD5}"/>
              </a:ext>
            </a:extLst>
          </p:cNvPr>
          <p:cNvSpPr/>
          <p:nvPr/>
        </p:nvSpPr>
        <p:spPr>
          <a:xfrm>
            <a:off x="-1" y="0"/>
            <a:ext cx="5824530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48" name="箭號: 五邊形 47">
            <a:extLst>
              <a:ext uri="{FF2B5EF4-FFF2-40B4-BE49-F238E27FC236}">
                <a16:creationId xmlns:a16="http://schemas.microsoft.com/office/drawing/2014/main" id="{0111CB7F-6257-4BD9-83CB-51E5F93C881A}"/>
              </a:ext>
            </a:extLst>
          </p:cNvPr>
          <p:cNvSpPr/>
          <p:nvPr/>
        </p:nvSpPr>
        <p:spPr>
          <a:xfrm>
            <a:off x="0" y="226398"/>
            <a:ext cx="4936844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Set Up</a:t>
            </a:r>
          </a:p>
        </p:txBody>
      </p:sp>
      <p:sp>
        <p:nvSpPr>
          <p:cNvPr id="27" name="投影片編號版面配置區 26">
            <a:extLst>
              <a:ext uri="{FF2B5EF4-FFF2-40B4-BE49-F238E27FC236}">
                <a16:creationId xmlns:a16="http://schemas.microsoft.com/office/drawing/2014/main" id="{00DEF813-6987-41CF-83F9-B2A64DE81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7318" y="249238"/>
            <a:ext cx="809624" cy="365125"/>
          </a:xfrm>
        </p:spPr>
        <p:txBody>
          <a:bodyPr/>
          <a:lstStyle/>
          <a:p>
            <a:fld id="{D12B3749-A2FA-4089-BB1D-12A7E81E64D2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sp>
        <p:nvSpPr>
          <p:cNvPr id="34" name="投影片編號版面配置區 16">
            <a:extLst>
              <a:ext uri="{FF2B5EF4-FFF2-40B4-BE49-F238E27FC236}">
                <a16:creationId xmlns:a16="http://schemas.microsoft.com/office/drawing/2014/main" id="{0CA0B737-D72D-435E-AD74-4A843166C71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400" kern="1200">
                <a:solidFill>
                  <a:srgbClr val="9966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1200" smtClean="0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4E3D636-D1CB-4FAC-BEE2-169936CC0B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36" y="428225"/>
            <a:ext cx="7557164" cy="432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52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>
            <a:extLst>
              <a:ext uri="{FF2B5EF4-FFF2-40B4-BE49-F238E27FC236}">
                <a16:creationId xmlns:a16="http://schemas.microsoft.com/office/drawing/2014/main" id="{92564B86-994E-496F-ADE7-B5F35D13F50C}"/>
              </a:ext>
            </a:extLst>
          </p:cNvPr>
          <p:cNvGrpSpPr/>
          <p:nvPr/>
        </p:nvGrpSpPr>
        <p:grpSpPr>
          <a:xfrm>
            <a:off x="6749452" y="5065"/>
            <a:ext cx="5388406" cy="6716410"/>
            <a:chOff x="6803594" y="70795"/>
            <a:chExt cx="5388406" cy="671641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E664BED-0667-4AF3-91E3-AB0537268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3594" y="70795"/>
              <a:ext cx="5388406" cy="6716410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5F970C67-6F01-4EDF-8900-89052C2AF552}"/>
                </a:ext>
              </a:extLst>
            </p:cNvPr>
            <p:cNvCxnSpPr/>
            <p:nvPr/>
          </p:nvCxnSpPr>
          <p:spPr>
            <a:xfrm flipH="1">
              <a:off x="8610600" y="1967163"/>
              <a:ext cx="389021" cy="3904248"/>
            </a:xfrm>
            <a:prstGeom prst="line">
              <a:avLst/>
            </a:prstGeom>
            <a:ln w="19050">
              <a:solidFill>
                <a:srgbClr val="0000FF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5956041A-EE69-4067-BBE5-42C8AD983E28}"/>
                </a:ext>
              </a:extLst>
            </p:cNvPr>
            <p:cNvCxnSpPr>
              <a:cxnSpLocks/>
            </p:cNvCxnSpPr>
            <p:nvPr/>
          </p:nvCxnSpPr>
          <p:spPr>
            <a:xfrm>
              <a:off x="9064667" y="1967163"/>
              <a:ext cx="1511091" cy="3525253"/>
            </a:xfrm>
            <a:prstGeom prst="line">
              <a:avLst/>
            </a:prstGeom>
            <a:ln w="19050">
              <a:solidFill>
                <a:srgbClr val="0000FF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EB69DB67-A397-4264-BAAB-58AD2DA9AF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55681" y="1614572"/>
              <a:ext cx="543940" cy="352591"/>
            </a:xfrm>
            <a:prstGeom prst="line">
              <a:avLst/>
            </a:prstGeom>
            <a:ln w="19050">
              <a:solidFill>
                <a:srgbClr val="00FF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A5183458-B6F0-4DAC-AA89-C52FAAC36D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27651" y="1365584"/>
              <a:ext cx="271970" cy="570106"/>
            </a:xfrm>
            <a:prstGeom prst="line">
              <a:avLst/>
            </a:prstGeom>
            <a:ln w="19050">
              <a:solidFill>
                <a:srgbClr val="00FF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D5444C8E-1AEF-4063-83CF-0E0FD73FE8DE}"/>
              </a:ext>
            </a:extLst>
          </p:cNvPr>
          <p:cNvSpPr/>
          <p:nvPr/>
        </p:nvSpPr>
        <p:spPr>
          <a:xfrm>
            <a:off x="-1" y="0"/>
            <a:ext cx="70104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0D8FCFE1-052B-42D3-80CE-3629269A4D35}"/>
              </a:ext>
            </a:extLst>
          </p:cNvPr>
          <p:cNvSpPr/>
          <p:nvPr/>
        </p:nvSpPr>
        <p:spPr>
          <a:xfrm>
            <a:off x="0" y="226398"/>
            <a:ext cx="6229980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Experimental Location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AD99609-AD72-47FF-853E-62F78887C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85" y="2857739"/>
            <a:ext cx="3612960" cy="324000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3904010-5BA9-43D4-8A90-B07E08A58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252" y="2857739"/>
            <a:ext cx="3376350" cy="324000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E443C567-1BB1-4B87-991D-64F3F330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C0EC939-66CC-404C-BDD9-54245AB47112}"/>
              </a:ext>
            </a:extLst>
          </p:cNvPr>
          <p:cNvSpPr txBox="1"/>
          <p:nvPr/>
        </p:nvSpPr>
        <p:spPr>
          <a:xfrm>
            <a:off x="680827" y="1102400"/>
            <a:ext cx="5608111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Located at </a:t>
            </a:r>
            <a:r>
              <a:rPr lang="en-US" altLang="zh-TW" sz="2000" dirty="0" err="1"/>
              <a:t>Shimen</a:t>
            </a:r>
            <a:r>
              <a:rPr lang="en-US" altLang="zh-TW" sz="2000" dirty="0"/>
              <a:t> Reservoir, </a:t>
            </a:r>
            <a:r>
              <a:rPr lang="en-US" altLang="zh-TW" sz="2000" dirty="0" err="1"/>
              <a:t>Daxi</a:t>
            </a:r>
            <a:r>
              <a:rPr lang="en-US" altLang="zh-TW" sz="2000" dirty="0"/>
              <a:t> region. </a:t>
            </a:r>
            <a:r>
              <a:rPr lang="en-US" altLang="zh-TW" sz="2000" dirty="0">
                <a:solidFill>
                  <a:srgbClr val="00FF00"/>
                </a:solidFill>
              </a:rPr>
              <a:t>(D2)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Face to two direction (two step)</a:t>
            </a:r>
          </a:p>
          <a:p>
            <a:pPr marL="914400" lvl="1" indent="-457200">
              <a:spcBef>
                <a:spcPts val="500"/>
              </a:spcBef>
              <a:buFont typeface="Wingdings" panose="05000000000000000000" pitchFamily="2" charset="2"/>
              <a:buChar char="ü"/>
            </a:pPr>
            <a:r>
              <a:rPr lang="en-US" altLang="zh-TW" sz="2000" dirty="0">
                <a:solidFill>
                  <a:srgbClr val="0000FF"/>
                </a:solidFill>
              </a:rPr>
              <a:t>Toward the sky (background)</a:t>
            </a:r>
          </a:p>
          <a:p>
            <a:pPr marL="914400" lvl="1" indent="-457200">
              <a:spcBef>
                <a:spcPts val="500"/>
              </a:spcBef>
              <a:buFont typeface="Wingdings" panose="05000000000000000000" pitchFamily="2" charset="2"/>
              <a:buChar char="p"/>
            </a:pPr>
            <a:r>
              <a:rPr lang="en-US" altLang="zh-TW" sz="2000" dirty="0">
                <a:solidFill>
                  <a:srgbClr val="00B050"/>
                </a:solidFill>
              </a:rPr>
              <a:t>Toward the mountain </a:t>
            </a:r>
          </a:p>
        </p:txBody>
      </p:sp>
      <p:sp>
        <p:nvSpPr>
          <p:cNvPr id="25" name="手繪多邊形: 圖案 24">
            <a:extLst>
              <a:ext uri="{FF2B5EF4-FFF2-40B4-BE49-F238E27FC236}">
                <a16:creationId xmlns:a16="http://schemas.microsoft.com/office/drawing/2014/main" id="{C727FEC9-D0AA-49A2-9396-D686185147D7}"/>
              </a:ext>
            </a:extLst>
          </p:cNvPr>
          <p:cNvSpPr/>
          <p:nvPr/>
        </p:nvSpPr>
        <p:spPr>
          <a:xfrm>
            <a:off x="4292572" y="5019675"/>
            <a:ext cx="1101753" cy="304816"/>
          </a:xfrm>
          <a:custGeom>
            <a:avLst/>
            <a:gdLst>
              <a:gd name="connsiteX0" fmla="*/ 28 w 1101753"/>
              <a:gd name="connsiteY0" fmla="*/ 282575 h 304816"/>
              <a:gd name="connsiteX1" fmla="*/ 34953 w 1101753"/>
              <a:gd name="connsiteY1" fmla="*/ 257175 h 304816"/>
              <a:gd name="connsiteX2" fmla="*/ 44478 w 1101753"/>
              <a:gd name="connsiteY2" fmla="*/ 254000 h 304816"/>
              <a:gd name="connsiteX3" fmla="*/ 54003 w 1101753"/>
              <a:gd name="connsiteY3" fmla="*/ 247650 h 304816"/>
              <a:gd name="connsiteX4" fmla="*/ 88928 w 1101753"/>
              <a:gd name="connsiteY4" fmla="*/ 241300 h 304816"/>
              <a:gd name="connsiteX5" fmla="*/ 146078 w 1101753"/>
              <a:gd name="connsiteY5" fmla="*/ 231775 h 304816"/>
              <a:gd name="connsiteX6" fmla="*/ 155603 w 1101753"/>
              <a:gd name="connsiteY6" fmla="*/ 228600 h 304816"/>
              <a:gd name="connsiteX7" fmla="*/ 174653 w 1101753"/>
              <a:gd name="connsiteY7" fmla="*/ 215900 h 304816"/>
              <a:gd name="connsiteX8" fmla="*/ 190528 w 1101753"/>
              <a:gd name="connsiteY8" fmla="*/ 203200 h 304816"/>
              <a:gd name="connsiteX9" fmla="*/ 206403 w 1101753"/>
              <a:gd name="connsiteY9" fmla="*/ 190500 h 304816"/>
              <a:gd name="connsiteX10" fmla="*/ 219103 w 1101753"/>
              <a:gd name="connsiteY10" fmla="*/ 177800 h 304816"/>
              <a:gd name="connsiteX11" fmla="*/ 234978 w 1101753"/>
              <a:gd name="connsiteY11" fmla="*/ 165100 h 304816"/>
              <a:gd name="connsiteX12" fmla="*/ 244503 w 1101753"/>
              <a:gd name="connsiteY12" fmla="*/ 155575 h 304816"/>
              <a:gd name="connsiteX13" fmla="*/ 250853 w 1101753"/>
              <a:gd name="connsiteY13" fmla="*/ 146050 h 304816"/>
              <a:gd name="connsiteX14" fmla="*/ 269903 w 1101753"/>
              <a:gd name="connsiteY14" fmla="*/ 133350 h 304816"/>
              <a:gd name="connsiteX15" fmla="*/ 295303 w 1101753"/>
              <a:gd name="connsiteY15" fmla="*/ 111125 h 304816"/>
              <a:gd name="connsiteX16" fmla="*/ 304828 w 1101753"/>
              <a:gd name="connsiteY16" fmla="*/ 104775 h 304816"/>
              <a:gd name="connsiteX17" fmla="*/ 320703 w 1101753"/>
              <a:gd name="connsiteY17" fmla="*/ 88900 h 304816"/>
              <a:gd name="connsiteX18" fmla="*/ 327053 w 1101753"/>
              <a:gd name="connsiteY18" fmla="*/ 79375 h 304816"/>
              <a:gd name="connsiteX19" fmla="*/ 346103 w 1101753"/>
              <a:gd name="connsiteY19" fmla="*/ 73025 h 304816"/>
              <a:gd name="connsiteX20" fmla="*/ 355628 w 1101753"/>
              <a:gd name="connsiteY20" fmla="*/ 69850 h 304816"/>
              <a:gd name="connsiteX21" fmla="*/ 365153 w 1101753"/>
              <a:gd name="connsiteY21" fmla="*/ 66675 h 304816"/>
              <a:gd name="connsiteX22" fmla="*/ 384203 w 1101753"/>
              <a:gd name="connsiteY22" fmla="*/ 63500 h 304816"/>
              <a:gd name="connsiteX23" fmla="*/ 431828 w 1101753"/>
              <a:gd name="connsiteY23" fmla="*/ 66675 h 304816"/>
              <a:gd name="connsiteX24" fmla="*/ 441353 w 1101753"/>
              <a:gd name="connsiteY24" fmla="*/ 69850 h 304816"/>
              <a:gd name="connsiteX25" fmla="*/ 463578 w 1101753"/>
              <a:gd name="connsiteY25" fmla="*/ 66675 h 304816"/>
              <a:gd name="connsiteX26" fmla="*/ 482628 w 1101753"/>
              <a:gd name="connsiteY26" fmla="*/ 57150 h 304816"/>
              <a:gd name="connsiteX27" fmla="*/ 495328 w 1101753"/>
              <a:gd name="connsiteY27" fmla="*/ 38100 h 304816"/>
              <a:gd name="connsiteX28" fmla="*/ 501678 w 1101753"/>
              <a:gd name="connsiteY28" fmla="*/ 28575 h 304816"/>
              <a:gd name="connsiteX29" fmla="*/ 520728 w 1101753"/>
              <a:gd name="connsiteY29" fmla="*/ 15875 h 304816"/>
              <a:gd name="connsiteX30" fmla="*/ 549303 w 1101753"/>
              <a:gd name="connsiteY30" fmla="*/ 3175 h 304816"/>
              <a:gd name="connsiteX31" fmla="*/ 558828 w 1101753"/>
              <a:gd name="connsiteY31" fmla="*/ 0 h 304816"/>
              <a:gd name="connsiteX32" fmla="*/ 587403 w 1101753"/>
              <a:gd name="connsiteY32" fmla="*/ 6350 h 304816"/>
              <a:gd name="connsiteX33" fmla="*/ 596928 w 1101753"/>
              <a:gd name="connsiteY33" fmla="*/ 12700 h 304816"/>
              <a:gd name="connsiteX34" fmla="*/ 603278 w 1101753"/>
              <a:gd name="connsiteY34" fmla="*/ 22225 h 304816"/>
              <a:gd name="connsiteX35" fmla="*/ 631853 w 1101753"/>
              <a:gd name="connsiteY35" fmla="*/ 38100 h 304816"/>
              <a:gd name="connsiteX36" fmla="*/ 641378 w 1101753"/>
              <a:gd name="connsiteY36" fmla="*/ 44450 h 304816"/>
              <a:gd name="connsiteX37" fmla="*/ 647728 w 1101753"/>
              <a:gd name="connsiteY37" fmla="*/ 53975 h 304816"/>
              <a:gd name="connsiteX38" fmla="*/ 666778 w 1101753"/>
              <a:gd name="connsiteY38" fmla="*/ 66675 h 304816"/>
              <a:gd name="connsiteX39" fmla="*/ 673128 w 1101753"/>
              <a:gd name="connsiteY39" fmla="*/ 76200 h 304816"/>
              <a:gd name="connsiteX40" fmla="*/ 692178 w 1101753"/>
              <a:gd name="connsiteY40" fmla="*/ 88900 h 304816"/>
              <a:gd name="connsiteX41" fmla="*/ 695353 w 1101753"/>
              <a:gd name="connsiteY41" fmla="*/ 98425 h 304816"/>
              <a:gd name="connsiteX42" fmla="*/ 704878 w 1101753"/>
              <a:gd name="connsiteY42" fmla="*/ 101600 h 304816"/>
              <a:gd name="connsiteX43" fmla="*/ 723928 w 1101753"/>
              <a:gd name="connsiteY43" fmla="*/ 114300 h 304816"/>
              <a:gd name="connsiteX44" fmla="*/ 733453 w 1101753"/>
              <a:gd name="connsiteY44" fmla="*/ 120650 h 304816"/>
              <a:gd name="connsiteX45" fmla="*/ 774728 w 1101753"/>
              <a:gd name="connsiteY45" fmla="*/ 127000 h 304816"/>
              <a:gd name="connsiteX46" fmla="*/ 793778 w 1101753"/>
              <a:gd name="connsiteY46" fmla="*/ 130175 h 304816"/>
              <a:gd name="connsiteX47" fmla="*/ 816003 w 1101753"/>
              <a:gd name="connsiteY47" fmla="*/ 133350 h 304816"/>
              <a:gd name="connsiteX48" fmla="*/ 835053 w 1101753"/>
              <a:gd name="connsiteY48" fmla="*/ 139700 h 304816"/>
              <a:gd name="connsiteX49" fmla="*/ 844578 w 1101753"/>
              <a:gd name="connsiteY49" fmla="*/ 142875 h 304816"/>
              <a:gd name="connsiteX50" fmla="*/ 857278 w 1101753"/>
              <a:gd name="connsiteY50" fmla="*/ 146050 h 304816"/>
              <a:gd name="connsiteX51" fmla="*/ 876328 w 1101753"/>
              <a:gd name="connsiteY51" fmla="*/ 152400 h 304816"/>
              <a:gd name="connsiteX52" fmla="*/ 895378 w 1101753"/>
              <a:gd name="connsiteY52" fmla="*/ 158750 h 304816"/>
              <a:gd name="connsiteX53" fmla="*/ 914428 w 1101753"/>
              <a:gd name="connsiteY53" fmla="*/ 165100 h 304816"/>
              <a:gd name="connsiteX54" fmla="*/ 923953 w 1101753"/>
              <a:gd name="connsiteY54" fmla="*/ 168275 h 304816"/>
              <a:gd name="connsiteX55" fmla="*/ 933478 w 1101753"/>
              <a:gd name="connsiteY55" fmla="*/ 174625 h 304816"/>
              <a:gd name="connsiteX56" fmla="*/ 952528 w 1101753"/>
              <a:gd name="connsiteY56" fmla="*/ 180975 h 304816"/>
              <a:gd name="connsiteX57" fmla="*/ 971578 w 1101753"/>
              <a:gd name="connsiteY57" fmla="*/ 190500 h 304816"/>
              <a:gd name="connsiteX58" fmla="*/ 996978 w 1101753"/>
              <a:gd name="connsiteY58" fmla="*/ 206375 h 304816"/>
              <a:gd name="connsiteX59" fmla="*/ 1006503 w 1101753"/>
              <a:gd name="connsiteY59" fmla="*/ 212725 h 304816"/>
              <a:gd name="connsiteX60" fmla="*/ 1025553 w 1101753"/>
              <a:gd name="connsiteY60" fmla="*/ 219075 h 304816"/>
              <a:gd name="connsiteX61" fmla="*/ 1044603 w 1101753"/>
              <a:gd name="connsiteY61" fmla="*/ 228600 h 304816"/>
              <a:gd name="connsiteX62" fmla="*/ 1073178 w 1101753"/>
              <a:gd name="connsiteY62" fmla="*/ 241300 h 304816"/>
              <a:gd name="connsiteX63" fmla="*/ 1082703 w 1101753"/>
              <a:gd name="connsiteY63" fmla="*/ 244475 h 304816"/>
              <a:gd name="connsiteX64" fmla="*/ 1101753 w 1101753"/>
              <a:gd name="connsiteY64" fmla="*/ 254000 h 304816"/>
              <a:gd name="connsiteX65" fmla="*/ 1092228 w 1101753"/>
              <a:gd name="connsiteY65" fmla="*/ 250825 h 304816"/>
              <a:gd name="connsiteX66" fmla="*/ 1070003 w 1101753"/>
              <a:gd name="connsiteY66" fmla="*/ 247650 h 304816"/>
              <a:gd name="connsiteX67" fmla="*/ 962053 w 1101753"/>
              <a:gd name="connsiteY67" fmla="*/ 250825 h 304816"/>
              <a:gd name="connsiteX68" fmla="*/ 949353 w 1101753"/>
              <a:gd name="connsiteY68" fmla="*/ 254000 h 304816"/>
              <a:gd name="connsiteX69" fmla="*/ 917603 w 1101753"/>
              <a:gd name="connsiteY69" fmla="*/ 257175 h 304816"/>
              <a:gd name="connsiteX70" fmla="*/ 644553 w 1101753"/>
              <a:gd name="connsiteY70" fmla="*/ 263525 h 304816"/>
              <a:gd name="connsiteX71" fmla="*/ 593753 w 1101753"/>
              <a:gd name="connsiteY71" fmla="*/ 269875 h 304816"/>
              <a:gd name="connsiteX72" fmla="*/ 571528 w 1101753"/>
              <a:gd name="connsiteY72" fmla="*/ 273050 h 304816"/>
              <a:gd name="connsiteX73" fmla="*/ 447703 w 1101753"/>
              <a:gd name="connsiteY73" fmla="*/ 276225 h 304816"/>
              <a:gd name="connsiteX74" fmla="*/ 406428 w 1101753"/>
              <a:gd name="connsiteY74" fmla="*/ 279400 h 304816"/>
              <a:gd name="connsiteX75" fmla="*/ 222278 w 1101753"/>
              <a:gd name="connsiteY75" fmla="*/ 285750 h 304816"/>
              <a:gd name="connsiteX76" fmla="*/ 193703 w 1101753"/>
              <a:gd name="connsiteY76" fmla="*/ 288925 h 304816"/>
              <a:gd name="connsiteX77" fmla="*/ 158778 w 1101753"/>
              <a:gd name="connsiteY77" fmla="*/ 295275 h 304816"/>
              <a:gd name="connsiteX78" fmla="*/ 104803 w 1101753"/>
              <a:gd name="connsiteY78" fmla="*/ 298450 h 304816"/>
              <a:gd name="connsiteX79" fmla="*/ 41303 w 1101753"/>
              <a:gd name="connsiteY79" fmla="*/ 304800 h 304816"/>
              <a:gd name="connsiteX80" fmla="*/ 28 w 1101753"/>
              <a:gd name="connsiteY80" fmla="*/ 282575 h 3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01753" h="304816">
                <a:moveTo>
                  <a:pt x="28" y="282575"/>
                </a:moveTo>
                <a:cubicBezTo>
                  <a:pt x="-1030" y="274638"/>
                  <a:pt x="27899" y="259526"/>
                  <a:pt x="34953" y="257175"/>
                </a:cubicBezTo>
                <a:cubicBezTo>
                  <a:pt x="38128" y="256117"/>
                  <a:pt x="41485" y="255497"/>
                  <a:pt x="44478" y="254000"/>
                </a:cubicBezTo>
                <a:cubicBezTo>
                  <a:pt x="47891" y="252293"/>
                  <a:pt x="50496" y="249153"/>
                  <a:pt x="54003" y="247650"/>
                </a:cubicBezTo>
                <a:cubicBezTo>
                  <a:pt x="61488" y="244442"/>
                  <a:pt x="83778" y="242036"/>
                  <a:pt x="88928" y="241300"/>
                </a:cubicBezTo>
                <a:cubicBezTo>
                  <a:pt x="120068" y="230920"/>
                  <a:pt x="101308" y="235506"/>
                  <a:pt x="146078" y="231775"/>
                </a:cubicBezTo>
                <a:cubicBezTo>
                  <a:pt x="149253" y="230717"/>
                  <a:pt x="152677" y="230225"/>
                  <a:pt x="155603" y="228600"/>
                </a:cubicBezTo>
                <a:cubicBezTo>
                  <a:pt x="162274" y="224894"/>
                  <a:pt x="174653" y="215900"/>
                  <a:pt x="174653" y="215900"/>
                </a:cubicBezTo>
                <a:cubicBezTo>
                  <a:pt x="192851" y="188603"/>
                  <a:pt x="168620" y="220727"/>
                  <a:pt x="190528" y="203200"/>
                </a:cubicBezTo>
                <a:cubicBezTo>
                  <a:pt x="211044" y="186787"/>
                  <a:pt x="182462" y="198480"/>
                  <a:pt x="206403" y="190500"/>
                </a:cubicBezTo>
                <a:cubicBezTo>
                  <a:pt x="213330" y="169718"/>
                  <a:pt x="203709" y="190115"/>
                  <a:pt x="219103" y="177800"/>
                </a:cubicBezTo>
                <a:cubicBezTo>
                  <a:pt x="239619" y="161387"/>
                  <a:pt x="211037" y="173080"/>
                  <a:pt x="234978" y="165100"/>
                </a:cubicBezTo>
                <a:cubicBezTo>
                  <a:pt x="238153" y="161925"/>
                  <a:pt x="241628" y="159024"/>
                  <a:pt x="244503" y="155575"/>
                </a:cubicBezTo>
                <a:cubicBezTo>
                  <a:pt x="246946" y="152644"/>
                  <a:pt x="247981" y="148563"/>
                  <a:pt x="250853" y="146050"/>
                </a:cubicBezTo>
                <a:cubicBezTo>
                  <a:pt x="256596" y="141024"/>
                  <a:pt x="269903" y="133350"/>
                  <a:pt x="269903" y="133350"/>
                </a:cubicBezTo>
                <a:cubicBezTo>
                  <a:pt x="280486" y="117475"/>
                  <a:pt x="273078" y="125942"/>
                  <a:pt x="295303" y="111125"/>
                </a:cubicBezTo>
                <a:lnTo>
                  <a:pt x="304828" y="104775"/>
                </a:lnTo>
                <a:cubicBezTo>
                  <a:pt x="321761" y="79375"/>
                  <a:pt x="299536" y="110067"/>
                  <a:pt x="320703" y="88900"/>
                </a:cubicBezTo>
                <a:cubicBezTo>
                  <a:pt x="323401" y="86202"/>
                  <a:pt x="323817" y="81397"/>
                  <a:pt x="327053" y="79375"/>
                </a:cubicBezTo>
                <a:cubicBezTo>
                  <a:pt x="332729" y="75827"/>
                  <a:pt x="339753" y="75142"/>
                  <a:pt x="346103" y="73025"/>
                </a:cubicBezTo>
                <a:lnTo>
                  <a:pt x="355628" y="69850"/>
                </a:lnTo>
                <a:cubicBezTo>
                  <a:pt x="358803" y="68792"/>
                  <a:pt x="361852" y="67225"/>
                  <a:pt x="365153" y="66675"/>
                </a:cubicBezTo>
                <a:lnTo>
                  <a:pt x="384203" y="63500"/>
                </a:lnTo>
                <a:cubicBezTo>
                  <a:pt x="400078" y="64558"/>
                  <a:pt x="416015" y="64918"/>
                  <a:pt x="431828" y="66675"/>
                </a:cubicBezTo>
                <a:cubicBezTo>
                  <a:pt x="435154" y="67045"/>
                  <a:pt x="438006" y="69850"/>
                  <a:pt x="441353" y="69850"/>
                </a:cubicBezTo>
                <a:cubicBezTo>
                  <a:pt x="448837" y="69850"/>
                  <a:pt x="456170" y="67733"/>
                  <a:pt x="463578" y="66675"/>
                </a:cubicBezTo>
                <a:cubicBezTo>
                  <a:pt x="470372" y="64410"/>
                  <a:pt x="477559" y="62943"/>
                  <a:pt x="482628" y="57150"/>
                </a:cubicBezTo>
                <a:cubicBezTo>
                  <a:pt x="487654" y="51407"/>
                  <a:pt x="491095" y="44450"/>
                  <a:pt x="495328" y="38100"/>
                </a:cubicBezTo>
                <a:cubicBezTo>
                  <a:pt x="497445" y="34925"/>
                  <a:pt x="498503" y="30692"/>
                  <a:pt x="501678" y="28575"/>
                </a:cubicBezTo>
                <a:lnTo>
                  <a:pt x="520728" y="15875"/>
                </a:lnTo>
                <a:cubicBezTo>
                  <a:pt x="535822" y="5812"/>
                  <a:pt x="526633" y="10732"/>
                  <a:pt x="549303" y="3175"/>
                </a:cubicBezTo>
                <a:lnTo>
                  <a:pt x="558828" y="0"/>
                </a:lnTo>
                <a:cubicBezTo>
                  <a:pt x="566145" y="1219"/>
                  <a:pt x="579587" y="2442"/>
                  <a:pt x="587403" y="6350"/>
                </a:cubicBezTo>
                <a:cubicBezTo>
                  <a:pt x="590816" y="8057"/>
                  <a:pt x="593753" y="10583"/>
                  <a:pt x="596928" y="12700"/>
                </a:cubicBezTo>
                <a:cubicBezTo>
                  <a:pt x="599045" y="15875"/>
                  <a:pt x="600406" y="19712"/>
                  <a:pt x="603278" y="22225"/>
                </a:cubicBezTo>
                <a:cubicBezTo>
                  <a:pt x="629974" y="45584"/>
                  <a:pt x="612956" y="28652"/>
                  <a:pt x="631853" y="38100"/>
                </a:cubicBezTo>
                <a:cubicBezTo>
                  <a:pt x="635266" y="39807"/>
                  <a:pt x="638203" y="42333"/>
                  <a:pt x="641378" y="44450"/>
                </a:cubicBezTo>
                <a:cubicBezTo>
                  <a:pt x="643495" y="47625"/>
                  <a:pt x="644856" y="51462"/>
                  <a:pt x="647728" y="53975"/>
                </a:cubicBezTo>
                <a:cubicBezTo>
                  <a:pt x="653471" y="59001"/>
                  <a:pt x="666778" y="66675"/>
                  <a:pt x="666778" y="66675"/>
                </a:cubicBezTo>
                <a:cubicBezTo>
                  <a:pt x="668895" y="69850"/>
                  <a:pt x="670256" y="73687"/>
                  <a:pt x="673128" y="76200"/>
                </a:cubicBezTo>
                <a:cubicBezTo>
                  <a:pt x="678871" y="81226"/>
                  <a:pt x="692178" y="88900"/>
                  <a:pt x="692178" y="88900"/>
                </a:cubicBezTo>
                <a:cubicBezTo>
                  <a:pt x="693236" y="92075"/>
                  <a:pt x="692986" y="96058"/>
                  <a:pt x="695353" y="98425"/>
                </a:cubicBezTo>
                <a:cubicBezTo>
                  <a:pt x="697720" y="100792"/>
                  <a:pt x="701952" y="99975"/>
                  <a:pt x="704878" y="101600"/>
                </a:cubicBezTo>
                <a:cubicBezTo>
                  <a:pt x="711549" y="105306"/>
                  <a:pt x="717578" y="110067"/>
                  <a:pt x="723928" y="114300"/>
                </a:cubicBezTo>
                <a:cubicBezTo>
                  <a:pt x="727103" y="116417"/>
                  <a:pt x="729833" y="119443"/>
                  <a:pt x="733453" y="120650"/>
                </a:cubicBezTo>
                <a:cubicBezTo>
                  <a:pt x="754393" y="127630"/>
                  <a:pt x="735438" y="122089"/>
                  <a:pt x="774728" y="127000"/>
                </a:cubicBezTo>
                <a:cubicBezTo>
                  <a:pt x="781116" y="127798"/>
                  <a:pt x="787415" y="129196"/>
                  <a:pt x="793778" y="130175"/>
                </a:cubicBezTo>
                <a:cubicBezTo>
                  <a:pt x="801175" y="131313"/>
                  <a:pt x="808595" y="132292"/>
                  <a:pt x="816003" y="133350"/>
                </a:cubicBezTo>
                <a:lnTo>
                  <a:pt x="835053" y="139700"/>
                </a:lnTo>
                <a:cubicBezTo>
                  <a:pt x="838228" y="140758"/>
                  <a:pt x="841331" y="142063"/>
                  <a:pt x="844578" y="142875"/>
                </a:cubicBezTo>
                <a:cubicBezTo>
                  <a:pt x="848811" y="143933"/>
                  <a:pt x="853098" y="144796"/>
                  <a:pt x="857278" y="146050"/>
                </a:cubicBezTo>
                <a:cubicBezTo>
                  <a:pt x="863689" y="147973"/>
                  <a:pt x="869978" y="150283"/>
                  <a:pt x="876328" y="152400"/>
                </a:cubicBezTo>
                <a:lnTo>
                  <a:pt x="895378" y="158750"/>
                </a:lnTo>
                <a:lnTo>
                  <a:pt x="914428" y="165100"/>
                </a:lnTo>
                <a:cubicBezTo>
                  <a:pt x="917603" y="166158"/>
                  <a:pt x="921168" y="166419"/>
                  <a:pt x="923953" y="168275"/>
                </a:cubicBezTo>
                <a:cubicBezTo>
                  <a:pt x="927128" y="170392"/>
                  <a:pt x="929991" y="173075"/>
                  <a:pt x="933478" y="174625"/>
                </a:cubicBezTo>
                <a:cubicBezTo>
                  <a:pt x="939595" y="177343"/>
                  <a:pt x="946959" y="177262"/>
                  <a:pt x="952528" y="180975"/>
                </a:cubicBezTo>
                <a:cubicBezTo>
                  <a:pt x="964838" y="189181"/>
                  <a:pt x="958433" y="186118"/>
                  <a:pt x="971578" y="190500"/>
                </a:cubicBezTo>
                <a:cubicBezTo>
                  <a:pt x="986810" y="213349"/>
                  <a:pt x="965240" y="185216"/>
                  <a:pt x="996978" y="206375"/>
                </a:cubicBezTo>
                <a:cubicBezTo>
                  <a:pt x="1000153" y="208492"/>
                  <a:pt x="1003016" y="211175"/>
                  <a:pt x="1006503" y="212725"/>
                </a:cubicBezTo>
                <a:cubicBezTo>
                  <a:pt x="1012620" y="215443"/>
                  <a:pt x="1019984" y="215362"/>
                  <a:pt x="1025553" y="219075"/>
                </a:cubicBezTo>
                <a:cubicBezTo>
                  <a:pt x="1052850" y="237273"/>
                  <a:pt x="1018313" y="215455"/>
                  <a:pt x="1044603" y="228600"/>
                </a:cubicBezTo>
                <a:cubicBezTo>
                  <a:pt x="1074792" y="243694"/>
                  <a:pt x="1024031" y="224918"/>
                  <a:pt x="1073178" y="241300"/>
                </a:cubicBezTo>
                <a:lnTo>
                  <a:pt x="1082703" y="244475"/>
                </a:lnTo>
                <a:cubicBezTo>
                  <a:pt x="1085052" y="245258"/>
                  <a:pt x="1101753" y="249897"/>
                  <a:pt x="1101753" y="254000"/>
                </a:cubicBezTo>
                <a:cubicBezTo>
                  <a:pt x="1101753" y="257347"/>
                  <a:pt x="1095510" y="251481"/>
                  <a:pt x="1092228" y="250825"/>
                </a:cubicBezTo>
                <a:cubicBezTo>
                  <a:pt x="1084890" y="249357"/>
                  <a:pt x="1077411" y="248708"/>
                  <a:pt x="1070003" y="247650"/>
                </a:cubicBezTo>
                <a:cubicBezTo>
                  <a:pt x="1034020" y="248708"/>
                  <a:pt x="998002" y="248933"/>
                  <a:pt x="962053" y="250825"/>
                </a:cubicBezTo>
                <a:cubicBezTo>
                  <a:pt x="957695" y="251054"/>
                  <a:pt x="953673" y="253383"/>
                  <a:pt x="949353" y="254000"/>
                </a:cubicBezTo>
                <a:cubicBezTo>
                  <a:pt x="938824" y="255504"/>
                  <a:pt x="928227" y="256669"/>
                  <a:pt x="917603" y="257175"/>
                </a:cubicBezTo>
                <a:cubicBezTo>
                  <a:pt x="848158" y="260482"/>
                  <a:pt x="699257" y="262512"/>
                  <a:pt x="644553" y="263525"/>
                </a:cubicBezTo>
                <a:lnTo>
                  <a:pt x="593753" y="269875"/>
                </a:lnTo>
                <a:cubicBezTo>
                  <a:pt x="586345" y="270933"/>
                  <a:pt x="579004" y="272725"/>
                  <a:pt x="571528" y="273050"/>
                </a:cubicBezTo>
                <a:cubicBezTo>
                  <a:pt x="530278" y="274843"/>
                  <a:pt x="488978" y="275167"/>
                  <a:pt x="447703" y="276225"/>
                </a:cubicBezTo>
                <a:cubicBezTo>
                  <a:pt x="433945" y="277283"/>
                  <a:pt x="420206" y="278635"/>
                  <a:pt x="406428" y="279400"/>
                </a:cubicBezTo>
                <a:cubicBezTo>
                  <a:pt x="345635" y="282777"/>
                  <a:pt x="282847" y="284019"/>
                  <a:pt x="222278" y="285750"/>
                </a:cubicBezTo>
                <a:cubicBezTo>
                  <a:pt x="212753" y="286808"/>
                  <a:pt x="203175" y="287468"/>
                  <a:pt x="193703" y="288925"/>
                </a:cubicBezTo>
                <a:cubicBezTo>
                  <a:pt x="159591" y="294173"/>
                  <a:pt x="209594" y="291040"/>
                  <a:pt x="158778" y="295275"/>
                </a:cubicBezTo>
                <a:cubicBezTo>
                  <a:pt x="140817" y="296772"/>
                  <a:pt x="122773" y="297068"/>
                  <a:pt x="104803" y="298450"/>
                </a:cubicBezTo>
                <a:cubicBezTo>
                  <a:pt x="76555" y="300623"/>
                  <a:pt x="71203" y="303554"/>
                  <a:pt x="41303" y="304800"/>
                </a:cubicBezTo>
                <a:cubicBezTo>
                  <a:pt x="27557" y="305373"/>
                  <a:pt x="1086" y="290512"/>
                  <a:pt x="28" y="282575"/>
                </a:cubicBezTo>
                <a:close/>
              </a:path>
            </a:pathLst>
          </a:cu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手繪多邊形: 圖案 25">
            <a:extLst>
              <a:ext uri="{FF2B5EF4-FFF2-40B4-BE49-F238E27FC236}">
                <a16:creationId xmlns:a16="http://schemas.microsoft.com/office/drawing/2014/main" id="{EADC2219-313B-4708-A803-6B199CDD87AE}"/>
              </a:ext>
            </a:extLst>
          </p:cNvPr>
          <p:cNvSpPr/>
          <p:nvPr/>
        </p:nvSpPr>
        <p:spPr>
          <a:xfrm>
            <a:off x="553453" y="2899611"/>
            <a:ext cx="2827421" cy="2761247"/>
          </a:xfrm>
          <a:custGeom>
            <a:avLst/>
            <a:gdLst>
              <a:gd name="connsiteX0" fmla="*/ 0 w 2827421"/>
              <a:gd name="connsiteY0" fmla="*/ 2761247 h 2761247"/>
              <a:gd name="connsiteX1" fmla="*/ 24063 w 2827421"/>
              <a:gd name="connsiteY1" fmla="*/ 2731168 h 2761247"/>
              <a:gd name="connsiteX2" fmla="*/ 42110 w 2827421"/>
              <a:gd name="connsiteY2" fmla="*/ 2719136 h 2761247"/>
              <a:gd name="connsiteX3" fmla="*/ 66173 w 2827421"/>
              <a:gd name="connsiteY3" fmla="*/ 2695073 h 2761247"/>
              <a:gd name="connsiteX4" fmla="*/ 108284 w 2827421"/>
              <a:gd name="connsiteY4" fmla="*/ 2646947 h 2761247"/>
              <a:gd name="connsiteX5" fmla="*/ 144379 w 2827421"/>
              <a:gd name="connsiteY5" fmla="*/ 2586789 h 2761247"/>
              <a:gd name="connsiteX6" fmla="*/ 174458 w 2827421"/>
              <a:gd name="connsiteY6" fmla="*/ 2550694 h 2761247"/>
              <a:gd name="connsiteX7" fmla="*/ 192505 w 2827421"/>
              <a:gd name="connsiteY7" fmla="*/ 2538663 h 2761247"/>
              <a:gd name="connsiteX8" fmla="*/ 216568 w 2827421"/>
              <a:gd name="connsiteY8" fmla="*/ 2514600 h 2761247"/>
              <a:gd name="connsiteX9" fmla="*/ 246647 w 2827421"/>
              <a:gd name="connsiteY9" fmla="*/ 2490536 h 2761247"/>
              <a:gd name="connsiteX10" fmla="*/ 276726 w 2827421"/>
              <a:gd name="connsiteY10" fmla="*/ 2466473 h 2761247"/>
              <a:gd name="connsiteX11" fmla="*/ 288758 w 2827421"/>
              <a:gd name="connsiteY11" fmla="*/ 2448426 h 2761247"/>
              <a:gd name="connsiteX12" fmla="*/ 306805 w 2827421"/>
              <a:gd name="connsiteY12" fmla="*/ 2436394 h 2761247"/>
              <a:gd name="connsiteX13" fmla="*/ 330868 w 2827421"/>
              <a:gd name="connsiteY13" fmla="*/ 2412331 h 2761247"/>
              <a:gd name="connsiteX14" fmla="*/ 366963 w 2827421"/>
              <a:gd name="connsiteY14" fmla="*/ 2388268 h 2761247"/>
              <a:gd name="connsiteX15" fmla="*/ 397042 w 2827421"/>
              <a:gd name="connsiteY15" fmla="*/ 2352173 h 2761247"/>
              <a:gd name="connsiteX16" fmla="*/ 415089 w 2827421"/>
              <a:gd name="connsiteY16" fmla="*/ 2346157 h 2761247"/>
              <a:gd name="connsiteX17" fmla="*/ 433136 w 2827421"/>
              <a:gd name="connsiteY17" fmla="*/ 2334126 h 2761247"/>
              <a:gd name="connsiteX18" fmla="*/ 445168 w 2827421"/>
              <a:gd name="connsiteY18" fmla="*/ 2316078 h 2761247"/>
              <a:gd name="connsiteX19" fmla="*/ 481263 w 2827421"/>
              <a:gd name="connsiteY19" fmla="*/ 2292015 h 2761247"/>
              <a:gd name="connsiteX20" fmla="*/ 493294 w 2827421"/>
              <a:gd name="connsiteY20" fmla="*/ 2273968 h 2761247"/>
              <a:gd name="connsiteX21" fmla="*/ 511342 w 2827421"/>
              <a:gd name="connsiteY21" fmla="*/ 2267952 h 2761247"/>
              <a:gd name="connsiteX22" fmla="*/ 535405 w 2827421"/>
              <a:gd name="connsiteY22" fmla="*/ 2249905 h 2761247"/>
              <a:gd name="connsiteX23" fmla="*/ 571500 w 2827421"/>
              <a:gd name="connsiteY23" fmla="*/ 2225842 h 2761247"/>
              <a:gd name="connsiteX24" fmla="*/ 589547 w 2827421"/>
              <a:gd name="connsiteY24" fmla="*/ 2213810 h 2761247"/>
              <a:gd name="connsiteX25" fmla="*/ 607594 w 2827421"/>
              <a:gd name="connsiteY25" fmla="*/ 2195763 h 2761247"/>
              <a:gd name="connsiteX26" fmla="*/ 649705 w 2827421"/>
              <a:gd name="connsiteY26" fmla="*/ 2165684 h 2761247"/>
              <a:gd name="connsiteX27" fmla="*/ 685800 w 2827421"/>
              <a:gd name="connsiteY27" fmla="*/ 2135605 h 2761247"/>
              <a:gd name="connsiteX28" fmla="*/ 697831 w 2827421"/>
              <a:gd name="connsiteY28" fmla="*/ 2117557 h 2761247"/>
              <a:gd name="connsiteX29" fmla="*/ 733926 w 2827421"/>
              <a:gd name="connsiteY29" fmla="*/ 2087478 h 2761247"/>
              <a:gd name="connsiteX30" fmla="*/ 745958 w 2827421"/>
              <a:gd name="connsiteY30" fmla="*/ 2069431 h 2761247"/>
              <a:gd name="connsiteX31" fmla="*/ 782052 w 2827421"/>
              <a:gd name="connsiteY31" fmla="*/ 2039352 h 2761247"/>
              <a:gd name="connsiteX32" fmla="*/ 794084 w 2827421"/>
              <a:gd name="connsiteY32" fmla="*/ 2021305 h 2761247"/>
              <a:gd name="connsiteX33" fmla="*/ 812131 w 2827421"/>
              <a:gd name="connsiteY33" fmla="*/ 2009273 h 2761247"/>
              <a:gd name="connsiteX34" fmla="*/ 836194 w 2827421"/>
              <a:gd name="connsiteY34" fmla="*/ 1985210 h 2761247"/>
              <a:gd name="connsiteX35" fmla="*/ 848226 w 2827421"/>
              <a:gd name="connsiteY35" fmla="*/ 1967163 h 2761247"/>
              <a:gd name="connsiteX36" fmla="*/ 866273 w 2827421"/>
              <a:gd name="connsiteY36" fmla="*/ 1949115 h 2761247"/>
              <a:gd name="connsiteX37" fmla="*/ 884321 w 2827421"/>
              <a:gd name="connsiteY37" fmla="*/ 1925052 h 2761247"/>
              <a:gd name="connsiteX38" fmla="*/ 920415 w 2827421"/>
              <a:gd name="connsiteY38" fmla="*/ 1888957 h 2761247"/>
              <a:gd name="connsiteX39" fmla="*/ 944479 w 2827421"/>
              <a:gd name="connsiteY39" fmla="*/ 1864894 h 2761247"/>
              <a:gd name="connsiteX40" fmla="*/ 986589 w 2827421"/>
              <a:gd name="connsiteY40" fmla="*/ 1816768 h 2761247"/>
              <a:gd name="connsiteX41" fmla="*/ 1004636 w 2827421"/>
              <a:gd name="connsiteY41" fmla="*/ 1792705 h 2761247"/>
              <a:gd name="connsiteX42" fmla="*/ 1016668 w 2827421"/>
              <a:gd name="connsiteY42" fmla="*/ 1774657 h 2761247"/>
              <a:gd name="connsiteX43" fmla="*/ 1034715 w 2827421"/>
              <a:gd name="connsiteY43" fmla="*/ 1762626 h 2761247"/>
              <a:gd name="connsiteX44" fmla="*/ 1052763 w 2827421"/>
              <a:gd name="connsiteY44" fmla="*/ 1744578 h 2761247"/>
              <a:gd name="connsiteX45" fmla="*/ 1070810 w 2827421"/>
              <a:gd name="connsiteY45" fmla="*/ 1732547 h 2761247"/>
              <a:gd name="connsiteX46" fmla="*/ 1106905 w 2827421"/>
              <a:gd name="connsiteY46" fmla="*/ 1696452 h 2761247"/>
              <a:gd name="connsiteX47" fmla="*/ 1118936 w 2827421"/>
              <a:gd name="connsiteY47" fmla="*/ 1678405 h 2761247"/>
              <a:gd name="connsiteX48" fmla="*/ 1136984 w 2827421"/>
              <a:gd name="connsiteY48" fmla="*/ 1666373 h 2761247"/>
              <a:gd name="connsiteX49" fmla="*/ 1161047 w 2827421"/>
              <a:gd name="connsiteY49" fmla="*/ 1642310 h 2761247"/>
              <a:gd name="connsiteX50" fmla="*/ 1191126 w 2827421"/>
              <a:gd name="connsiteY50" fmla="*/ 1606215 h 2761247"/>
              <a:gd name="connsiteX51" fmla="*/ 1221205 w 2827421"/>
              <a:gd name="connsiteY51" fmla="*/ 1576136 h 2761247"/>
              <a:gd name="connsiteX52" fmla="*/ 1257300 w 2827421"/>
              <a:gd name="connsiteY52" fmla="*/ 1528010 h 2761247"/>
              <a:gd name="connsiteX53" fmla="*/ 1305426 w 2827421"/>
              <a:gd name="connsiteY53" fmla="*/ 1479884 h 2761247"/>
              <a:gd name="connsiteX54" fmla="*/ 1329489 w 2827421"/>
              <a:gd name="connsiteY54" fmla="*/ 1443789 h 2761247"/>
              <a:gd name="connsiteX55" fmla="*/ 1341521 w 2827421"/>
              <a:gd name="connsiteY55" fmla="*/ 1425742 h 2761247"/>
              <a:gd name="connsiteX56" fmla="*/ 1401679 w 2827421"/>
              <a:gd name="connsiteY56" fmla="*/ 1371600 h 2761247"/>
              <a:gd name="connsiteX57" fmla="*/ 1431758 w 2827421"/>
              <a:gd name="connsiteY57" fmla="*/ 1341521 h 2761247"/>
              <a:gd name="connsiteX58" fmla="*/ 1443789 w 2827421"/>
              <a:gd name="connsiteY58" fmla="*/ 1323473 h 2761247"/>
              <a:gd name="connsiteX59" fmla="*/ 1485900 w 2827421"/>
              <a:gd name="connsiteY59" fmla="*/ 1281363 h 2761247"/>
              <a:gd name="connsiteX60" fmla="*/ 1521994 w 2827421"/>
              <a:gd name="connsiteY60" fmla="*/ 1245268 h 2761247"/>
              <a:gd name="connsiteX61" fmla="*/ 1546058 w 2827421"/>
              <a:gd name="connsiteY61" fmla="*/ 1227221 h 2761247"/>
              <a:gd name="connsiteX62" fmla="*/ 1570121 w 2827421"/>
              <a:gd name="connsiteY62" fmla="*/ 1203157 h 2761247"/>
              <a:gd name="connsiteX63" fmla="*/ 1600200 w 2827421"/>
              <a:gd name="connsiteY63" fmla="*/ 1179094 h 2761247"/>
              <a:gd name="connsiteX64" fmla="*/ 1630279 w 2827421"/>
              <a:gd name="connsiteY64" fmla="*/ 1143000 h 2761247"/>
              <a:gd name="connsiteX65" fmla="*/ 1648326 w 2827421"/>
              <a:gd name="connsiteY65" fmla="*/ 1130968 h 2761247"/>
              <a:gd name="connsiteX66" fmla="*/ 1660358 w 2827421"/>
              <a:gd name="connsiteY66" fmla="*/ 1112921 h 2761247"/>
              <a:gd name="connsiteX67" fmla="*/ 1696452 w 2827421"/>
              <a:gd name="connsiteY67" fmla="*/ 1082842 h 2761247"/>
              <a:gd name="connsiteX68" fmla="*/ 1726531 w 2827421"/>
              <a:gd name="connsiteY68" fmla="*/ 1052763 h 2761247"/>
              <a:gd name="connsiteX69" fmla="*/ 1762626 w 2827421"/>
              <a:gd name="connsiteY69" fmla="*/ 1016668 h 2761247"/>
              <a:gd name="connsiteX70" fmla="*/ 1798721 w 2827421"/>
              <a:gd name="connsiteY70" fmla="*/ 980573 h 2761247"/>
              <a:gd name="connsiteX71" fmla="*/ 1840831 w 2827421"/>
              <a:gd name="connsiteY71" fmla="*/ 950494 h 2761247"/>
              <a:gd name="connsiteX72" fmla="*/ 1864894 w 2827421"/>
              <a:gd name="connsiteY72" fmla="*/ 926431 h 2761247"/>
              <a:gd name="connsiteX73" fmla="*/ 1894973 w 2827421"/>
              <a:gd name="connsiteY73" fmla="*/ 902368 h 2761247"/>
              <a:gd name="connsiteX74" fmla="*/ 1925052 w 2827421"/>
              <a:gd name="connsiteY74" fmla="*/ 872289 h 2761247"/>
              <a:gd name="connsiteX75" fmla="*/ 1967163 w 2827421"/>
              <a:gd name="connsiteY75" fmla="*/ 836194 h 2761247"/>
              <a:gd name="connsiteX76" fmla="*/ 2003258 w 2827421"/>
              <a:gd name="connsiteY76" fmla="*/ 806115 h 2761247"/>
              <a:gd name="connsiteX77" fmla="*/ 2015289 w 2827421"/>
              <a:gd name="connsiteY77" fmla="*/ 788068 h 2761247"/>
              <a:gd name="connsiteX78" fmla="*/ 2051384 w 2827421"/>
              <a:gd name="connsiteY78" fmla="*/ 764005 h 2761247"/>
              <a:gd name="connsiteX79" fmla="*/ 2057400 w 2827421"/>
              <a:gd name="connsiteY79" fmla="*/ 745957 h 2761247"/>
              <a:gd name="connsiteX80" fmla="*/ 2075447 w 2827421"/>
              <a:gd name="connsiteY80" fmla="*/ 739942 h 2761247"/>
              <a:gd name="connsiteX81" fmla="*/ 2093494 w 2827421"/>
              <a:gd name="connsiteY81" fmla="*/ 721894 h 2761247"/>
              <a:gd name="connsiteX82" fmla="*/ 2105526 w 2827421"/>
              <a:gd name="connsiteY82" fmla="*/ 703847 h 2761247"/>
              <a:gd name="connsiteX83" fmla="*/ 2141621 w 2827421"/>
              <a:gd name="connsiteY83" fmla="*/ 673768 h 2761247"/>
              <a:gd name="connsiteX84" fmla="*/ 2171700 w 2827421"/>
              <a:gd name="connsiteY84" fmla="*/ 649705 h 2761247"/>
              <a:gd name="connsiteX85" fmla="*/ 2195763 w 2827421"/>
              <a:gd name="connsiteY85" fmla="*/ 625642 h 2761247"/>
              <a:gd name="connsiteX86" fmla="*/ 2207794 w 2827421"/>
              <a:gd name="connsiteY86" fmla="*/ 607594 h 2761247"/>
              <a:gd name="connsiteX87" fmla="*/ 2225842 w 2827421"/>
              <a:gd name="connsiteY87" fmla="*/ 595563 h 2761247"/>
              <a:gd name="connsiteX88" fmla="*/ 2279984 w 2827421"/>
              <a:gd name="connsiteY88" fmla="*/ 541421 h 2761247"/>
              <a:gd name="connsiteX89" fmla="*/ 2316079 w 2827421"/>
              <a:gd name="connsiteY89" fmla="*/ 511342 h 2761247"/>
              <a:gd name="connsiteX90" fmla="*/ 2334126 w 2827421"/>
              <a:gd name="connsiteY90" fmla="*/ 487278 h 2761247"/>
              <a:gd name="connsiteX91" fmla="*/ 2358189 w 2827421"/>
              <a:gd name="connsiteY91" fmla="*/ 469231 h 2761247"/>
              <a:gd name="connsiteX92" fmla="*/ 2406315 w 2827421"/>
              <a:gd name="connsiteY92" fmla="*/ 421105 h 2761247"/>
              <a:gd name="connsiteX93" fmla="*/ 2436394 w 2827421"/>
              <a:gd name="connsiteY93" fmla="*/ 391026 h 2761247"/>
              <a:gd name="connsiteX94" fmla="*/ 2460458 w 2827421"/>
              <a:gd name="connsiteY94" fmla="*/ 360947 h 2761247"/>
              <a:gd name="connsiteX95" fmla="*/ 2484521 w 2827421"/>
              <a:gd name="connsiteY95" fmla="*/ 324852 h 2761247"/>
              <a:gd name="connsiteX96" fmla="*/ 2502568 w 2827421"/>
              <a:gd name="connsiteY96" fmla="*/ 312821 h 2761247"/>
              <a:gd name="connsiteX97" fmla="*/ 2532647 w 2827421"/>
              <a:gd name="connsiteY97" fmla="*/ 276726 h 2761247"/>
              <a:gd name="connsiteX98" fmla="*/ 2586789 w 2827421"/>
              <a:gd name="connsiteY98" fmla="*/ 228600 h 2761247"/>
              <a:gd name="connsiteX99" fmla="*/ 2598821 w 2827421"/>
              <a:gd name="connsiteY99" fmla="*/ 210552 h 2761247"/>
              <a:gd name="connsiteX100" fmla="*/ 2616868 w 2827421"/>
              <a:gd name="connsiteY100" fmla="*/ 192505 h 2761247"/>
              <a:gd name="connsiteX101" fmla="*/ 2628900 w 2827421"/>
              <a:gd name="connsiteY101" fmla="*/ 174457 h 2761247"/>
              <a:gd name="connsiteX102" fmla="*/ 2658979 w 2827421"/>
              <a:gd name="connsiteY102" fmla="*/ 150394 h 2761247"/>
              <a:gd name="connsiteX103" fmla="*/ 2695073 w 2827421"/>
              <a:gd name="connsiteY103" fmla="*/ 114300 h 2761247"/>
              <a:gd name="connsiteX104" fmla="*/ 2731168 w 2827421"/>
              <a:gd name="connsiteY104" fmla="*/ 84221 h 2761247"/>
              <a:gd name="connsiteX105" fmla="*/ 2749215 w 2827421"/>
              <a:gd name="connsiteY105" fmla="*/ 66173 h 2761247"/>
              <a:gd name="connsiteX106" fmla="*/ 2761247 w 2827421"/>
              <a:gd name="connsiteY106" fmla="*/ 48126 h 2761247"/>
              <a:gd name="connsiteX107" fmla="*/ 2779294 w 2827421"/>
              <a:gd name="connsiteY107" fmla="*/ 42110 h 2761247"/>
              <a:gd name="connsiteX108" fmla="*/ 2797342 w 2827421"/>
              <a:gd name="connsiteY108" fmla="*/ 24063 h 2761247"/>
              <a:gd name="connsiteX109" fmla="*/ 2809373 w 2827421"/>
              <a:gd name="connsiteY109" fmla="*/ 6015 h 2761247"/>
              <a:gd name="connsiteX110" fmla="*/ 2827421 w 2827421"/>
              <a:gd name="connsiteY110" fmla="*/ 0 h 2761247"/>
              <a:gd name="connsiteX111" fmla="*/ 2821405 w 2827421"/>
              <a:gd name="connsiteY111" fmla="*/ 72189 h 2761247"/>
              <a:gd name="connsiteX112" fmla="*/ 2815389 w 2827421"/>
              <a:gd name="connsiteY112" fmla="*/ 96252 h 2761247"/>
              <a:gd name="connsiteX113" fmla="*/ 2809373 w 2827421"/>
              <a:gd name="connsiteY113" fmla="*/ 168442 h 2761247"/>
              <a:gd name="connsiteX114" fmla="*/ 2809373 w 2827421"/>
              <a:gd name="connsiteY114" fmla="*/ 1167063 h 2761247"/>
              <a:gd name="connsiteX115" fmla="*/ 2803358 w 2827421"/>
              <a:gd name="connsiteY115" fmla="*/ 1335505 h 2761247"/>
              <a:gd name="connsiteX116" fmla="*/ 2797342 w 2827421"/>
              <a:gd name="connsiteY116" fmla="*/ 1660357 h 2761247"/>
              <a:gd name="connsiteX117" fmla="*/ 2791326 w 2827421"/>
              <a:gd name="connsiteY117" fmla="*/ 2298031 h 2761247"/>
              <a:gd name="connsiteX118" fmla="*/ 2785310 w 2827421"/>
              <a:gd name="connsiteY118" fmla="*/ 2502568 h 2761247"/>
              <a:gd name="connsiteX119" fmla="*/ 2773279 w 2827421"/>
              <a:gd name="connsiteY119" fmla="*/ 2556710 h 2761247"/>
              <a:gd name="connsiteX120" fmla="*/ 2761247 w 2827421"/>
              <a:gd name="connsiteY120" fmla="*/ 2574757 h 2761247"/>
              <a:gd name="connsiteX121" fmla="*/ 2743200 w 2827421"/>
              <a:gd name="connsiteY121" fmla="*/ 2580773 h 2761247"/>
              <a:gd name="connsiteX122" fmla="*/ 2707105 w 2827421"/>
              <a:gd name="connsiteY122" fmla="*/ 2598821 h 2761247"/>
              <a:gd name="connsiteX123" fmla="*/ 2689058 w 2827421"/>
              <a:gd name="connsiteY123" fmla="*/ 2592805 h 2761247"/>
              <a:gd name="connsiteX124" fmla="*/ 2646947 w 2827421"/>
              <a:gd name="connsiteY124" fmla="*/ 2544678 h 2761247"/>
              <a:gd name="connsiteX125" fmla="*/ 2616868 w 2827421"/>
              <a:gd name="connsiteY125" fmla="*/ 2490536 h 2761247"/>
              <a:gd name="connsiteX126" fmla="*/ 2604836 w 2827421"/>
              <a:gd name="connsiteY126" fmla="*/ 2472489 h 2761247"/>
              <a:gd name="connsiteX127" fmla="*/ 2592805 w 2827421"/>
              <a:gd name="connsiteY127" fmla="*/ 2454442 h 2761247"/>
              <a:gd name="connsiteX128" fmla="*/ 2574758 w 2827421"/>
              <a:gd name="connsiteY128" fmla="*/ 2436394 h 2761247"/>
              <a:gd name="connsiteX129" fmla="*/ 2562726 w 2827421"/>
              <a:gd name="connsiteY129" fmla="*/ 2418347 h 2761247"/>
              <a:gd name="connsiteX130" fmla="*/ 2526631 w 2827421"/>
              <a:gd name="connsiteY130" fmla="*/ 2400300 h 2761247"/>
              <a:gd name="connsiteX131" fmla="*/ 2472489 w 2827421"/>
              <a:gd name="connsiteY131" fmla="*/ 2376236 h 2761247"/>
              <a:gd name="connsiteX132" fmla="*/ 2430379 w 2827421"/>
              <a:gd name="connsiteY132" fmla="*/ 2364205 h 2761247"/>
              <a:gd name="connsiteX133" fmla="*/ 2400300 w 2827421"/>
              <a:gd name="connsiteY133" fmla="*/ 2358189 h 2761247"/>
              <a:gd name="connsiteX134" fmla="*/ 2219826 w 2827421"/>
              <a:gd name="connsiteY134" fmla="*/ 2352173 h 2761247"/>
              <a:gd name="connsiteX135" fmla="*/ 2195763 w 2827421"/>
              <a:gd name="connsiteY135" fmla="*/ 2346157 h 2761247"/>
              <a:gd name="connsiteX136" fmla="*/ 2159668 w 2827421"/>
              <a:gd name="connsiteY136" fmla="*/ 2322094 h 2761247"/>
              <a:gd name="connsiteX137" fmla="*/ 2135605 w 2827421"/>
              <a:gd name="connsiteY137" fmla="*/ 2298031 h 2761247"/>
              <a:gd name="connsiteX138" fmla="*/ 2099510 w 2827421"/>
              <a:gd name="connsiteY138" fmla="*/ 2273968 h 2761247"/>
              <a:gd name="connsiteX139" fmla="*/ 2087479 w 2827421"/>
              <a:gd name="connsiteY139" fmla="*/ 2255921 h 2761247"/>
              <a:gd name="connsiteX140" fmla="*/ 2033336 w 2827421"/>
              <a:gd name="connsiteY140" fmla="*/ 2225842 h 2761247"/>
              <a:gd name="connsiteX141" fmla="*/ 1991226 w 2827421"/>
              <a:gd name="connsiteY141" fmla="*/ 2273968 h 2761247"/>
              <a:gd name="connsiteX142" fmla="*/ 1979194 w 2827421"/>
              <a:gd name="connsiteY142" fmla="*/ 2292015 h 2761247"/>
              <a:gd name="connsiteX143" fmla="*/ 1961147 w 2827421"/>
              <a:gd name="connsiteY143" fmla="*/ 2304047 h 2761247"/>
              <a:gd name="connsiteX144" fmla="*/ 1955131 w 2827421"/>
              <a:gd name="connsiteY144" fmla="*/ 2322094 h 2761247"/>
              <a:gd name="connsiteX145" fmla="*/ 1925052 w 2827421"/>
              <a:gd name="connsiteY145" fmla="*/ 2352173 h 2761247"/>
              <a:gd name="connsiteX146" fmla="*/ 1894973 w 2827421"/>
              <a:gd name="connsiteY146" fmla="*/ 2346157 h 2761247"/>
              <a:gd name="connsiteX147" fmla="*/ 1876926 w 2827421"/>
              <a:gd name="connsiteY147" fmla="*/ 2328110 h 2761247"/>
              <a:gd name="connsiteX148" fmla="*/ 1858879 w 2827421"/>
              <a:gd name="connsiteY148" fmla="*/ 2322094 h 2761247"/>
              <a:gd name="connsiteX149" fmla="*/ 1834815 w 2827421"/>
              <a:gd name="connsiteY149" fmla="*/ 2328110 h 2761247"/>
              <a:gd name="connsiteX150" fmla="*/ 1780673 w 2827421"/>
              <a:gd name="connsiteY150" fmla="*/ 2334126 h 2761247"/>
              <a:gd name="connsiteX151" fmla="*/ 1762626 w 2827421"/>
              <a:gd name="connsiteY151" fmla="*/ 2346157 h 2761247"/>
              <a:gd name="connsiteX152" fmla="*/ 1756610 w 2827421"/>
              <a:gd name="connsiteY152" fmla="*/ 2364205 h 2761247"/>
              <a:gd name="connsiteX153" fmla="*/ 1720515 w 2827421"/>
              <a:gd name="connsiteY153" fmla="*/ 2388268 h 2761247"/>
              <a:gd name="connsiteX154" fmla="*/ 1684421 w 2827421"/>
              <a:gd name="connsiteY154" fmla="*/ 2412331 h 2761247"/>
              <a:gd name="connsiteX155" fmla="*/ 1666373 w 2827421"/>
              <a:gd name="connsiteY155" fmla="*/ 2418347 h 2761247"/>
              <a:gd name="connsiteX156" fmla="*/ 1636294 w 2827421"/>
              <a:gd name="connsiteY156" fmla="*/ 2394284 h 2761247"/>
              <a:gd name="connsiteX157" fmla="*/ 1600200 w 2827421"/>
              <a:gd name="connsiteY157" fmla="*/ 2370221 h 2761247"/>
              <a:gd name="connsiteX158" fmla="*/ 1564105 w 2827421"/>
              <a:gd name="connsiteY158" fmla="*/ 2346157 h 2761247"/>
              <a:gd name="connsiteX159" fmla="*/ 1546058 w 2827421"/>
              <a:gd name="connsiteY159" fmla="*/ 2334126 h 2761247"/>
              <a:gd name="connsiteX160" fmla="*/ 1528010 w 2827421"/>
              <a:gd name="connsiteY160" fmla="*/ 2322094 h 2761247"/>
              <a:gd name="connsiteX161" fmla="*/ 1389647 w 2827421"/>
              <a:gd name="connsiteY161" fmla="*/ 2310063 h 2761247"/>
              <a:gd name="connsiteX162" fmla="*/ 1371600 w 2827421"/>
              <a:gd name="connsiteY162" fmla="*/ 2298031 h 2761247"/>
              <a:gd name="connsiteX163" fmla="*/ 1359568 w 2827421"/>
              <a:gd name="connsiteY163" fmla="*/ 2279984 h 2761247"/>
              <a:gd name="connsiteX164" fmla="*/ 1341521 w 2827421"/>
              <a:gd name="connsiteY164" fmla="*/ 2273968 h 2761247"/>
              <a:gd name="connsiteX165" fmla="*/ 1305426 w 2827421"/>
              <a:gd name="connsiteY165" fmla="*/ 2298031 h 2761247"/>
              <a:gd name="connsiteX166" fmla="*/ 1287379 w 2827421"/>
              <a:gd name="connsiteY166" fmla="*/ 2304047 h 2761247"/>
              <a:gd name="connsiteX167" fmla="*/ 1269331 w 2827421"/>
              <a:gd name="connsiteY167" fmla="*/ 2316078 h 2761247"/>
              <a:gd name="connsiteX168" fmla="*/ 1251284 w 2827421"/>
              <a:gd name="connsiteY168" fmla="*/ 2322094 h 2761247"/>
              <a:gd name="connsiteX169" fmla="*/ 1233236 w 2827421"/>
              <a:gd name="connsiteY169" fmla="*/ 2334126 h 2761247"/>
              <a:gd name="connsiteX170" fmla="*/ 1197142 w 2827421"/>
              <a:gd name="connsiteY170" fmla="*/ 2346157 h 2761247"/>
              <a:gd name="connsiteX171" fmla="*/ 1143000 w 2827421"/>
              <a:gd name="connsiteY171" fmla="*/ 2376236 h 2761247"/>
              <a:gd name="connsiteX172" fmla="*/ 1106905 w 2827421"/>
              <a:gd name="connsiteY172" fmla="*/ 2394284 h 2761247"/>
              <a:gd name="connsiteX173" fmla="*/ 1088858 w 2827421"/>
              <a:gd name="connsiteY173" fmla="*/ 2406315 h 2761247"/>
              <a:gd name="connsiteX174" fmla="*/ 1052763 w 2827421"/>
              <a:gd name="connsiteY174" fmla="*/ 2418347 h 2761247"/>
              <a:gd name="connsiteX175" fmla="*/ 1016668 w 2827421"/>
              <a:gd name="connsiteY175" fmla="*/ 2436394 h 2761247"/>
              <a:gd name="connsiteX176" fmla="*/ 950494 w 2827421"/>
              <a:gd name="connsiteY176" fmla="*/ 2424363 h 2761247"/>
              <a:gd name="connsiteX177" fmla="*/ 914400 w 2827421"/>
              <a:gd name="connsiteY177" fmla="*/ 2400300 h 2761247"/>
              <a:gd name="connsiteX178" fmla="*/ 896352 w 2827421"/>
              <a:gd name="connsiteY178" fmla="*/ 2412331 h 2761247"/>
              <a:gd name="connsiteX179" fmla="*/ 872289 w 2827421"/>
              <a:gd name="connsiteY179" fmla="*/ 2442410 h 2761247"/>
              <a:gd name="connsiteX180" fmla="*/ 812131 w 2827421"/>
              <a:gd name="connsiteY180" fmla="*/ 2532647 h 2761247"/>
              <a:gd name="connsiteX181" fmla="*/ 800100 w 2827421"/>
              <a:gd name="connsiteY181" fmla="*/ 2550694 h 2761247"/>
              <a:gd name="connsiteX182" fmla="*/ 794084 w 2827421"/>
              <a:gd name="connsiteY182" fmla="*/ 2568742 h 2761247"/>
              <a:gd name="connsiteX183" fmla="*/ 776036 w 2827421"/>
              <a:gd name="connsiteY183" fmla="*/ 2580773 h 2761247"/>
              <a:gd name="connsiteX184" fmla="*/ 751973 w 2827421"/>
              <a:gd name="connsiteY184" fmla="*/ 2616868 h 2761247"/>
              <a:gd name="connsiteX185" fmla="*/ 715879 w 2827421"/>
              <a:gd name="connsiteY185" fmla="*/ 2640931 h 2761247"/>
              <a:gd name="connsiteX186" fmla="*/ 697831 w 2827421"/>
              <a:gd name="connsiteY186" fmla="*/ 2652963 h 2761247"/>
              <a:gd name="connsiteX187" fmla="*/ 655721 w 2827421"/>
              <a:gd name="connsiteY187" fmla="*/ 2664994 h 2761247"/>
              <a:gd name="connsiteX188" fmla="*/ 619626 w 2827421"/>
              <a:gd name="connsiteY188" fmla="*/ 2646947 h 2761247"/>
              <a:gd name="connsiteX189" fmla="*/ 601579 w 2827421"/>
              <a:gd name="connsiteY189" fmla="*/ 2610852 h 2761247"/>
              <a:gd name="connsiteX190" fmla="*/ 565484 w 2827421"/>
              <a:gd name="connsiteY190" fmla="*/ 2598821 h 2761247"/>
              <a:gd name="connsiteX191" fmla="*/ 529389 w 2827421"/>
              <a:gd name="connsiteY191" fmla="*/ 2616868 h 2761247"/>
              <a:gd name="connsiteX192" fmla="*/ 493294 w 2827421"/>
              <a:gd name="connsiteY192" fmla="*/ 2628900 h 2761247"/>
              <a:gd name="connsiteX193" fmla="*/ 457200 w 2827421"/>
              <a:gd name="connsiteY193" fmla="*/ 2652963 h 2761247"/>
              <a:gd name="connsiteX194" fmla="*/ 451184 w 2827421"/>
              <a:gd name="connsiteY194" fmla="*/ 2671010 h 2761247"/>
              <a:gd name="connsiteX195" fmla="*/ 397042 w 2827421"/>
              <a:gd name="connsiteY195" fmla="*/ 2701089 h 2761247"/>
              <a:gd name="connsiteX196" fmla="*/ 378994 w 2827421"/>
              <a:gd name="connsiteY196" fmla="*/ 2713121 h 2761247"/>
              <a:gd name="connsiteX197" fmla="*/ 342900 w 2827421"/>
              <a:gd name="connsiteY197" fmla="*/ 2725152 h 2761247"/>
              <a:gd name="connsiteX198" fmla="*/ 306805 w 2827421"/>
              <a:gd name="connsiteY198" fmla="*/ 2737184 h 2761247"/>
              <a:gd name="connsiteX199" fmla="*/ 270710 w 2827421"/>
              <a:gd name="connsiteY199" fmla="*/ 2749215 h 2761247"/>
              <a:gd name="connsiteX200" fmla="*/ 0 w 2827421"/>
              <a:gd name="connsiteY200" fmla="*/ 2761247 h 276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827421" h="2761247">
                <a:moveTo>
                  <a:pt x="0" y="2761247"/>
                </a:moveTo>
                <a:cubicBezTo>
                  <a:pt x="8021" y="2751221"/>
                  <a:pt x="14984" y="2740247"/>
                  <a:pt x="24063" y="2731168"/>
                </a:cubicBezTo>
                <a:cubicBezTo>
                  <a:pt x="29175" y="2726056"/>
                  <a:pt x="37593" y="2724782"/>
                  <a:pt x="42110" y="2719136"/>
                </a:cubicBezTo>
                <a:cubicBezTo>
                  <a:pt x="65443" y="2689969"/>
                  <a:pt x="26798" y="2708199"/>
                  <a:pt x="66173" y="2695073"/>
                </a:cubicBezTo>
                <a:cubicBezTo>
                  <a:pt x="94247" y="2652962"/>
                  <a:pt x="78204" y="2666999"/>
                  <a:pt x="108284" y="2646947"/>
                </a:cubicBezTo>
                <a:cubicBezTo>
                  <a:pt x="126783" y="2609948"/>
                  <a:pt x="115339" y="2630349"/>
                  <a:pt x="144379" y="2586789"/>
                </a:cubicBezTo>
                <a:cubicBezTo>
                  <a:pt x="156210" y="2569042"/>
                  <a:pt x="157086" y="2565170"/>
                  <a:pt x="174458" y="2550694"/>
                </a:cubicBezTo>
                <a:cubicBezTo>
                  <a:pt x="180012" y="2546066"/>
                  <a:pt x="186489" y="2542673"/>
                  <a:pt x="192505" y="2538663"/>
                </a:cubicBezTo>
                <a:cubicBezTo>
                  <a:pt x="205631" y="2499285"/>
                  <a:pt x="187400" y="2537934"/>
                  <a:pt x="216568" y="2514600"/>
                </a:cubicBezTo>
                <a:cubicBezTo>
                  <a:pt x="255443" y="2483500"/>
                  <a:pt x="201284" y="2505658"/>
                  <a:pt x="246647" y="2490536"/>
                </a:cubicBezTo>
                <a:cubicBezTo>
                  <a:pt x="281129" y="2438815"/>
                  <a:pt x="235215" y="2499681"/>
                  <a:pt x="276726" y="2466473"/>
                </a:cubicBezTo>
                <a:cubicBezTo>
                  <a:pt x="282372" y="2461956"/>
                  <a:pt x="283646" y="2453538"/>
                  <a:pt x="288758" y="2448426"/>
                </a:cubicBezTo>
                <a:cubicBezTo>
                  <a:pt x="293870" y="2443314"/>
                  <a:pt x="301316" y="2441099"/>
                  <a:pt x="306805" y="2436394"/>
                </a:cubicBezTo>
                <a:cubicBezTo>
                  <a:pt x="315417" y="2429012"/>
                  <a:pt x="322010" y="2419417"/>
                  <a:pt x="330868" y="2412331"/>
                </a:cubicBezTo>
                <a:cubicBezTo>
                  <a:pt x="342160" y="2403298"/>
                  <a:pt x="366963" y="2388268"/>
                  <a:pt x="366963" y="2388268"/>
                </a:cubicBezTo>
                <a:cubicBezTo>
                  <a:pt x="375841" y="2374950"/>
                  <a:pt x="383145" y="2361438"/>
                  <a:pt x="397042" y="2352173"/>
                </a:cubicBezTo>
                <a:cubicBezTo>
                  <a:pt x="402318" y="2348656"/>
                  <a:pt x="409417" y="2348993"/>
                  <a:pt x="415089" y="2346157"/>
                </a:cubicBezTo>
                <a:cubicBezTo>
                  <a:pt x="421556" y="2342924"/>
                  <a:pt x="427120" y="2338136"/>
                  <a:pt x="433136" y="2334126"/>
                </a:cubicBezTo>
                <a:cubicBezTo>
                  <a:pt x="437147" y="2328110"/>
                  <a:pt x="439727" y="2320839"/>
                  <a:pt x="445168" y="2316078"/>
                </a:cubicBezTo>
                <a:cubicBezTo>
                  <a:pt x="456050" y="2306556"/>
                  <a:pt x="481263" y="2292015"/>
                  <a:pt x="481263" y="2292015"/>
                </a:cubicBezTo>
                <a:cubicBezTo>
                  <a:pt x="485273" y="2285999"/>
                  <a:pt x="487648" y="2278484"/>
                  <a:pt x="493294" y="2273968"/>
                </a:cubicBezTo>
                <a:cubicBezTo>
                  <a:pt x="498246" y="2270007"/>
                  <a:pt x="505836" y="2271098"/>
                  <a:pt x="511342" y="2267952"/>
                </a:cubicBezTo>
                <a:cubicBezTo>
                  <a:pt x="520047" y="2262978"/>
                  <a:pt x="527191" y="2255655"/>
                  <a:pt x="535405" y="2249905"/>
                </a:cubicBezTo>
                <a:cubicBezTo>
                  <a:pt x="547251" y="2241613"/>
                  <a:pt x="559468" y="2233863"/>
                  <a:pt x="571500" y="2225842"/>
                </a:cubicBezTo>
                <a:cubicBezTo>
                  <a:pt x="577516" y="2221831"/>
                  <a:pt x="584435" y="2218922"/>
                  <a:pt x="589547" y="2213810"/>
                </a:cubicBezTo>
                <a:cubicBezTo>
                  <a:pt x="595563" y="2207794"/>
                  <a:pt x="601135" y="2201300"/>
                  <a:pt x="607594" y="2195763"/>
                </a:cubicBezTo>
                <a:cubicBezTo>
                  <a:pt x="620654" y="2184568"/>
                  <a:pt x="635420" y="2175207"/>
                  <a:pt x="649705" y="2165684"/>
                </a:cubicBezTo>
                <a:cubicBezTo>
                  <a:pt x="679017" y="2121713"/>
                  <a:pt x="640005" y="2173767"/>
                  <a:pt x="685800" y="2135605"/>
                </a:cubicBezTo>
                <a:cubicBezTo>
                  <a:pt x="691354" y="2130976"/>
                  <a:pt x="692719" y="2122669"/>
                  <a:pt x="697831" y="2117557"/>
                </a:cubicBezTo>
                <a:cubicBezTo>
                  <a:pt x="745166" y="2070222"/>
                  <a:pt x="684635" y="2146627"/>
                  <a:pt x="733926" y="2087478"/>
                </a:cubicBezTo>
                <a:cubicBezTo>
                  <a:pt x="738555" y="2081924"/>
                  <a:pt x="741329" y="2074985"/>
                  <a:pt x="745958" y="2069431"/>
                </a:cubicBezTo>
                <a:cubicBezTo>
                  <a:pt x="760433" y="2052062"/>
                  <a:pt x="764307" y="2051183"/>
                  <a:pt x="782052" y="2039352"/>
                </a:cubicBezTo>
                <a:cubicBezTo>
                  <a:pt x="786063" y="2033336"/>
                  <a:pt x="788972" y="2026417"/>
                  <a:pt x="794084" y="2021305"/>
                </a:cubicBezTo>
                <a:cubicBezTo>
                  <a:pt x="799196" y="2016193"/>
                  <a:pt x="806642" y="2013978"/>
                  <a:pt x="812131" y="2009273"/>
                </a:cubicBezTo>
                <a:cubicBezTo>
                  <a:pt x="820743" y="2001891"/>
                  <a:pt x="828812" y="1993822"/>
                  <a:pt x="836194" y="1985210"/>
                </a:cubicBezTo>
                <a:cubicBezTo>
                  <a:pt x="840899" y="1979721"/>
                  <a:pt x="843597" y="1972717"/>
                  <a:pt x="848226" y="1967163"/>
                </a:cubicBezTo>
                <a:cubicBezTo>
                  <a:pt x="853672" y="1960627"/>
                  <a:pt x="860736" y="1955575"/>
                  <a:pt x="866273" y="1949115"/>
                </a:cubicBezTo>
                <a:cubicBezTo>
                  <a:pt x="872798" y="1941502"/>
                  <a:pt x="877614" y="1932505"/>
                  <a:pt x="884321" y="1925052"/>
                </a:cubicBezTo>
                <a:cubicBezTo>
                  <a:pt x="895703" y="1912405"/>
                  <a:pt x="908383" y="1900989"/>
                  <a:pt x="920415" y="1888957"/>
                </a:cubicBezTo>
                <a:cubicBezTo>
                  <a:pt x="928436" y="1880936"/>
                  <a:pt x="937673" y="1873969"/>
                  <a:pt x="944479" y="1864894"/>
                </a:cubicBezTo>
                <a:cubicBezTo>
                  <a:pt x="989983" y="1804221"/>
                  <a:pt x="932072" y="1879073"/>
                  <a:pt x="986589" y="1816768"/>
                </a:cubicBezTo>
                <a:cubicBezTo>
                  <a:pt x="993191" y="1809222"/>
                  <a:pt x="998808" y="1800864"/>
                  <a:pt x="1004636" y="1792705"/>
                </a:cubicBezTo>
                <a:cubicBezTo>
                  <a:pt x="1008839" y="1786821"/>
                  <a:pt x="1011555" y="1779770"/>
                  <a:pt x="1016668" y="1774657"/>
                </a:cubicBezTo>
                <a:cubicBezTo>
                  <a:pt x="1021780" y="1769545"/>
                  <a:pt x="1029161" y="1767254"/>
                  <a:pt x="1034715" y="1762626"/>
                </a:cubicBezTo>
                <a:cubicBezTo>
                  <a:pt x="1041251" y="1757179"/>
                  <a:pt x="1046227" y="1750025"/>
                  <a:pt x="1052763" y="1744578"/>
                </a:cubicBezTo>
                <a:cubicBezTo>
                  <a:pt x="1058317" y="1739950"/>
                  <a:pt x="1065406" y="1737350"/>
                  <a:pt x="1070810" y="1732547"/>
                </a:cubicBezTo>
                <a:cubicBezTo>
                  <a:pt x="1083527" y="1721243"/>
                  <a:pt x="1097467" y="1710610"/>
                  <a:pt x="1106905" y="1696452"/>
                </a:cubicBezTo>
                <a:cubicBezTo>
                  <a:pt x="1110915" y="1690436"/>
                  <a:pt x="1113824" y="1683517"/>
                  <a:pt x="1118936" y="1678405"/>
                </a:cubicBezTo>
                <a:cubicBezTo>
                  <a:pt x="1124049" y="1673292"/>
                  <a:pt x="1131494" y="1671078"/>
                  <a:pt x="1136984" y="1666373"/>
                </a:cubicBezTo>
                <a:cubicBezTo>
                  <a:pt x="1145597" y="1658991"/>
                  <a:pt x="1153459" y="1650742"/>
                  <a:pt x="1161047" y="1642310"/>
                </a:cubicBezTo>
                <a:cubicBezTo>
                  <a:pt x="1171524" y="1630669"/>
                  <a:pt x="1180591" y="1617804"/>
                  <a:pt x="1191126" y="1606215"/>
                </a:cubicBezTo>
                <a:cubicBezTo>
                  <a:pt x="1200664" y="1595723"/>
                  <a:pt x="1212046" y="1586960"/>
                  <a:pt x="1221205" y="1576136"/>
                </a:cubicBezTo>
                <a:cubicBezTo>
                  <a:pt x="1234158" y="1560828"/>
                  <a:pt x="1243121" y="1542189"/>
                  <a:pt x="1257300" y="1528010"/>
                </a:cubicBezTo>
                <a:cubicBezTo>
                  <a:pt x="1273342" y="1511968"/>
                  <a:pt x="1292842" y="1498761"/>
                  <a:pt x="1305426" y="1479884"/>
                </a:cubicBezTo>
                <a:lnTo>
                  <a:pt x="1329489" y="1443789"/>
                </a:lnTo>
                <a:cubicBezTo>
                  <a:pt x="1333500" y="1437773"/>
                  <a:pt x="1336409" y="1430854"/>
                  <a:pt x="1341521" y="1425742"/>
                </a:cubicBezTo>
                <a:cubicBezTo>
                  <a:pt x="1388743" y="1378518"/>
                  <a:pt x="1367113" y="1394642"/>
                  <a:pt x="1401679" y="1371600"/>
                </a:cubicBezTo>
                <a:cubicBezTo>
                  <a:pt x="1433762" y="1323472"/>
                  <a:pt x="1391653" y="1381626"/>
                  <a:pt x="1431758" y="1341521"/>
                </a:cubicBezTo>
                <a:cubicBezTo>
                  <a:pt x="1436870" y="1336409"/>
                  <a:pt x="1438952" y="1328847"/>
                  <a:pt x="1443789" y="1323473"/>
                </a:cubicBezTo>
                <a:cubicBezTo>
                  <a:pt x="1457069" y="1308718"/>
                  <a:pt x="1471863" y="1295400"/>
                  <a:pt x="1485900" y="1281363"/>
                </a:cubicBezTo>
                <a:lnTo>
                  <a:pt x="1521994" y="1245268"/>
                </a:lnTo>
                <a:cubicBezTo>
                  <a:pt x="1530015" y="1239252"/>
                  <a:pt x="1538512" y="1233823"/>
                  <a:pt x="1546058" y="1227221"/>
                </a:cubicBezTo>
                <a:cubicBezTo>
                  <a:pt x="1554595" y="1219751"/>
                  <a:pt x="1561643" y="1210693"/>
                  <a:pt x="1570121" y="1203157"/>
                </a:cubicBezTo>
                <a:cubicBezTo>
                  <a:pt x="1579718" y="1194627"/>
                  <a:pt x="1590537" y="1187549"/>
                  <a:pt x="1600200" y="1179094"/>
                </a:cubicBezTo>
                <a:cubicBezTo>
                  <a:pt x="1679027" y="1110121"/>
                  <a:pt x="1566219" y="1207060"/>
                  <a:pt x="1630279" y="1143000"/>
                </a:cubicBezTo>
                <a:cubicBezTo>
                  <a:pt x="1635391" y="1137888"/>
                  <a:pt x="1642310" y="1134979"/>
                  <a:pt x="1648326" y="1130968"/>
                </a:cubicBezTo>
                <a:cubicBezTo>
                  <a:pt x="1652337" y="1124952"/>
                  <a:pt x="1655246" y="1118033"/>
                  <a:pt x="1660358" y="1112921"/>
                </a:cubicBezTo>
                <a:cubicBezTo>
                  <a:pt x="1707671" y="1065608"/>
                  <a:pt x="1647185" y="1141963"/>
                  <a:pt x="1696452" y="1082842"/>
                </a:cubicBezTo>
                <a:cubicBezTo>
                  <a:pt x="1721518" y="1052763"/>
                  <a:pt x="1693445" y="1074820"/>
                  <a:pt x="1726531" y="1052763"/>
                </a:cubicBezTo>
                <a:cubicBezTo>
                  <a:pt x="1749506" y="1018301"/>
                  <a:pt x="1725317" y="1050246"/>
                  <a:pt x="1762626" y="1016668"/>
                </a:cubicBezTo>
                <a:cubicBezTo>
                  <a:pt x="1775273" y="1005285"/>
                  <a:pt x="1785109" y="990782"/>
                  <a:pt x="1798721" y="980573"/>
                </a:cubicBezTo>
                <a:cubicBezTo>
                  <a:pt x="1828568" y="958188"/>
                  <a:pt x="1814442" y="968088"/>
                  <a:pt x="1840831" y="950494"/>
                </a:cubicBezTo>
                <a:cubicBezTo>
                  <a:pt x="1853957" y="911119"/>
                  <a:pt x="1835727" y="949764"/>
                  <a:pt x="1864894" y="926431"/>
                </a:cubicBezTo>
                <a:cubicBezTo>
                  <a:pt x="1903767" y="895333"/>
                  <a:pt x="1849612" y="917489"/>
                  <a:pt x="1894973" y="902368"/>
                </a:cubicBezTo>
                <a:cubicBezTo>
                  <a:pt x="1917031" y="869284"/>
                  <a:pt x="1894974" y="897353"/>
                  <a:pt x="1925052" y="872289"/>
                </a:cubicBezTo>
                <a:cubicBezTo>
                  <a:pt x="1977513" y="828572"/>
                  <a:pt x="1904093" y="881244"/>
                  <a:pt x="1967163" y="836194"/>
                </a:cubicBezTo>
                <a:cubicBezTo>
                  <a:pt x="1986650" y="822275"/>
                  <a:pt x="1986734" y="825944"/>
                  <a:pt x="2003258" y="806115"/>
                </a:cubicBezTo>
                <a:cubicBezTo>
                  <a:pt x="2007886" y="800561"/>
                  <a:pt x="2009848" y="792829"/>
                  <a:pt x="2015289" y="788068"/>
                </a:cubicBezTo>
                <a:cubicBezTo>
                  <a:pt x="2026171" y="778546"/>
                  <a:pt x="2051384" y="764005"/>
                  <a:pt x="2051384" y="764005"/>
                </a:cubicBezTo>
                <a:cubicBezTo>
                  <a:pt x="2053389" y="757989"/>
                  <a:pt x="2052916" y="750441"/>
                  <a:pt x="2057400" y="745957"/>
                </a:cubicBezTo>
                <a:cubicBezTo>
                  <a:pt x="2061884" y="741473"/>
                  <a:pt x="2070171" y="743459"/>
                  <a:pt x="2075447" y="739942"/>
                </a:cubicBezTo>
                <a:cubicBezTo>
                  <a:pt x="2082526" y="735223"/>
                  <a:pt x="2088048" y="728430"/>
                  <a:pt x="2093494" y="721894"/>
                </a:cubicBezTo>
                <a:cubicBezTo>
                  <a:pt x="2098123" y="716340"/>
                  <a:pt x="2100414" y="708959"/>
                  <a:pt x="2105526" y="703847"/>
                </a:cubicBezTo>
                <a:cubicBezTo>
                  <a:pt x="2152841" y="656532"/>
                  <a:pt x="2092350" y="732892"/>
                  <a:pt x="2141621" y="673768"/>
                </a:cubicBezTo>
                <a:cubicBezTo>
                  <a:pt x="2162553" y="648650"/>
                  <a:pt x="2142071" y="659581"/>
                  <a:pt x="2171700" y="649705"/>
                </a:cubicBezTo>
                <a:cubicBezTo>
                  <a:pt x="2184824" y="610327"/>
                  <a:pt x="2166595" y="648976"/>
                  <a:pt x="2195763" y="625642"/>
                </a:cubicBezTo>
                <a:cubicBezTo>
                  <a:pt x="2201409" y="621125"/>
                  <a:pt x="2202682" y="612706"/>
                  <a:pt x="2207794" y="607594"/>
                </a:cubicBezTo>
                <a:cubicBezTo>
                  <a:pt x="2212906" y="602482"/>
                  <a:pt x="2220512" y="600449"/>
                  <a:pt x="2225842" y="595563"/>
                </a:cubicBezTo>
                <a:cubicBezTo>
                  <a:pt x="2244656" y="578317"/>
                  <a:pt x="2260377" y="557760"/>
                  <a:pt x="2279984" y="541421"/>
                </a:cubicBezTo>
                <a:cubicBezTo>
                  <a:pt x="2292016" y="531395"/>
                  <a:pt x="2305005" y="522417"/>
                  <a:pt x="2316079" y="511342"/>
                </a:cubicBezTo>
                <a:cubicBezTo>
                  <a:pt x="2323169" y="504252"/>
                  <a:pt x="2327036" y="494368"/>
                  <a:pt x="2334126" y="487278"/>
                </a:cubicBezTo>
                <a:cubicBezTo>
                  <a:pt x="2341216" y="480188"/>
                  <a:pt x="2350798" y="476006"/>
                  <a:pt x="2358189" y="469231"/>
                </a:cubicBezTo>
                <a:cubicBezTo>
                  <a:pt x="2374913" y="453901"/>
                  <a:pt x="2393731" y="439982"/>
                  <a:pt x="2406315" y="421105"/>
                </a:cubicBezTo>
                <a:cubicBezTo>
                  <a:pt x="2422357" y="397041"/>
                  <a:pt x="2412331" y="407068"/>
                  <a:pt x="2436394" y="391026"/>
                </a:cubicBezTo>
                <a:cubicBezTo>
                  <a:pt x="2449942" y="350381"/>
                  <a:pt x="2431152" y="394438"/>
                  <a:pt x="2460458" y="360947"/>
                </a:cubicBezTo>
                <a:cubicBezTo>
                  <a:pt x="2469980" y="350065"/>
                  <a:pt x="2472489" y="332873"/>
                  <a:pt x="2484521" y="324852"/>
                </a:cubicBezTo>
                <a:cubicBezTo>
                  <a:pt x="2490537" y="320842"/>
                  <a:pt x="2497456" y="317933"/>
                  <a:pt x="2502568" y="312821"/>
                </a:cubicBezTo>
                <a:cubicBezTo>
                  <a:pt x="2513642" y="301747"/>
                  <a:pt x="2521573" y="287800"/>
                  <a:pt x="2532647" y="276726"/>
                </a:cubicBezTo>
                <a:cubicBezTo>
                  <a:pt x="2557192" y="252181"/>
                  <a:pt x="2567492" y="251757"/>
                  <a:pt x="2586789" y="228600"/>
                </a:cubicBezTo>
                <a:cubicBezTo>
                  <a:pt x="2591418" y="223045"/>
                  <a:pt x="2594192" y="216107"/>
                  <a:pt x="2598821" y="210552"/>
                </a:cubicBezTo>
                <a:cubicBezTo>
                  <a:pt x="2604267" y="204016"/>
                  <a:pt x="2611422" y="199041"/>
                  <a:pt x="2616868" y="192505"/>
                </a:cubicBezTo>
                <a:cubicBezTo>
                  <a:pt x="2621497" y="186950"/>
                  <a:pt x="2623787" y="179570"/>
                  <a:pt x="2628900" y="174457"/>
                </a:cubicBezTo>
                <a:cubicBezTo>
                  <a:pt x="2637979" y="165378"/>
                  <a:pt x="2649478" y="159031"/>
                  <a:pt x="2658979" y="150394"/>
                </a:cubicBezTo>
                <a:cubicBezTo>
                  <a:pt x="2671569" y="138949"/>
                  <a:pt x="2683042" y="126331"/>
                  <a:pt x="2695073" y="114300"/>
                </a:cubicBezTo>
                <a:cubicBezTo>
                  <a:pt x="2747811" y="61562"/>
                  <a:pt x="2680908" y="126106"/>
                  <a:pt x="2731168" y="84221"/>
                </a:cubicBezTo>
                <a:cubicBezTo>
                  <a:pt x="2737704" y="78774"/>
                  <a:pt x="2743769" y="72709"/>
                  <a:pt x="2749215" y="66173"/>
                </a:cubicBezTo>
                <a:cubicBezTo>
                  <a:pt x="2753844" y="60619"/>
                  <a:pt x="2755601" y="52643"/>
                  <a:pt x="2761247" y="48126"/>
                </a:cubicBezTo>
                <a:cubicBezTo>
                  <a:pt x="2766199" y="44165"/>
                  <a:pt x="2773278" y="44115"/>
                  <a:pt x="2779294" y="42110"/>
                </a:cubicBezTo>
                <a:cubicBezTo>
                  <a:pt x="2785310" y="36094"/>
                  <a:pt x="2791896" y="30599"/>
                  <a:pt x="2797342" y="24063"/>
                </a:cubicBezTo>
                <a:cubicBezTo>
                  <a:pt x="2801971" y="18509"/>
                  <a:pt x="2803727" y="10532"/>
                  <a:pt x="2809373" y="6015"/>
                </a:cubicBezTo>
                <a:cubicBezTo>
                  <a:pt x="2814325" y="2054"/>
                  <a:pt x="2821405" y="2005"/>
                  <a:pt x="2827421" y="0"/>
                </a:cubicBezTo>
                <a:cubicBezTo>
                  <a:pt x="2825416" y="24063"/>
                  <a:pt x="2824400" y="48229"/>
                  <a:pt x="2821405" y="72189"/>
                </a:cubicBezTo>
                <a:cubicBezTo>
                  <a:pt x="2820379" y="80393"/>
                  <a:pt x="2816415" y="88048"/>
                  <a:pt x="2815389" y="96252"/>
                </a:cubicBezTo>
                <a:cubicBezTo>
                  <a:pt x="2812394" y="120212"/>
                  <a:pt x="2811378" y="144379"/>
                  <a:pt x="2809373" y="168442"/>
                </a:cubicBezTo>
                <a:cubicBezTo>
                  <a:pt x="2817689" y="667354"/>
                  <a:pt x="2818720" y="540795"/>
                  <a:pt x="2809373" y="1167063"/>
                </a:cubicBezTo>
                <a:cubicBezTo>
                  <a:pt x="2808535" y="1223240"/>
                  <a:pt x="2804728" y="1279339"/>
                  <a:pt x="2803358" y="1335505"/>
                </a:cubicBezTo>
                <a:cubicBezTo>
                  <a:pt x="2800717" y="1443775"/>
                  <a:pt x="2798696" y="1552063"/>
                  <a:pt x="2797342" y="1660357"/>
                </a:cubicBezTo>
                <a:cubicBezTo>
                  <a:pt x="2794685" y="1872908"/>
                  <a:pt x="2794362" y="2085485"/>
                  <a:pt x="2791326" y="2298031"/>
                </a:cubicBezTo>
                <a:cubicBezTo>
                  <a:pt x="2790352" y="2366233"/>
                  <a:pt x="2788716" y="2434445"/>
                  <a:pt x="2785310" y="2502568"/>
                </a:cubicBezTo>
                <a:cubicBezTo>
                  <a:pt x="2784797" y="2512831"/>
                  <a:pt x="2779748" y="2543772"/>
                  <a:pt x="2773279" y="2556710"/>
                </a:cubicBezTo>
                <a:cubicBezTo>
                  <a:pt x="2770046" y="2563177"/>
                  <a:pt x="2766893" y="2570240"/>
                  <a:pt x="2761247" y="2574757"/>
                </a:cubicBezTo>
                <a:cubicBezTo>
                  <a:pt x="2756295" y="2578718"/>
                  <a:pt x="2748872" y="2577937"/>
                  <a:pt x="2743200" y="2580773"/>
                </a:cubicBezTo>
                <a:cubicBezTo>
                  <a:pt x="2696553" y="2604097"/>
                  <a:pt x="2752466" y="2583700"/>
                  <a:pt x="2707105" y="2598821"/>
                </a:cubicBezTo>
                <a:cubicBezTo>
                  <a:pt x="2701089" y="2596816"/>
                  <a:pt x="2693542" y="2597289"/>
                  <a:pt x="2689058" y="2592805"/>
                </a:cubicBezTo>
                <a:cubicBezTo>
                  <a:pt x="2618870" y="2522617"/>
                  <a:pt x="2698082" y="2578770"/>
                  <a:pt x="2646947" y="2544678"/>
                </a:cubicBezTo>
                <a:cubicBezTo>
                  <a:pt x="2636358" y="2512914"/>
                  <a:pt x="2644448" y="2531905"/>
                  <a:pt x="2616868" y="2490536"/>
                </a:cubicBezTo>
                <a:lnTo>
                  <a:pt x="2604836" y="2472489"/>
                </a:lnTo>
                <a:cubicBezTo>
                  <a:pt x="2600826" y="2466473"/>
                  <a:pt x="2597917" y="2459554"/>
                  <a:pt x="2592805" y="2454442"/>
                </a:cubicBezTo>
                <a:cubicBezTo>
                  <a:pt x="2586789" y="2448426"/>
                  <a:pt x="2580204" y="2442930"/>
                  <a:pt x="2574758" y="2436394"/>
                </a:cubicBezTo>
                <a:cubicBezTo>
                  <a:pt x="2570129" y="2430840"/>
                  <a:pt x="2567838" y="2423459"/>
                  <a:pt x="2562726" y="2418347"/>
                </a:cubicBezTo>
                <a:cubicBezTo>
                  <a:pt x="2551062" y="2406683"/>
                  <a:pt x="2541312" y="2405193"/>
                  <a:pt x="2526631" y="2400300"/>
                </a:cubicBezTo>
                <a:cubicBezTo>
                  <a:pt x="2498033" y="2381233"/>
                  <a:pt x="2515441" y="2390553"/>
                  <a:pt x="2472489" y="2376236"/>
                </a:cubicBezTo>
                <a:cubicBezTo>
                  <a:pt x="2452400" y="2369540"/>
                  <a:pt x="2453029" y="2369239"/>
                  <a:pt x="2430379" y="2364205"/>
                </a:cubicBezTo>
                <a:cubicBezTo>
                  <a:pt x="2420398" y="2361987"/>
                  <a:pt x="2410508" y="2358772"/>
                  <a:pt x="2400300" y="2358189"/>
                </a:cubicBezTo>
                <a:cubicBezTo>
                  <a:pt x="2340207" y="2354755"/>
                  <a:pt x="2279984" y="2354178"/>
                  <a:pt x="2219826" y="2352173"/>
                </a:cubicBezTo>
                <a:cubicBezTo>
                  <a:pt x="2211805" y="2350168"/>
                  <a:pt x="2203158" y="2349855"/>
                  <a:pt x="2195763" y="2346157"/>
                </a:cubicBezTo>
                <a:cubicBezTo>
                  <a:pt x="2182829" y="2339690"/>
                  <a:pt x="2159668" y="2322094"/>
                  <a:pt x="2159668" y="2322094"/>
                </a:cubicBezTo>
                <a:cubicBezTo>
                  <a:pt x="2149459" y="2291469"/>
                  <a:pt x="2161855" y="2312614"/>
                  <a:pt x="2135605" y="2298031"/>
                </a:cubicBezTo>
                <a:cubicBezTo>
                  <a:pt x="2122965" y="2291008"/>
                  <a:pt x="2099510" y="2273968"/>
                  <a:pt x="2099510" y="2273968"/>
                </a:cubicBezTo>
                <a:cubicBezTo>
                  <a:pt x="2095500" y="2267952"/>
                  <a:pt x="2092920" y="2260682"/>
                  <a:pt x="2087479" y="2255921"/>
                </a:cubicBezTo>
                <a:cubicBezTo>
                  <a:pt x="2062017" y="2233642"/>
                  <a:pt x="2058126" y="2234104"/>
                  <a:pt x="2033336" y="2225842"/>
                </a:cubicBezTo>
                <a:cubicBezTo>
                  <a:pt x="2005262" y="2267952"/>
                  <a:pt x="2021304" y="2253915"/>
                  <a:pt x="1991226" y="2273968"/>
                </a:cubicBezTo>
                <a:cubicBezTo>
                  <a:pt x="1987215" y="2279984"/>
                  <a:pt x="1984306" y="2286903"/>
                  <a:pt x="1979194" y="2292015"/>
                </a:cubicBezTo>
                <a:cubicBezTo>
                  <a:pt x="1974082" y="2297127"/>
                  <a:pt x="1965664" y="2298401"/>
                  <a:pt x="1961147" y="2304047"/>
                </a:cubicBezTo>
                <a:cubicBezTo>
                  <a:pt x="1957186" y="2308999"/>
                  <a:pt x="1957967" y="2316422"/>
                  <a:pt x="1955131" y="2322094"/>
                </a:cubicBezTo>
                <a:cubicBezTo>
                  <a:pt x="1945104" y="2342149"/>
                  <a:pt x="1943102" y="2340141"/>
                  <a:pt x="1925052" y="2352173"/>
                </a:cubicBezTo>
                <a:cubicBezTo>
                  <a:pt x="1915026" y="2350168"/>
                  <a:pt x="1904118" y="2350730"/>
                  <a:pt x="1894973" y="2346157"/>
                </a:cubicBezTo>
                <a:cubicBezTo>
                  <a:pt x="1887364" y="2342352"/>
                  <a:pt x="1884005" y="2332829"/>
                  <a:pt x="1876926" y="2328110"/>
                </a:cubicBezTo>
                <a:cubicBezTo>
                  <a:pt x="1871650" y="2324593"/>
                  <a:pt x="1864895" y="2324099"/>
                  <a:pt x="1858879" y="2322094"/>
                </a:cubicBezTo>
                <a:cubicBezTo>
                  <a:pt x="1850858" y="2324099"/>
                  <a:pt x="1842987" y="2326853"/>
                  <a:pt x="1834815" y="2328110"/>
                </a:cubicBezTo>
                <a:cubicBezTo>
                  <a:pt x="1816868" y="2330871"/>
                  <a:pt x="1798289" y="2329722"/>
                  <a:pt x="1780673" y="2334126"/>
                </a:cubicBezTo>
                <a:cubicBezTo>
                  <a:pt x="1773659" y="2335879"/>
                  <a:pt x="1768642" y="2342147"/>
                  <a:pt x="1762626" y="2346157"/>
                </a:cubicBezTo>
                <a:cubicBezTo>
                  <a:pt x="1760621" y="2352173"/>
                  <a:pt x="1761094" y="2359721"/>
                  <a:pt x="1756610" y="2364205"/>
                </a:cubicBezTo>
                <a:cubicBezTo>
                  <a:pt x="1746385" y="2374430"/>
                  <a:pt x="1732547" y="2380247"/>
                  <a:pt x="1720515" y="2388268"/>
                </a:cubicBezTo>
                <a:lnTo>
                  <a:pt x="1684421" y="2412331"/>
                </a:lnTo>
                <a:lnTo>
                  <a:pt x="1666373" y="2418347"/>
                </a:lnTo>
                <a:cubicBezTo>
                  <a:pt x="1625732" y="2404799"/>
                  <a:pt x="1669784" y="2423587"/>
                  <a:pt x="1636294" y="2394284"/>
                </a:cubicBezTo>
                <a:cubicBezTo>
                  <a:pt x="1625412" y="2384762"/>
                  <a:pt x="1612231" y="2378242"/>
                  <a:pt x="1600200" y="2370221"/>
                </a:cubicBezTo>
                <a:lnTo>
                  <a:pt x="1564105" y="2346157"/>
                </a:lnTo>
                <a:lnTo>
                  <a:pt x="1546058" y="2334126"/>
                </a:lnTo>
                <a:cubicBezTo>
                  <a:pt x="1540042" y="2330115"/>
                  <a:pt x="1535024" y="2323848"/>
                  <a:pt x="1528010" y="2322094"/>
                </a:cubicBezTo>
                <a:cubicBezTo>
                  <a:pt x="1466934" y="2306824"/>
                  <a:pt x="1512203" y="2316512"/>
                  <a:pt x="1389647" y="2310063"/>
                </a:cubicBezTo>
                <a:cubicBezTo>
                  <a:pt x="1383631" y="2306052"/>
                  <a:pt x="1376712" y="2303143"/>
                  <a:pt x="1371600" y="2298031"/>
                </a:cubicBezTo>
                <a:cubicBezTo>
                  <a:pt x="1366488" y="2292919"/>
                  <a:pt x="1365214" y="2284501"/>
                  <a:pt x="1359568" y="2279984"/>
                </a:cubicBezTo>
                <a:cubicBezTo>
                  <a:pt x="1354616" y="2276023"/>
                  <a:pt x="1347537" y="2275973"/>
                  <a:pt x="1341521" y="2273968"/>
                </a:cubicBezTo>
                <a:cubicBezTo>
                  <a:pt x="1329489" y="2281989"/>
                  <a:pt x="1319144" y="2293458"/>
                  <a:pt x="1305426" y="2298031"/>
                </a:cubicBezTo>
                <a:cubicBezTo>
                  <a:pt x="1299410" y="2300036"/>
                  <a:pt x="1293051" y="2301211"/>
                  <a:pt x="1287379" y="2304047"/>
                </a:cubicBezTo>
                <a:cubicBezTo>
                  <a:pt x="1280912" y="2307280"/>
                  <a:pt x="1275798" y="2312845"/>
                  <a:pt x="1269331" y="2316078"/>
                </a:cubicBezTo>
                <a:cubicBezTo>
                  <a:pt x="1263659" y="2318914"/>
                  <a:pt x="1256956" y="2319258"/>
                  <a:pt x="1251284" y="2322094"/>
                </a:cubicBezTo>
                <a:cubicBezTo>
                  <a:pt x="1244817" y="2325328"/>
                  <a:pt x="1239843" y="2331189"/>
                  <a:pt x="1233236" y="2334126"/>
                </a:cubicBezTo>
                <a:cubicBezTo>
                  <a:pt x="1221647" y="2339277"/>
                  <a:pt x="1197142" y="2346157"/>
                  <a:pt x="1197142" y="2346157"/>
                </a:cubicBezTo>
                <a:cubicBezTo>
                  <a:pt x="1155771" y="2373738"/>
                  <a:pt x="1174765" y="2365649"/>
                  <a:pt x="1143000" y="2376236"/>
                </a:cubicBezTo>
                <a:cubicBezTo>
                  <a:pt x="1091280" y="2410716"/>
                  <a:pt x="1156715" y="2369379"/>
                  <a:pt x="1106905" y="2394284"/>
                </a:cubicBezTo>
                <a:cubicBezTo>
                  <a:pt x="1100438" y="2397517"/>
                  <a:pt x="1095465" y="2403379"/>
                  <a:pt x="1088858" y="2406315"/>
                </a:cubicBezTo>
                <a:cubicBezTo>
                  <a:pt x="1077269" y="2411466"/>
                  <a:pt x="1063316" y="2411312"/>
                  <a:pt x="1052763" y="2418347"/>
                </a:cubicBezTo>
                <a:cubicBezTo>
                  <a:pt x="1029439" y="2433895"/>
                  <a:pt x="1041574" y="2428092"/>
                  <a:pt x="1016668" y="2436394"/>
                </a:cubicBezTo>
                <a:cubicBezTo>
                  <a:pt x="1006190" y="2435084"/>
                  <a:pt x="966644" y="2433335"/>
                  <a:pt x="950494" y="2424363"/>
                </a:cubicBezTo>
                <a:cubicBezTo>
                  <a:pt x="937854" y="2417341"/>
                  <a:pt x="914400" y="2400300"/>
                  <a:pt x="914400" y="2400300"/>
                </a:cubicBezTo>
                <a:cubicBezTo>
                  <a:pt x="908384" y="2404310"/>
                  <a:pt x="900869" y="2406685"/>
                  <a:pt x="896352" y="2412331"/>
                </a:cubicBezTo>
                <a:cubicBezTo>
                  <a:pt x="863138" y="2453845"/>
                  <a:pt x="924016" y="2407924"/>
                  <a:pt x="872289" y="2442410"/>
                </a:cubicBezTo>
                <a:lnTo>
                  <a:pt x="812131" y="2532647"/>
                </a:lnTo>
                <a:cubicBezTo>
                  <a:pt x="808121" y="2538663"/>
                  <a:pt x="802386" y="2543835"/>
                  <a:pt x="800100" y="2550694"/>
                </a:cubicBezTo>
                <a:cubicBezTo>
                  <a:pt x="798095" y="2556710"/>
                  <a:pt x="798046" y="2563790"/>
                  <a:pt x="794084" y="2568742"/>
                </a:cubicBezTo>
                <a:cubicBezTo>
                  <a:pt x="789567" y="2574388"/>
                  <a:pt x="782052" y="2576763"/>
                  <a:pt x="776036" y="2580773"/>
                </a:cubicBezTo>
                <a:cubicBezTo>
                  <a:pt x="768015" y="2592805"/>
                  <a:pt x="764005" y="2608847"/>
                  <a:pt x="751973" y="2616868"/>
                </a:cubicBezTo>
                <a:lnTo>
                  <a:pt x="715879" y="2640931"/>
                </a:lnTo>
                <a:cubicBezTo>
                  <a:pt x="709863" y="2644942"/>
                  <a:pt x="704846" y="2651210"/>
                  <a:pt x="697831" y="2652963"/>
                </a:cubicBezTo>
                <a:cubicBezTo>
                  <a:pt x="667616" y="2660516"/>
                  <a:pt x="681611" y="2656363"/>
                  <a:pt x="655721" y="2664994"/>
                </a:cubicBezTo>
                <a:cubicBezTo>
                  <a:pt x="643833" y="2661031"/>
                  <a:pt x="628107" y="2657548"/>
                  <a:pt x="619626" y="2646947"/>
                </a:cubicBezTo>
                <a:cubicBezTo>
                  <a:pt x="607172" y="2631379"/>
                  <a:pt x="621861" y="2623529"/>
                  <a:pt x="601579" y="2610852"/>
                </a:cubicBezTo>
                <a:cubicBezTo>
                  <a:pt x="590824" y="2604130"/>
                  <a:pt x="565484" y="2598821"/>
                  <a:pt x="565484" y="2598821"/>
                </a:cubicBezTo>
                <a:cubicBezTo>
                  <a:pt x="499687" y="2620750"/>
                  <a:pt x="599333" y="2585781"/>
                  <a:pt x="529389" y="2616868"/>
                </a:cubicBezTo>
                <a:cubicBezTo>
                  <a:pt x="517800" y="2622019"/>
                  <a:pt x="503846" y="2621865"/>
                  <a:pt x="493294" y="2628900"/>
                </a:cubicBezTo>
                <a:lnTo>
                  <a:pt x="457200" y="2652963"/>
                </a:lnTo>
                <a:cubicBezTo>
                  <a:pt x="455195" y="2658979"/>
                  <a:pt x="455668" y="2666526"/>
                  <a:pt x="451184" y="2671010"/>
                </a:cubicBezTo>
                <a:cubicBezTo>
                  <a:pt x="413248" y="2708945"/>
                  <a:pt x="427301" y="2685959"/>
                  <a:pt x="397042" y="2701089"/>
                </a:cubicBezTo>
                <a:cubicBezTo>
                  <a:pt x="390575" y="2704323"/>
                  <a:pt x="385601" y="2710184"/>
                  <a:pt x="378994" y="2713121"/>
                </a:cubicBezTo>
                <a:cubicBezTo>
                  <a:pt x="367405" y="2718272"/>
                  <a:pt x="354931" y="2721142"/>
                  <a:pt x="342900" y="2725152"/>
                </a:cubicBezTo>
                <a:lnTo>
                  <a:pt x="306805" y="2737184"/>
                </a:lnTo>
                <a:cubicBezTo>
                  <a:pt x="306800" y="2737186"/>
                  <a:pt x="270715" y="2749215"/>
                  <a:pt x="270710" y="2749215"/>
                </a:cubicBezTo>
                <a:lnTo>
                  <a:pt x="0" y="2761247"/>
                </a:lnTo>
                <a:close/>
              </a:path>
            </a:pathLst>
          </a:custGeom>
          <a:solidFill>
            <a:srgbClr val="00B0F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D5FEFA-0014-42CE-94A6-D64442909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20" name="投影片編號版面配置區 4">
            <a:extLst>
              <a:ext uri="{FF2B5EF4-FFF2-40B4-BE49-F238E27FC236}">
                <a16:creationId xmlns:a16="http://schemas.microsoft.com/office/drawing/2014/main" id="{3ECB606B-9EC3-4B11-88B2-5CF777A1383B}"/>
              </a:ext>
            </a:extLst>
          </p:cNvPr>
          <p:cNvSpPr txBox="1">
            <a:spLocks/>
          </p:cNvSpPr>
          <p:nvPr/>
        </p:nvSpPr>
        <p:spPr>
          <a:xfrm>
            <a:off x="5854647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11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3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箭號: 五邊形 24">
            <a:extLst>
              <a:ext uri="{FF2B5EF4-FFF2-40B4-BE49-F238E27FC236}">
                <a16:creationId xmlns:a16="http://schemas.microsoft.com/office/drawing/2014/main" id="{04A593B7-26AB-4F63-B8AD-B6FA9E0B0A34}"/>
              </a:ext>
            </a:extLst>
          </p:cNvPr>
          <p:cNvSpPr/>
          <p:nvPr/>
        </p:nvSpPr>
        <p:spPr>
          <a:xfrm>
            <a:off x="-1" y="0"/>
            <a:ext cx="71247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26" name="箭號: 五邊形 25">
            <a:extLst>
              <a:ext uri="{FF2B5EF4-FFF2-40B4-BE49-F238E27FC236}">
                <a16:creationId xmlns:a16="http://schemas.microsoft.com/office/drawing/2014/main" id="{B202A776-05E6-43E5-84DE-8E105124E223}"/>
              </a:ext>
            </a:extLst>
          </p:cNvPr>
          <p:cNvSpPr/>
          <p:nvPr/>
        </p:nvSpPr>
        <p:spPr>
          <a:xfrm>
            <a:off x="0" y="226398"/>
            <a:ext cx="6271904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 Collection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FB5531F-C89C-46B5-945D-0152BD8DE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7" y="2818942"/>
            <a:ext cx="6034673" cy="3313401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B003125A-DA93-46E9-911F-3ABF5437A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A51E3AC-EB4A-4E28-BDD8-B23084E67B29}"/>
              </a:ext>
            </a:extLst>
          </p:cNvPr>
          <p:cNvSpPr txBox="1"/>
          <p:nvPr/>
        </p:nvSpPr>
        <p:spPr>
          <a:xfrm>
            <a:off x="517075" y="1396260"/>
            <a:ext cx="5407475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Take 1 year of sky data </a:t>
            </a:r>
          </a:p>
          <a:p>
            <a:pPr marL="800100" lvl="1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4200 events per days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zh-TW" sz="20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F9DCF3C-E45B-44A8-BA9F-32DC06B44FA8}"/>
              </a:ext>
            </a:extLst>
          </p:cNvPr>
          <p:cNvSpPr txBox="1"/>
          <p:nvPr/>
        </p:nvSpPr>
        <p:spPr>
          <a:xfrm>
            <a:off x="6460675" y="1374751"/>
            <a:ext cx="5407475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Take 3 weeks of mountain data </a:t>
            </a:r>
          </a:p>
          <a:p>
            <a:pPr marL="800100" lvl="1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65 events per days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zh-TW" sz="2000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BF24B2E9-66F8-4DB7-BBE4-3C249900D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22505"/>
            <a:ext cx="6040379" cy="3316533"/>
          </a:xfrm>
          <a:prstGeom prst="rect">
            <a:avLst/>
          </a:prstGeom>
        </p:spPr>
      </p:pic>
      <p:sp>
        <p:nvSpPr>
          <p:cNvPr id="27" name="投影片編號版面配置區 26">
            <a:extLst>
              <a:ext uri="{FF2B5EF4-FFF2-40B4-BE49-F238E27FC236}">
                <a16:creationId xmlns:a16="http://schemas.microsoft.com/office/drawing/2014/main" id="{07D899C5-A948-41FC-AD67-5F386779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28" name="投影片編號版面配置區 4">
            <a:extLst>
              <a:ext uri="{FF2B5EF4-FFF2-40B4-BE49-F238E27FC236}">
                <a16:creationId xmlns:a16="http://schemas.microsoft.com/office/drawing/2014/main" id="{75180379-38E2-4227-BD90-0C127FDDC12F}"/>
              </a:ext>
            </a:extLst>
          </p:cNvPr>
          <p:cNvSpPr txBox="1">
            <a:spLocks/>
          </p:cNvSpPr>
          <p:nvPr/>
        </p:nvSpPr>
        <p:spPr>
          <a:xfrm>
            <a:off x="5953004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12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A5A9A62-D5AB-418D-8795-7B9D8A2238F1}"/>
              </a:ext>
            </a:extLst>
          </p:cNvPr>
          <p:cNvSpPr/>
          <p:nvPr/>
        </p:nvSpPr>
        <p:spPr>
          <a:xfrm>
            <a:off x="863326" y="2867898"/>
            <a:ext cx="4734835" cy="23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131BE5-7A68-4AC7-9E1A-6419C693798E}"/>
              </a:ext>
            </a:extLst>
          </p:cNvPr>
          <p:cNvSpPr txBox="1"/>
          <p:nvPr/>
        </p:nvSpPr>
        <p:spPr>
          <a:xfrm>
            <a:off x="802366" y="2798700"/>
            <a:ext cx="484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Toward the Sky 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C516DC2-E07B-4881-B535-4545F1B0B4BE}"/>
              </a:ext>
            </a:extLst>
          </p:cNvPr>
          <p:cNvGrpSpPr/>
          <p:nvPr/>
        </p:nvGrpSpPr>
        <p:grpSpPr>
          <a:xfrm>
            <a:off x="6693561" y="2798700"/>
            <a:ext cx="4848224" cy="369332"/>
            <a:chOff x="6711352" y="3121042"/>
            <a:chExt cx="4848224" cy="36933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2207E66-38B9-4C66-B1D5-8538D0154A37}"/>
                </a:ext>
              </a:extLst>
            </p:cNvPr>
            <p:cNvSpPr/>
            <p:nvPr/>
          </p:nvSpPr>
          <p:spPr>
            <a:xfrm>
              <a:off x="6751991" y="3190240"/>
              <a:ext cx="4758274" cy="238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5FC5D67C-1288-4A06-8E92-14ACE6F66C46}"/>
                </a:ext>
              </a:extLst>
            </p:cNvPr>
            <p:cNvSpPr txBox="1"/>
            <p:nvPr/>
          </p:nvSpPr>
          <p:spPr>
            <a:xfrm>
              <a:off x="6711352" y="3121042"/>
              <a:ext cx="4848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latin typeface="Arial" panose="020B0604020202020204" pitchFamily="34" charset="0"/>
                  <a:cs typeface="Arial" panose="020B0604020202020204" pitchFamily="34" charset="0"/>
                </a:rPr>
                <a:t>Toward the Mountain</a:t>
              </a:r>
              <a:endParaRPr lang="zh-TW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CAB49851-EB3C-44B4-BEA8-7528A17B6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946943" y="3057491"/>
            <a:ext cx="171919" cy="136898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2E53922-DE00-410B-8C8B-9894F58B5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861449" y="3106658"/>
            <a:ext cx="171919" cy="136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4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8A78CA1F-352E-4427-B383-0901540BE520}"/>
              </a:ext>
            </a:extLst>
          </p:cNvPr>
          <p:cNvSpPr/>
          <p:nvPr/>
        </p:nvSpPr>
        <p:spPr>
          <a:xfrm>
            <a:off x="-1" y="0"/>
            <a:ext cx="71247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45FCAEFD-6C06-4FB1-BF10-B7497C33B832}"/>
              </a:ext>
            </a:extLst>
          </p:cNvPr>
          <p:cNvSpPr/>
          <p:nvPr/>
        </p:nvSpPr>
        <p:spPr>
          <a:xfrm>
            <a:off x="0" y="226398"/>
            <a:ext cx="6271904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Channel Efficiency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9C75380-8A51-49F4-8D97-AB2CF784E5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1" y="1900512"/>
            <a:ext cx="9141409" cy="4570705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C80895C-EC21-44AE-AB94-7C19479DE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CD3DA761-AD53-48D9-814B-353B715B5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13" name="投影片編號版面配置區 4">
            <a:extLst>
              <a:ext uri="{FF2B5EF4-FFF2-40B4-BE49-F238E27FC236}">
                <a16:creationId xmlns:a16="http://schemas.microsoft.com/office/drawing/2014/main" id="{C870F165-CBA4-4ECC-BA65-84C64B6C9CB5}"/>
              </a:ext>
            </a:extLst>
          </p:cNvPr>
          <p:cNvSpPr txBox="1">
            <a:spLocks/>
          </p:cNvSpPr>
          <p:nvPr/>
        </p:nvSpPr>
        <p:spPr>
          <a:xfrm>
            <a:off x="5953004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13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7B22A77-A1BC-429D-B572-5E1B39CA1E07}"/>
                  </a:ext>
                </a:extLst>
              </p:cNvPr>
              <p:cNvSpPr txBox="1"/>
              <p:nvPr/>
            </p:nvSpPr>
            <p:spPr>
              <a:xfrm>
                <a:off x="545650" y="984982"/>
                <a:ext cx="10293800" cy="946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Bef>
                    <a:spcPts val="5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Calculate only the track parallel to the z-axis of the detector (vertical incidence)</a:t>
                </a:r>
              </a:p>
              <a:p>
                <a:pPr marL="342900" indent="-342900" algn="just">
                  <a:spcBef>
                    <a:spcPts val="5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𝐸𝑓𝑓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.=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𝑙𝑎𝑦𝑒𝑟𝑠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h𝑎𝑣𝑒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𝑠𝑖𝑔𝑛𝑎𝑙𝑠</m:t>
                        </m:r>
                      </m:num>
                      <m:den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𝑂𝑡h𝑒𝑟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𝑙𝑎𝑦𝑒𝑟𝑠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h𝑎𝑠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𝑠𝑖𝑔𝑛𝑎𝑙𝑠</m:t>
                        </m:r>
                      </m:den>
                    </m:f>
                  </m:oMath>
                </a14:m>
                <a:endParaRPr lang="en-US" altLang="zh-TW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7B22A77-A1BC-429D-B572-5E1B39CA1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50" y="984982"/>
                <a:ext cx="10293800" cy="946349"/>
              </a:xfrm>
              <a:prstGeom prst="rect">
                <a:avLst/>
              </a:prstGeom>
              <a:blipFill>
                <a:blip r:embed="rId3"/>
                <a:stretch>
                  <a:fillRect l="-533" t="-38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群組 14">
            <a:extLst>
              <a:ext uri="{FF2B5EF4-FFF2-40B4-BE49-F238E27FC236}">
                <a16:creationId xmlns:a16="http://schemas.microsoft.com/office/drawing/2014/main" id="{3728ECD2-FEA0-4883-8E1E-406DD3261720}"/>
              </a:ext>
            </a:extLst>
          </p:cNvPr>
          <p:cNvGrpSpPr/>
          <p:nvPr/>
        </p:nvGrpSpPr>
        <p:grpSpPr>
          <a:xfrm>
            <a:off x="9659794" y="2362200"/>
            <a:ext cx="2039015" cy="3510818"/>
            <a:chOff x="0" y="2085087"/>
            <a:chExt cx="2353843" cy="4052896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7BF2B8F1-DEE3-4D50-A6DA-7C3362783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4626036"/>
              <a:ext cx="2353843" cy="1511947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2F908952-BB2F-48B6-9521-DD38D4C00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3779053"/>
              <a:ext cx="2353843" cy="1511947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DAC7FCBC-397A-4053-AEEB-73F45BCB9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932070"/>
              <a:ext cx="2353843" cy="1511947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AFF6AC7-B941-4484-AC3B-DDE7CE1B6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85087"/>
              <a:ext cx="2353843" cy="1511947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7D981375-F7CF-44C3-92EF-0B7277425645}"/>
              </a:ext>
            </a:extLst>
          </p:cNvPr>
          <p:cNvSpPr/>
          <p:nvPr/>
        </p:nvSpPr>
        <p:spPr>
          <a:xfrm>
            <a:off x="9807068" y="4360442"/>
            <a:ext cx="1744463" cy="1619797"/>
          </a:xfrm>
          <a:prstGeom prst="rect">
            <a:avLst/>
          </a:prstGeom>
          <a:solidFill>
            <a:srgbClr val="FF0000">
              <a:alpha val="50000"/>
            </a:srgbClr>
          </a:solidFill>
          <a:scene3d>
            <a:camera prst="isometricOffAxis1Top">
              <a:rot lat="19800000" lon="18600000" rev="3600000"/>
            </a:camera>
            <a:lightRig rig="threePt" dir="t"/>
          </a:scene3d>
          <a:sp3d extrusionH="127000">
            <a:bevelT w="0" h="0"/>
            <a:extrusionClr>
              <a:srgbClr val="FF8989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61E01A8-8FF3-4A08-85B9-0A021043E61E}"/>
              </a:ext>
            </a:extLst>
          </p:cNvPr>
          <p:cNvSpPr/>
          <p:nvPr/>
        </p:nvSpPr>
        <p:spPr>
          <a:xfrm>
            <a:off x="9803849" y="3639277"/>
            <a:ext cx="1744463" cy="1619797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scene3d>
            <a:camera prst="isometricOffAxis1Top">
              <a:rot lat="19800000" lon="18600000" rev="3600000"/>
            </a:camera>
            <a:lightRig rig="threePt" dir="t"/>
          </a:scene3d>
          <a:sp3d extrusionH="127000">
            <a:bevelT w="0" h="0"/>
            <a:extrusionClr>
              <a:schemeClr val="tx1">
                <a:lumMod val="75000"/>
                <a:lumOff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5E1B9DA-7B69-4E14-80B3-0E41E832BBE0}"/>
              </a:ext>
            </a:extLst>
          </p:cNvPr>
          <p:cNvSpPr/>
          <p:nvPr/>
        </p:nvSpPr>
        <p:spPr>
          <a:xfrm>
            <a:off x="9807067" y="2940862"/>
            <a:ext cx="1744463" cy="1619797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scene3d>
            <a:camera prst="isometricOffAxis1Top">
              <a:rot lat="19800000" lon="18600000" rev="3600000"/>
            </a:camera>
            <a:lightRig rig="threePt" dir="t"/>
          </a:scene3d>
          <a:sp3d extrusionH="127000">
            <a:bevelT w="0" h="0"/>
            <a:extrusionClr>
              <a:schemeClr val="tx1">
                <a:lumMod val="75000"/>
                <a:lumOff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6170116-9020-4DB3-8D60-312269431F71}"/>
              </a:ext>
            </a:extLst>
          </p:cNvPr>
          <p:cNvSpPr/>
          <p:nvPr/>
        </p:nvSpPr>
        <p:spPr>
          <a:xfrm>
            <a:off x="9807069" y="2178779"/>
            <a:ext cx="1744463" cy="1619797"/>
          </a:xfrm>
          <a:prstGeom prst="rect">
            <a:avLst/>
          </a:prstGeom>
          <a:solidFill>
            <a:srgbClr val="FF0000">
              <a:alpha val="50000"/>
            </a:srgbClr>
          </a:solidFill>
          <a:scene3d>
            <a:camera prst="isometricOffAxis1Top">
              <a:rot lat="19800000" lon="18600000" rev="3600000"/>
            </a:camera>
            <a:lightRig rig="threePt" dir="t"/>
          </a:scene3d>
          <a:sp3d extrusionH="127000">
            <a:bevelT w="0" h="0"/>
            <a:extrusionClr>
              <a:srgbClr val="FF8989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323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箭號: 五邊形 36">
            <a:extLst>
              <a:ext uri="{FF2B5EF4-FFF2-40B4-BE49-F238E27FC236}">
                <a16:creationId xmlns:a16="http://schemas.microsoft.com/office/drawing/2014/main" id="{D57927C7-0512-4BFF-BA51-97609C1D0D67}"/>
              </a:ext>
            </a:extLst>
          </p:cNvPr>
          <p:cNvSpPr/>
          <p:nvPr/>
        </p:nvSpPr>
        <p:spPr>
          <a:xfrm>
            <a:off x="-1" y="0"/>
            <a:ext cx="71247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43" name="箭號: 五邊形 42">
            <a:extLst>
              <a:ext uri="{FF2B5EF4-FFF2-40B4-BE49-F238E27FC236}">
                <a16:creationId xmlns:a16="http://schemas.microsoft.com/office/drawing/2014/main" id="{BF450CD7-D3B2-4E34-8F91-AC080C75F141}"/>
              </a:ext>
            </a:extLst>
          </p:cNvPr>
          <p:cNvSpPr/>
          <p:nvPr/>
        </p:nvSpPr>
        <p:spPr>
          <a:xfrm>
            <a:off x="0" y="226398"/>
            <a:ext cx="6271904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Event Data Selection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713F939-F4A5-4CD1-A4E6-3CCD12B5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5312CED-8540-46DD-9558-CA124DEACCCD}"/>
              </a:ext>
            </a:extLst>
          </p:cNvPr>
          <p:cNvSpPr txBox="1"/>
          <p:nvPr/>
        </p:nvSpPr>
        <p:spPr>
          <a:xfrm>
            <a:off x="714699" y="1301169"/>
            <a:ext cx="6097581" cy="405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500"/>
              </a:spcBef>
              <a:buFont typeface="+mj-lt"/>
              <a:buAutoNum type="arabicPeriod"/>
            </a:pPr>
            <a:r>
              <a:rPr lang="en-US" altLang="zh-TW" sz="2000" dirty="0">
                <a:solidFill>
                  <a:srgbClr val="0070C0"/>
                </a:solidFill>
              </a:rPr>
              <a:t>Define events.</a:t>
            </a:r>
          </a:p>
          <a:p>
            <a:pPr marL="800100" lvl="1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The different times of all signals need &lt; 300 TCNT</a:t>
            </a:r>
          </a:p>
          <a:p>
            <a:pPr marL="457200" indent="-457200" algn="just">
              <a:spcBef>
                <a:spcPts val="500"/>
              </a:spcBef>
              <a:buFont typeface="+mj-lt"/>
              <a:buAutoNum type="arabicPeriod"/>
            </a:pPr>
            <a:r>
              <a:rPr lang="en-US" altLang="zh-TW" sz="2000" dirty="0">
                <a:solidFill>
                  <a:srgbClr val="0070C0"/>
                </a:solidFill>
              </a:rPr>
              <a:t>The particles pass through the whole detector</a:t>
            </a:r>
          </a:p>
          <a:p>
            <a:pPr marL="800100" lvl="1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All layers have a signal</a:t>
            </a:r>
          </a:p>
          <a:p>
            <a:pPr marL="457200" indent="-457200" algn="just">
              <a:spcBef>
                <a:spcPts val="500"/>
              </a:spcBef>
              <a:buFont typeface="+mj-lt"/>
              <a:buAutoNum type="arabicPeriod"/>
            </a:pPr>
            <a:r>
              <a:rPr lang="en-US" altLang="zh-TW" sz="2000" dirty="0">
                <a:solidFill>
                  <a:srgbClr val="0070C0"/>
                </a:solidFill>
              </a:rPr>
              <a:t>Remove the shower case</a:t>
            </a:r>
          </a:p>
          <a:p>
            <a:pPr marL="800100" lvl="1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1</a:t>
            </a:r>
            <a:r>
              <a:rPr lang="en-US" altLang="zh-TW" sz="2000" baseline="30000" dirty="0"/>
              <a:t>st</a:t>
            </a:r>
            <a:r>
              <a:rPr lang="en-US" altLang="zh-TW" sz="2000" dirty="0"/>
              <a:t> and 2</a:t>
            </a:r>
            <a:r>
              <a:rPr lang="en-US" altLang="zh-TW" sz="2000" baseline="30000" dirty="0"/>
              <a:t>nd</a:t>
            </a:r>
            <a:r>
              <a:rPr lang="en-US" altLang="zh-TW" sz="2000" dirty="0"/>
              <a:t> layer only has one hit.</a:t>
            </a:r>
          </a:p>
          <a:p>
            <a:pPr marL="800100" lvl="1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3</a:t>
            </a:r>
            <a:r>
              <a:rPr lang="en-US" altLang="zh-TW" sz="2000" baseline="30000" dirty="0"/>
              <a:t>rd</a:t>
            </a:r>
            <a:r>
              <a:rPr lang="en-US" altLang="zh-TW" sz="2000" dirty="0"/>
              <a:t> and 4</a:t>
            </a:r>
            <a:r>
              <a:rPr lang="en-US" altLang="zh-TW" sz="2000" baseline="30000" dirty="0"/>
              <a:t>th</a:t>
            </a:r>
            <a:r>
              <a:rPr lang="en-US" altLang="zh-TW" sz="2000" dirty="0"/>
              <a:t> layer &lt; 3 hits.</a:t>
            </a:r>
          </a:p>
          <a:p>
            <a:pPr marL="457200" indent="-457200" algn="just">
              <a:spcBef>
                <a:spcPts val="500"/>
              </a:spcBef>
              <a:buFont typeface="+mj-lt"/>
              <a:buAutoNum type="arabicPeriod"/>
            </a:pPr>
            <a:r>
              <a:rPr lang="en-US" altLang="zh-TW" sz="2000" dirty="0">
                <a:solidFill>
                  <a:srgbClr val="0070C0"/>
                </a:solidFill>
              </a:rPr>
              <a:t>Restructure the track</a:t>
            </a:r>
          </a:p>
          <a:p>
            <a:pPr marL="914400" lvl="1" indent="-457200" algn="just">
              <a:spcBef>
                <a:spcPts val="500"/>
              </a:spcBef>
              <a:buFont typeface="+mj-lt"/>
              <a:buAutoNum type="alphaLcParenR"/>
            </a:pPr>
            <a:r>
              <a:rPr lang="en-US" altLang="zh-TW" sz="2000" dirty="0"/>
              <a:t>Order all possible trackers with fitting errors</a:t>
            </a:r>
          </a:p>
          <a:p>
            <a:pPr marL="914400" lvl="1" indent="-457200" algn="just">
              <a:spcBef>
                <a:spcPts val="500"/>
              </a:spcBef>
              <a:buFont typeface="+mj-lt"/>
              <a:buAutoNum type="alphaLcParenR"/>
            </a:pPr>
            <a:r>
              <a:rPr lang="en-US" altLang="zh-TW" sz="2000" dirty="0"/>
              <a:t>Compare the four hit channels with the geometry result</a:t>
            </a: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91EF1A96-AC8C-4A76-B39B-640134361E11}"/>
              </a:ext>
            </a:extLst>
          </p:cNvPr>
          <p:cNvGrpSpPr/>
          <p:nvPr/>
        </p:nvGrpSpPr>
        <p:grpSpPr>
          <a:xfrm>
            <a:off x="7567666" y="4588744"/>
            <a:ext cx="3464983" cy="1743755"/>
            <a:chOff x="7559040" y="2559651"/>
            <a:chExt cx="3464983" cy="174375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67B1CD8-67B6-40FB-9B41-82D7D46BDAE6}"/>
                </a:ext>
              </a:extLst>
            </p:cNvPr>
            <p:cNvSpPr/>
            <p:nvPr/>
          </p:nvSpPr>
          <p:spPr>
            <a:xfrm>
              <a:off x="7793318" y="2961640"/>
              <a:ext cx="189781" cy="934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DE8A6B0-5DD6-4B13-A602-86CEC0B5D1D1}"/>
                </a:ext>
              </a:extLst>
            </p:cNvPr>
            <p:cNvSpPr/>
            <p:nvPr/>
          </p:nvSpPr>
          <p:spPr>
            <a:xfrm>
              <a:off x="7983099" y="2961640"/>
              <a:ext cx="45719" cy="93472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31F428E-BFEF-41F4-BF42-6502DA2377C1}"/>
                </a:ext>
              </a:extLst>
            </p:cNvPr>
            <p:cNvSpPr/>
            <p:nvPr/>
          </p:nvSpPr>
          <p:spPr>
            <a:xfrm>
              <a:off x="8673824" y="2961640"/>
              <a:ext cx="189781" cy="934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ED004A2-A901-4979-9FE5-7D703B435BCA}"/>
                </a:ext>
              </a:extLst>
            </p:cNvPr>
            <p:cNvSpPr/>
            <p:nvPr/>
          </p:nvSpPr>
          <p:spPr>
            <a:xfrm>
              <a:off x="8863605" y="2961640"/>
              <a:ext cx="45719" cy="93472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40A4DF7-E7AB-4339-8930-0D59A2D8C10A}"/>
                </a:ext>
              </a:extLst>
            </p:cNvPr>
            <p:cNvSpPr/>
            <p:nvPr/>
          </p:nvSpPr>
          <p:spPr>
            <a:xfrm>
              <a:off x="9552647" y="2966697"/>
              <a:ext cx="189781" cy="934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11742B2-4ECD-48AA-8D11-FE52DAFCECDB}"/>
                </a:ext>
              </a:extLst>
            </p:cNvPr>
            <p:cNvSpPr/>
            <p:nvPr/>
          </p:nvSpPr>
          <p:spPr>
            <a:xfrm>
              <a:off x="9742428" y="2966697"/>
              <a:ext cx="45719" cy="93472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ABC8FAB-01C3-4FAB-BDE9-78907C5FB730}"/>
                </a:ext>
              </a:extLst>
            </p:cNvPr>
            <p:cNvSpPr/>
            <p:nvPr/>
          </p:nvSpPr>
          <p:spPr>
            <a:xfrm>
              <a:off x="10477189" y="2961640"/>
              <a:ext cx="189781" cy="934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368A083-F38B-464D-8BE9-08C59B0DA842}"/>
                </a:ext>
              </a:extLst>
            </p:cNvPr>
            <p:cNvSpPr/>
            <p:nvPr/>
          </p:nvSpPr>
          <p:spPr>
            <a:xfrm>
              <a:off x="10666970" y="2961640"/>
              <a:ext cx="45719" cy="93472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E95F7B3-AE16-4199-96DE-9B707B2BF541}"/>
                </a:ext>
              </a:extLst>
            </p:cNvPr>
            <p:cNvSpPr/>
            <p:nvPr/>
          </p:nvSpPr>
          <p:spPr>
            <a:xfrm>
              <a:off x="9218910" y="2961640"/>
              <a:ext cx="189781" cy="9347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4153DC4-47E0-412A-9A86-3BD188E85E88}"/>
                </a:ext>
              </a:extLst>
            </p:cNvPr>
            <p:cNvSpPr/>
            <p:nvPr/>
          </p:nvSpPr>
          <p:spPr>
            <a:xfrm>
              <a:off x="10143452" y="2961640"/>
              <a:ext cx="189781" cy="9347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F07DCD12-7793-4C32-B2B6-80A471CC93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9040" y="3368686"/>
              <a:ext cx="3421380" cy="1206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20084E8B-DAED-4CA9-9337-BB5F7296A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9335" y="3086100"/>
              <a:ext cx="899332" cy="351543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A34C6FF2-DE4B-459D-9782-9FA5ED78A17A}"/>
                </a:ext>
              </a:extLst>
            </p:cNvPr>
            <p:cNvCxnSpPr>
              <a:cxnSpLocks/>
            </p:cNvCxnSpPr>
            <p:nvPr/>
          </p:nvCxnSpPr>
          <p:spPr>
            <a:xfrm>
              <a:off x="10224243" y="3408979"/>
              <a:ext cx="660196" cy="38034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3D1AE313-3AA9-4DE8-96BC-9408BA9684AB}"/>
                </a:ext>
              </a:extLst>
            </p:cNvPr>
            <p:cNvSpPr txBox="1"/>
            <p:nvPr/>
          </p:nvSpPr>
          <p:spPr>
            <a:xfrm>
              <a:off x="7600043" y="3934074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1hit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E65244F6-598C-46B5-BD9E-DD81F4C12865}"/>
                </a:ext>
              </a:extLst>
            </p:cNvPr>
            <p:cNvSpPr txBox="1"/>
            <p:nvPr/>
          </p:nvSpPr>
          <p:spPr>
            <a:xfrm>
              <a:off x="8492035" y="3934074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1hit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BB907E02-E5EC-4C0E-A554-6575E4DD540F}"/>
                </a:ext>
              </a:extLst>
            </p:cNvPr>
            <p:cNvSpPr txBox="1"/>
            <p:nvPr/>
          </p:nvSpPr>
          <p:spPr>
            <a:xfrm>
              <a:off x="9331809" y="3934074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&lt;3hits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13A35435-094B-4B6C-B15B-965557D325BF}"/>
                </a:ext>
              </a:extLst>
            </p:cNvPr>
            <p:cNvSpPr txBox="1"/>
            <p:nvPr/>
          </p:nvSpPr>
          <p:spPr>
            <a:xfrm>
              <a:off x="10265482" y="3934074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&lt;3hits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FB444639-651C-4FD3-A87B-BA57A63DF37D}"/>
                </a:ext>
              </a:extLst>
            </p:cNvPr>
            <p:cNvSpPr txBox="1"/>
            <p:nvPr/>
          </p:nvSpPr>
          <p:spPr>
            <a:xfrm>
              <a:off x="7754187" y="2559651"/>
              <a:ext cx="412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</a:t>
              </a:r>
              <a:r>
                <a:rPr lang="en-US" altLang="zh-TW" baseline="30000" dirty="0"/>
                <a:t>st</a:t>
              </a:r>
              <a:endParaRPr lang="zh-TW" altLang="en-US" dirty="0"/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1A00F2AE-C87F-409F-8662-0ACE2B7CEB02}"/>
                </a:ext>
              </a:extLst>
            </p:cNvPr>
            <p:cNvSpPr txBox="1"/>
            <p:nvPr/>
          </p:nvSpPr>
          <p:spPr>
            <a:xfrm>
              <a:off x="8634754" y="2559651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2</a:t>
              </a:r>
              <a:r>
                <a:rPr lang="en-US" altLang="zh-TW" baseline="30000" dirty="0"/>
                <a:t>nd</a:t>
              </a:r>
              <a:endParaRPr lang="zh-TW" altLang="en-US" dirty="0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BF6E9C38-0F99-41AF-AB02-5D2BC0E07412}"/>
                </a:ext>
              </a:extLst>
            </p:cNvPr>
            <p:cNvSpPr txBox="1"/>
            <p:nvPr/>
          </p:nvSpPr>
          <p:spPr>
            <a:xfrm>
              <a:off x="9498584" y="2559651"/>
              <a:ext cx="432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</a:t>
              </a:r>
              <a:r>
                <a:rPr lang="en-US" altLang="zh-TW" baseline="30000" dirty="0"/>
                <a:t>rd</a:t>
              </a:r>
              <a:endParaRPr lang="zh-TW" altLang="en-US" dirty="0"/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6A25D89B-DC4C-4E4D-A100-857B9A1C6679}"/>
                </a:ext>
              </a:extLst>
            </p:cNvPr>
            <p:cNvSpPr txBox="1"/>
            <p:nvPr/>
          </p:nvSpPr>
          <p:spPr>
            <a:xfrm>
              <a:off x="10429110" y="2559651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4</a:t>
              </a:r>
              <a:r>
                <a:rPr lang="en-US" altLang="zh-TW" baseline="30000" dirty="0"/>
                <a:t>th</a:t>
              </a:r>
              <a:endParaRPr lang="zh-TW" altLang="en-US" dirty="0"/>
            </a:p>
          </p:txBody>
        </p:sp>
        <p:sp>
          <p:nvSpPr>
            <p:cNvPr id="38" name="爆炸: 八角 37">
              <a:extLst>
                <a:ext uri="{FF2B5EF4-FFF2-40B4-BE49-F238E27FC236}">
                  <a16:creationId xmlns:a16="http://schemas.microsoft.com/office/drawing/2014/main" id="{8CC0A7F3-13AE-40B3-A506-1A9E279280D8}"/>
                </a:ext>
              </a:extLst>
            </p:cNvPr>
            <p:cNvSpPr/>
            <p:nvPr/>
          </p:nvSpPr>
          <p:spPr>
            <a:xfrm>
              <a:off x="7826379" y="3422415"/>
              <a:ext cx="126144" cy="126144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爆炸: 八角 38">
              <a:extLst>
                <a:ext uri="{FF2B5EF4-FFF2-40B4-BE49-F238E27FC236}">
                  <a16:creationId xmlns:a16="http://schemas.microsoft.com/office/drawing/2014/main" id="{5771E2CA-257E-4A34-BDA0-E4D353EB5A12}"/>
                </a:ext>
              </a:extLst>
            </p:cNvPr>
            <p:cNvSpPr/>
            <p:nvPr/>
          </p:nvSpPr>
          <p:spPr>
            <a:xfrm>
              <a:off x="8710240" y="3392793"/>
              <a:ext cx="126144" cy="126144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爆炸: 八角 39">
              <a:extLst>
                <a:ext uri="{FF2B5EF4-FFF2-40B4-BE49-F238E27FC236}">
                  <a16:creationId xmlns:a16="http://schemas.microsoft.com/office/drawing/2014/main" id="{157E6156-253C-4D3A-8C7E-349EB279F1E5}"/>
                </a:ext>
              </a:extLst>
            </p:cNvPr>
            <p:cNvSpPr/>
            <p:nvPr/>
          </p:nvSpPr>
          <p:spPr>
            <a:xfrm>
              <a:off x="9611072" y="3374571"/>
              <a:ext cx="126144" cy="126144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爆炸: 八角 40">
              <a:extLst>
                <a:ext uri="{FF2B5EF4-FFF2-40B4-BE49-F238E27FC236}">
                  <a16:creationId xmlns:a16="http://schemas.microsoft.com/office/drawing/2014/main" id="{C38C33D4-6986-4A9C-8530-B16D729F3B1F}"/>
                </a:ext>
              </a:extLst>
            </p:cNvPr>
            <p:cNvSpPr/>
            <p:nvPr/>
          </p:nvSpPr>
          <p:spPr>
            <a:xfrm>
              <a:off x="9611072" y="3205331"/>
              <a:ext cx="126144" cy="126144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爆炸: 八角 41">
              <a:extLst>
                <a:ext uri="{FF2B5EF4-FFF2-40B4-BE49-F238E27FC236}">
                  <a16:creationId xmlns:a16="http://schemas.microsoft.com/office/drawing/2014/main" id="{B3260FF8-3604-4F1C-9527-1549C80E2863}"/>
                </a:ext>
              </a:extLst>
            </p:cNvPr>
            <p:cNvSpPr/>
            <p:nvPr/>
          </p:nvSpPr>
          <p:spPr>
            <a:xfrm>
              <a:off x="10529691" y="3318955"/>
              <a:ext cx="126144" cy="126144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爆炸: 八角 44">
              <a:extLst>
                <a:ext uri="{FF2B5EF4-FFF2-40B4-BE49-F238E27FC236}">
                  <a16:creationId xmlns:a16="http://schemas.microsoft.com/office/drawing/2014/main" id="{F8698A62-F4B3-4EF8-B8AF-CE625647BFAA}"/>
                </a:ext>
              </a:extLst>
            </p:cNvPr>
            <p:cNvSpPr/>
            <p:nvPr/>
          </p:nvSpPr>
          <p:spPr>
            <a:xfrm>
              <a:off x="10529691" y="3539286"/>
              <a:ext cx="126144" cy="126144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649111-ECE5-4C61-BA99-3F649AC9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44" name="投影片編號版面配置區 4">
            <a:extLst>
              <a:ext uri="{FF2B5EF4-FFF2-40B4-BE49-F238E27FC236}">
                <a16:creationId xmlns:a16="http://schemas.microsoft.com/office/drawing/2014/main" id="{3C1755E5-7604-4BCC-A106-A587FC7B9DCC}"/>
              </a:ext>
            </a:extLst>
          </p:cNvPr>
          <p:cNvSpPr txBox="1">
            <a:spLocks/>
          </p:cNvSpPr>
          <p:nvPr/>
        </p:nvSpPr>
        <p:spPr>
          <a:xfrm>
            <a:off x="6002656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14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E8E8892-3630-4D4B-B5EA-F70737D75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3"/>
          <a:stretch/>
        </p:blipFill>
        <p:spPr>
          <a:xfrm>
            <a:off x="7531241" y="525501"/>
            <a:ext cx="4114800" cy="413739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7F2D6F1-F96F-4832-A6B8-E5022DA08115}"/>
              </a:ext>
            </a:extLst>
          </p:cNvPr>
          <p:cNvSpPr/>
          <p:nvPr/>
        </p:nvSpPr>
        <p:spPr>
          <a:xfrm>
            <a:off x="7835005" y="548882"/>
            <a:ext cx="240029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0975"/>
            <a:r>
              <a:rPr lang="en-US" altLang="zh-TW" dirty="0"/>
              <a:t>∆t L4-L1</a:t>
            </a:r>
          </a:p>
        </p:txBody>
      </p:sp>
    </p:spTree>
    <p:extLst>
      <p:ext uri="{BB962C8B-B14F-4D97-AF65-F5344CB8AC3E}">
        <p14:creationId xmlns:p14="http://schemas.microsoft.com/office/powerpoint/2010/main" val="1017556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箭號: 五邊形 36">
            <a:extLst>
              <a:ext uri="{FF2B5EF4-FFF2-40B4-BE49-F238E27FC236}">
                <a16:creationId xmlns:a16="http://schemas.microsoft.com/office/drawing/2014/main" id="{D57927C7-0512-4BFF-BA51-97609C1D0D67}"/>
              </a:ext>
            </a:extLst>
          </p:cNvPr>
          <p:cNvSpPr/>
          <p:nvPr/>
        </p:nvSpPr>
        <p:spPr>
          <a:xfrm>
            <a:off x="-1" y="0"/>
            <a:ext cx="71247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43" name="箭號: 五邊形 42">
            <a:extLst>
              <a:ext uri="{FF2B5EF4-FFF2-40B4-BE49-F238E27FC236}">
                <a16:creationId xmlns:a16="http://schemas.microsoft.com/office/drawing/2014/main" id="{BF450CD7-D3B2-4E34-8F91-AC080C75F141}"/>
              </a:ext>
            </a:extLst>
          </p:cNvPr>
          <p:cNvSpPr/>
          <p:nvPr/>
        </p:nvSpPr>
        <p:spPr>
          <a:xfrm>
            <a:off x="0" y="226398"/>
            <a:ext cx="6271904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Geant4 Simulation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713F939-F4A5-4CD1-A4E6-3CCD12B5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649111-ECE5-4C61-BA99-3F649AC9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44" name="投影片編號版面配置區 4">
            <a:extLst>
              <a:ext uri="{FF2B5EF4-FFF2-40B4-BE49-F238E27FC236}">
                <a16:creationId xmlns:a16="http://schemas.microsoft.com/office/drawing/2014/main" id="{3C1755E5-7604-4BCC-A106-A587FC7B9DCC}"/>
              </a:ext>
            </a:extLst>
          </p:cNvPr>
          <p:cNvSpPr txBox="1">
            <a:spLocks/>
          </p:cNvSpPr>
          <p:nvPr/>
        </p:nvSpPr>
        <p:spPr>
          <a:xfrm>
            <a:off x="6002656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15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429383F-3BED-439D-A579-4E372C381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r="16307"/>
          <a:stretch/>
        </p:blipFill>
        <p:spPr>
          <a:xfrm rot="16200000">
            <a:off x="6553290" y="2182119"/>
            <a:ext cx="3625712" cy="418848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B7EB0FB-AEC0-4094-B846-E7F6809CE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4" r="16255"/>
          <a:stretch/>
        </p:blipFill>
        <p:spPr>
          <a:xfrm rot="16200000">
            <a:off x="1569792" y="2182557"/>
            <a:ext cx="3625712" cy="4188484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280D6C63-3EB7-403E-8888-F01A461B5C59}"/>
              </a:ext>
            </a:extLst>
          </p:cNvPr>
          <p:cNvSpPr txBox="1"/>
          <p:nvPr/>
        </p:nvSpPr>
        <p:spPr>
          <a:xfrm>
            <a:off x="772274" y="1216324"/>
            <a:ext cx="9409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The shower cases of muon and electron in geant4 simulation. 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0E274467-7628-4928-A8B3-F335E4E132A7}"/>
              </a:ext>
            </a:extLst>
          </p:cNvPr>
          <p:cNvSpPr txBox="1"/>
          <p:nvPr/>
        </p:nvSpPr>
        <p:spPr>
          <a:xfrm>
            <a:off x="1288406" y="2014780"/>
            <a:ext cx="4188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TW" sz="2400" dirty="0"/>
              <a:t>5GeV </a:t>
            </a:r>
            <a:r>
              <a:rPr lang="el-GR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zh-TW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altLang="zh-TW" sz="2400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C9C85FE6-FB7C-4E10-B4CB-CCB846E06132}"/>
              </a:ext>
            </a:extLst>
          </p:cNvPr>
          <p:cNvSpPr txBox="1"/>
          <p:nvPr/>
        </p:nvSpPr>
        <p:spPr>
          <a:xfrm>
            <a:off x="6271903" y="2014780"/>
            <a:ext cx="4188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TW" sz="2400" dirty="0"/>
              <a:t>5GeV </a:t>
            </a:r>
            <a:r>
              <a:rPr lang="en-US" altLang="zh-TW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zh-TW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1311889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箭號: 五邊形 8">
            <a:extLst>
              <a:ext uri="{FF2B5EF4-FFF2-40B4-BE49-F238E27FC236}">
                <a16:creationId xmlns:a16="http://schemas.microsoft.com/office/drawing/2014/main" id="{369711C8-43CA-44C6-A3C8-7616A081C8F8}"/>
              </a:ext>
            </a:extLst>
          </p:cNvPr>
          <p:cNvSpPr/>
          <p:nvPr/>
        </p:nvSpPr>
        <p:spPr>
          <a:xfrm>
            <a:off x="-1" y="0"/>
            <a:ext cx="71247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694DAC54-552D-40D3-9542-8D0F2562FC47}"/>
              </a:ext>
            </a:extLst>
          </p:cNvPr>
          <p:cNvSpPr/>
          <p:nvPr/>
        </p:nvSpPr>
        <p:spPr>
          <a:xfrm>
            <a:off x="0" y="226398"/>
            <a:ext cx="6271904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Solid Angles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8DC52E1-21E1-4540-AF37-039A7E76A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9BD6C97-E58F-4F30-945C-A8ECD17FA17D}"/>
              </a:ext>
            </a:extLst>
          </p:cNvPr>
          <p:cNvSpPr txBox="1"/>
          <p:nvPr/>
        </p:nvSpPr>
        <p:spPr>
          <a:xfrm>
            <a:off x="439150" y="1481694"/>
            <a:ext cx="4937551" cy="3182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The different combinations of channels (direction) have different solid angles (Ω).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zh-TW" sz="2000" dirty="0"/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Calculate which straight lines can pass through which channels in different layers.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Calculate a solid angle and center direction for each combination.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zh-TW" sz="2000" dirty="0"/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zh-TW" sz="20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3605A42-A7C6-430E-9E48-0E68689F06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" r="3832"/>
          <a:stretch/>
        </p:blipFill>
        <p:spPr>
          <a:xfrm>
            <a:off x="5981701" y="1268995"/>
            <a:ext cx="5307052" cy="4886811"/>
          </a:xfrm>
          <a:prstGeom prst="rect">
            <a:avLst/>
          </a:prstGeom>
        </p:spPr>
      </p:pic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13D4854E-7DD9-4B4F-AA1E-0AB10D452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13" name="投影片編號版面配置區 4">
            <a:extLst>
              <a:ext uri="{FF2B5EF4-FFF2-40B4-BE49-F238E27FC236}">
                <a16:creationId xmlns:a16="http://schemas.microsoft.com/office/drawing/2014/main" id="{E99B0B78-6DD3-4AA3-925F-B8699367ACEC}"/>
              </a:ext>
            </a:extLst>
          </p:cNvPr>
          <p:cNvSpPr txBox="1">
            <a:spLocks/>
          </p:cNvSpPr>
          <p:nvPr/>
        </p:nvSpPr>
        <p:spPr>
          <a:xfrm>
            <a:off x="5981701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16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C19455F-B17F-4DB5-B8FD-6A9EE46D9F33}"/>
              </a:ext>
            </a:extLst>
          </p:cNvPr>
          <p:cNvSpPr txBox="1"/>
          <p:nvPr/>
        </p:nvSpPr>
        <p:spPr>
          <a:xfrm rot="5400000">
            <a:off x="11103446" y="1482335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5809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30768091-D015-49DE-A1BC-555853E033C8}"/>
              </a:ext>
            </a:extLst>
          </p:cNvPr>
          <p:cNvSpPr/>
          <p:nvPr/>
        </p:nvSpPr>
        <p:spPr>
          <a:xfrm>
            <a:off x="-1" y="0"/>
            <a:ext cx="71247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12" name="箭號: 五邊形 11">
            <a:extLst>
              <a:ext uri="{FF2B5EF4-FFF2-40B4-BE49-F238E27FC236}">
                <a16:creationId xmlns:a16="http://schemas.microsoft.com/office/drawing/2014/main" id="{A0EA8FCC-6479-4C6A-83B6-D4471CF05818}"/>
              </a:ext>
            </a:extLst>
          </p:cNvPr>
          <p:cNvSpPr/>
          <p:nvPr/>
        </p:nvSpPr>
        <p:spPr>
          <a:xfrm>
            <a:off x="0" y="226398"/>
            <a:ext cx="6271904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Corrected </a:t>
            </a:r>
            <a:r>
              <a:rPr lang="en-US" altLang="zh-TW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r>
              <a:rPr lang="en-US" altLang="zh-TW" sz="3200" baseline="-25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</a:t>
            </a:r>
            <a:endParaRPr lang="en-US" altLang="zh-TW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3CF81F7-CC61-4EA6-BD70-94399F1E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F729230-DA5F-4A45-9811-269C94D74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279"/>
          <a:stretch/>
        </p:blipFill>
        <p:spPr>
          <a:xfrm>
            <a:off x="498027" y="2065867"/>
            <a:ext cx="4720566" cy="414330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B8AAFB2-4480-4646-A381-9627C0E042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279"/>
          <a:stretch/>
        </p:blipFill>
        <p:spPr>
          <a:xfrm>
            <a:off x="6973408" y="2065867"/>
            <a:ext cx="4720566" cy="414330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F7354FA-92F1-4A58-A6EF-C5216AB7E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 r="3590"/>
          <a:stretch/>
        </p:blipFill>
        <p:spPr>
          <a:xfrm>
            <a:off x="5059790" y="4341707"/>
            <a:ext cx="1998023" cy="1833170"/>
          </a:xfrm>
          <a:prstGeom prst="rect">
            <a:avLst/>
          </a:prstGeom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16318FF6-CA81-447A-94DE-AF6BB1B754E5}"/>
              </a:ext>
            </a:extLst>
          </p:cNvPr>
          <p:cNvSpPr/>
          <p:nvPr/>
        </p:nvSpPr>
        <p:spPr>
          <a:xfrm>
            <a:off x="5529944" y="3382518"/>
            <a:ext cx="1132114" cy="64986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48D3E49-7581-4389-95A9-A1D18095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13" name="投影片編號版面配置區 4">
            <a:extLst>
              <a:ext uri="{FF2B5EF4-FFF2-40B4-BE49-F238E27FC236}">
                <a16:creationId xmlns:a16="http://schemas.microsoft.com/office/drawing/2014/main" id="{4F8F4881-2D3C-4AC6-8DFF-5F9D3AD4C289}"/>
              </a:ext>
            </a:extLst>
          </p:cNvPr>
          <p:cNvSpPr txBox="1">
            <a:spLocks/>
          </p:cNvSpPr>
          <p:nvPr/>
        </p:nvSpPr>
        <p:spPr>
          <a:xfrm>
            <a:off x="6000751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17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155BAC9-3D96-4B8C-9AA6-5D2D72DE9F77}"/>
              </a:ext>
            </a:extLst>
          </p:cNvPr>
          <p:cNvSpPr txBox="1"/>
          <p:nvPr/>
        </p:nvSpPr>
        <p:spPr>
          <a:xfrm>
            <a:off x="1221127" y="1806776"/>
            <a:ext cx="31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N</a:t>
            </a:r>
            <a:r>
              <a:rPr lang="en-US" altLang="zh-TW" baseline="-25000" dirty="0" err="1"/>
              <a:t>mu</a:t>
            </a:r>
            <a:r>
              <a:rPr lang="en-US" altLang="zh-TW" dirty="0"/>
              <a:t> corrected with efficiencies</a:t>
            </a:r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D053FBE-AE49-429B-8AA1-5C113E178B3D}"/>
              </a:ext>
            </a:extLst>
          </p:cNvPr>
          <p:cNvSpPr txBox="1"/>
          <p:nvPr/>
        </p:nvSpPr>
        <p:spPr>
          <a:xfrm>
            <a:off x="7143327" y="1785997"/>
            <a:ext cx="461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N</a:t>
            </a:r>
            <a:r>
              <a:rPr lang="en-US" altLang="zh-TW" baseline="-25000" dirty="0" err="1"/>
              <a:t>mu</a:t>
            </a:r>
            <a:r>
              <a:rPr lang="en-US" altLang="zh-TW" dirty="0"/>
              <a:t> corrected with efficiencies and solid angles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F8F7E6E-563D-46B1-8CBD-BEFCC20BE078}"/>
              </a:ext>
            </a:extLst>
          </p:cNvPr>
          <p:cNvSpPr txBox="1"/>
          <p:nvPr/>
        </p:nvSpPr>
        <p:spPr>
          <a:xfrm rot="5400000">
            <a:off x="10263958" y="3370951"/>
            <a:ext cx="27082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Numbers of event/(Efficiency∙cm</a:t>
            </a:r>
            <a:r>
              <a:rPr lang="en-US" altLang="zh-TW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∙sr)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115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7D69D1CD-1AA0-4DA5-8C45-06120408CCDA}"/>
              </a:ext>
            </a:extLst>
          </p:cNvPr>
          <p:cNvSpPr/>
          <p:nvPr/>
        </p:nvSpPr>
        <p:spPr>
          <a:xfrm>
            <a:off x="-1" y="0"/>
            <a:ext cx="7820026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14" name="箭號: 五邊形 13">
            <a:extLst>
              <a:ext uri="{FF2B5EF4-FFF2-40B4-BE49-F238E27FC236}">
                <a16:creationId xmlns:a16="http://schemas.microsoft.com/office/drawing/2014/main" id="{1725DB98-F4AB-4821-94F8-02D807B843E2}"/>
              </a:ext>
            </a:extLst>
          </p:cNvPr>
          <p:cNvSpPr/>
          <p:nvPr/>
        </p:nvSpPr>
        <p:spPr>
          <a:xfrm>
            <a:off x="0" y="226398"/>
            <a:ext cx="7124700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Flux and Thickness for Sky Direction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D814E7C-B516-4BCB-AD5C-C34CBC231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8"/>
          <a:stretch/>
        </p:blipFill>
        <p:spPr>
          <a:xfrm>
            <a:off x="6096000" y="3105964"/>
            <a:ext cx="4765615" cy="3231336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C4EF808-7372-4EF0-A314-62454E683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479DA4F-E058-49C0-B259-E63795CF4B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2" y="2756432"/>
            <a:ext cx="3802933" cy="359991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53D5438-2919-43D4-BA14-18D73F005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207" y="312988"/>
            <a:ext cx="3545113" cy="2454056"/>
          </a:xfrm>
          <a:prstGeom prst="rect">
            <a:avLst/>
          </a:prstGeom>
          <a:ln w="19050">
            <a:noFill/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BF9CEC4-E6CB-46A0-A189-09E4164FD6F8}"/>
              </a:ext>
            </a:extLst>
          </p:cNvPr>
          <p:cNvSpPr txBox="1"/>
          <p:nvPr/>
        </p:nvSpPr>
        <p:spPr>
          <a:xfrm>
            <a:off x="473680" y="1348340"/>
            <a:ext cx="6320819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B0F0"/>
                </a:solidFill>
              </a:rPr>
              <a:t>Left : </a:t>
            </a:r>
            <a:r>
              <a:rPr lang="en-US" altLang="zh-TW" sz="2000" dirty="0" err="1"/>
              <a:t>N</a:t>
            </a:r>
            <a:r>
              <a:rPr lang="en-US" altLang="zh-TW" sz="2000" baseline="-25000" dirty="0" err="1"/>
              <a:t>mu</a:t>
            </a:r>
            <a:r>
              <a:rPr lang="en-US" altLang="zh-TW" sz="2000" baseline="-25000" dirty="0"/>
              <a:t> </a:t>
            </a:r>
            <a:r>
              <a:rPr lang="en-US" altLang="zh-TW" sz="2000" dirty="0"/>
              <a:t>corrected by the angular effect and divide by the time to obtain the muon flux.</a:t>
            </a:r>
          </a:p>
          <a:p>
            <a:pPr marL="361950" lvl="1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00B0F0"/>
                </a:solidFill>
              </a:rPr>
              <a:t>Right : </a:t>
            </a:r>
            <a:r>
              <a:rPr lang="en-US" altLang="zh-TW" sz="2000" dirty="0"/>
              <a:t>The thickness of the mountain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E0ADA57-1A6B-4F59-8364-E33E513F5C34}"/>
              </a:ext>
            </a:extLst>
          </p:cNvPr>
          <p:cNvSpPr txBox="1"/>
          <p:nvPr/>
        </p:nvSpPr>
        <p:spPr>
          <a:xfrm>
            <a:off x="1798959" y="2818663"/>
            <a:ext cx="2787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Muon flux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860407A-7602-4F3E-98DF-399A8B0A5853}"/>
              </a:ext>
            </a:extLst>
          </p:cNvPr>
          <p:cNvSpPr txBox="1"/>
          <p:nvPr/>
        </p:nvSpPr>
        <p:spPr>
          <a:xfrm>
            <a:off x="6746010" y="2818663"/>
            <a:ext cx="2787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Mountain Thickness (D2 to DD)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8C34BE9-5D07-4DB0-AC2E-EB474197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15" name="投影片編號版面配置區 4">
            <a:extLst>
              <a:ext uri="{FF2B5EF4-FFF2-40B4-BE49-F238E27FC236}">
                <a16:creationId xmlns:a16="http://schemas.microsoft.com/office/drawing/2014/main" id="{B6EA7897-D54F-4EAF-B55B-C38F54A81997}"/>
              </a:ext>
            </a:extLst>
          </p:cNvPr>
          <p:cNvSpPr txBox="1">
            <a:spLocks/>
          </p:cNvSpPr>
          <p:nvPr/>
        </p:nvSpPr>
        <p:spPr>
          <a:xfrm>
            <a:off x="6746010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18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6465305-4242-4990-91A7-6EC7F1B83385}"/>
              </a:ext>
            </a:extLst>
          </p:cNvPr>
          <p:cNvSpPr txBox="1"/>
          <p:nvPr/>
        </p:nvSpPr>
        <p:spPr>
          <a:xfrm rot="5400000">
            <a:off x="3615760" y="4312365"/>
            <a:ext cx="292735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zh-TW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/(Efficiency∙cm</a:t>
            </a:r>
            <a:r>
              <a:rPr lang="en-US" altLang="zh-TW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∙sr∙s∙tan(90˚-</a:t>
            </a:r>
            <a:r>
              <a:rPr lang="el-GR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TW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1.76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49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FCDABF07-0654-448C-80FD-7EA74A1263D0}"/>
              </a:ext>
            </a:extLst>
          </p:cNvPr>
          <p:cNvSpPr/>
          <p:nvPr/>
        </p:nvSpPr>
        <p:spPr>
          <a:xfrm>
            <a:off x="-1" y="0"/>
            <a:ext cx="8867776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B2F915-2E75-4C39-865B-D0474731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360484E-4DBB-4EB3-9122-A5FC1B403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57"/>
          <a:stretch/>
        </p:blipFill>
        <p:spPr>
          <a:xfrm>
            <a:off x="6096000" y="2773430"/>
            <a:ext cx="5301079" cy="366370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EEDE4AA-DD25-4C00-B7CB-FD3331B4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257" y="149762"/>
            <a:ext cx="2758504" cy="2647105"/>
          </a:xfrm>
          <a:prstGeom prst="rect">
            <a:avLst/>
          </a:prstGeom>
          <a:ln w="19050"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6EA0703-FECC-4357-8F28-468011053E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72" y="2467002"/>
            <a:ext cx="4185206" cy="396178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24AC712-8857-4A06-89C3-16B0E080A57E}"/>
              </a:ext>
            </a:extLst>
          </p:cNvPr>
          <p:cNvSpPr txBox="1"/>
          <p:nvPr/>
        </p:nvSpPr>
        <p:spPr>
          <a:xfrm>
            <a:off x="1620833" y="2489091"/>
            <a:ext cx="3127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Muon flux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D053CB9-CB55-41BB-99B2-4CEBCB376888}"/>
              </a:ext>
            </a:extLst>
          </p:cNvPr>
          <p:cNvSpPr txBox="1"/>
          <p:nvPr/>
        </p:nvSpPr>
        <p:spPr>
          <a:xfrm>
            <a:off x="6728603" y="2489090"/>
            <a:ext cx="3347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Mountain Thickness</a:t>
            </a: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053A7858-E6A1-4C5F-8CA9-BB4077B96433}"/>
              </a:ext>
            </a:extLst>
          </p:cNvPr>
          <p:cNvSpPr/>
          <p:nvPr/>
        </p:nvSpPr>
        <p:spPr>
          <a:xfrm>
            <a:off x="0" y="226398"/>
            <a:ext cx="8153400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Flux and Thickness for Mountain Direction</a:t>
            </a: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id="{292F4688-3500-4712-A841-B55FBA39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17" name="投影片編號版面配置區 4">
            <a:extLst>
              <a:ext uri="{FF2B5EF4-FFF2-40B4-BE49-F238E27FC236}">
                <a16:creationId xmlns:a16="http://schemas.microsoft.com/office/drawing/2014/main" id="{A6631A4B-B6FB-47FD-A489-39509CAB12C1}"/>
              </a:ext>
            </a:extLst>
          </p:cNvPr>
          <p:cNvSpPr txBox="1">
            <a:spLocks/>
          </p:cNvSpPr>
          <p:nvPr/>
        </p:nvSpPr>
        <p:spPr>
          <a:xfrm>
            <a:off x="7777580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19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114CF1A-7012-4891-BF53-589B145F99B9}"/>
              </a:ext>
            </a:extLst>
          </p:cNvPr>
          <p:cNvSpPr/>
          <p:nvPr/>
        </p:nvSpPr>
        <p:spPr>
          <a:xfrm>
            <a:off x="1673013" y="5520267"/>
            <a:ext cx="3075680" cy="46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4A7334E-B52B-4801-9905-43FBB0F5E019}"/>
              </a:ext>
            </a:extLst>
          </p:cNvPr>
          <p:cNvSpPr/>
          <p:nvPr/>
        </p:nvSpPr>
        <p:spPr>
          <a:xfrm>
            <a:off x="1733973" y="5286587"/>
            <a:ext cx="3014720" cy="46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6F665C7-EE1B-4810-B813-512F0F8F85A1}"/>
              </a:ext>
            </a:extLst>
          </p:cNvPr>
          <p:cNvSpPr txBox="1"/>
          <p:nvPr/>
        </p:nvSpPr>
        <p:spPr>
          <a:xfrm rot="5400000">
            <a:off x="3674594" y="4242030"/>
            <a:ext cx="32141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zh-TW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/(Efficiency∙cm</a:t>
            </a:r>
            <a:r>
              <a:rPr lang="en-US" altLang="zh-TW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∙sr∙s∙tan(90˚-</a:t>
            </a:r>
            <a:r>
              <a:rPr lang="el-GR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TW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1.76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1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F87A9EDE-F964-498C-B8D7-6E3EB95E8D5B}"/>
              </a:ext>
            </a:extLst>
          </p:cNvPr>
          <p:cNvSpPr/>
          <p:nvPr/>
        </p:nvSpPr>
        <p:spPr>
          <a:xfrm>
            <a:off x="-1" y="0"/>
            <a:ext cx="82296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B47DB45F-D15B-4063-857B-82ABAA56C70E}"/>
              </a:ext>
            </a:extLst>
          </p:cNvPr>
          <p:cNvSpPr/>
          <p:nvPr/>
        </p:nvSpPr>
        <p:spPr>
          <a:xfrm>
            <a:off x="0" y="226398"/>
            <a:ext cx="7417468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MuoGraphy</a:t>
            </a:r>
            <a:endParaRPr lang="zh-TW" alt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E97D6D0-7FCA-4998-914C-17700503DF2C}"/>
              </a:ext>
            </a:extLst>
          </p:cNvPr>
          <p:cNvSpPr txBox="1"/>
          <p:nvPr/>
        </p:nvSpPr>
        <p:spPr>
          <a:xfrm>
            <a:off x="643812" y="1614309"/>
            <a:ext cx="9423214" cy="405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An image technique that uses the cosmic-ray muons to take the tomography. 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Can take a tomography or of huge object, such as building and mountain.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Experiment : </a:t>
            </a:r>
          </a:p>
          <a:p>
            <a:pPr marL="7429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Egypt’s Great Pyramid of Giza </a:t>
            </a:r>
            <a:r>
              <a:rPr lang="en-US" altLang="zh-TW" sz="2000" i="1" dirty="0"/>
              <a:t>(</a:t>
            </a:r>
            <a:r>
              <a:rPr lang="en-US" altLang="zh-TW" sz="2000" i="1" dirty="0" err="1"/>
              <a:t>Kunihiro</a:t>
            </a:r>
            <a:r>
              <a:rPr lang="en-US" altLang="zh-TW" sz="2000" i="1" dirty="0"/>
              <a:t> </a:t>
            </a:r>
            <a:r>
              <a:rPr lang="en-US" altLang="zh-TW" sz="2000" i="1" dirty="0" err="1"/>
              <a:t>Morishima</a:t>
            </a:r>
            <a:r>
              <a:rPr lang="en-US" altLang="zh-TW" sz="2000" i="1" dirty="0"/>
              <a:t>)</a:t>
            </a:r>
          </a:p>
          <a:p>
            <a:pPr marL="7429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Volcanoes, Mt. Asama </a:t>
            </a:r>
            <a:r>
              <a:rPr lang="en-US" altLang="zh-TW" sz="2000" i="1" dirty="0"/>
              <a:t>(Hiroyuki K.M. Tanaka)</a:t>
            </a:r>
          </a:p>
          <a:p>
            <a:pPr marL="7429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Civil Structures </a:t>
            </a:r>
            <a:r>
              <a:rPr lang="en-US" altLang="zh-TW" sz="2000" i="1" dirty="0"/>
              <a:t>(</a:t>
            </a:r>
            <a:r>
              <a:rPr lang="en-US" altLang="zh-TW" sz="2000" i="1" dirty="0" err="1"/>
              <a:t>Subhendu</a:t>
            </a:r>
            <a:r>
              <a:rPr lang="en-US" altLang="zh-TW" sz="2000" i="1" dirty="0"/>
              <a:t> Das)</a:t>
            </a:r>
          </a:p>
          <a:p>
            <a:pPr marL="7429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zh-TW" sz="2000" i="1" dirty="0"/>
          </a:p>
          <a:p>
            <a:pPr marL="2857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Our Experiment:</a:t>
            </a:r>
          </a:p>
          <a:p>
            <a:pPr marL="742950" lvl="2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Collaboration with Dept. of Geoscience, Professor Chien-Chih Chen and Dept. EE., Professor </a:t>
            </a:r>
            <a:r>
              <a:rPr lang="en-US" altLang="zh-TW" sz="2000" dirty="0" err="1"/>
              <a:t>Yo</a:t>
            </a:r>
            <a:r>
              <a:rPr lang="en-US" altLang="zh-TW" sz="2000" dirty="0"/>
              <a:t>-Shen Lin  for geological exploration</a:t>
            </a:r>
          </a:p>
          <a:p>
            <a:pPr marL="742950" lvl="2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Compare the result with other method of geological exploration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8DB5513-D631-4DFE-88E5-B0D5975C9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Kai-Yu Cheng</a:t>
            </a:r>
            <a:endParaRPr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284543C-A496-40A5-9E1B-E5AD4E1D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sp>
        <p:nvSpPr>
          <p:cNvPr id="13" name="投影片編號版面配置區 7">
            <a:extLst>
              <a:ext uri="{FF2B5EF4-FFF2-40B4-BE49-F238E27FC236}">
                <a16:creationId xmlns:a16="http://schemas.microsoft.com/office/drawing/2014/main" id="{ADDC050A-489C-47A2-BD1F-8D0FFAC7E89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400" kern="1200">
                <a:solidFill>
                  <a:srgbClr val="9966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1200" smtClean="0">
                <a:solidFill>
                  <a:schemeClr val="bg1">
                    <a:lumMod val="65000"/>
                  </a:schemeClr>
                </a:solidFill>
              </a:rPr>
              <a:pPr/>
              <a:t>2</a:t>
            </a:fld>
            <a:endParaRPr lang="zh-TW" altLang="en-US" sz="120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2" descr="未提供說明。">
            <a:extLst>
              <a:ext uri="{FF2B5EF4-FFF2-40B4-BE49-F238E27FC236}">
                <a16:creationId xmlns:a16="http://schemas.microsoft.com/office/drawing/2014/main" id="{200717C8-AAB8-46C6-A3B3-0798D4C54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3"/>
          <a:stretch/>
        </p:blipFill>
        <p:spPr bwMode="auto">
          <a:xfrm>
            <a:off x="10224642" y="152234"/>
            <a:ext cx="1479565" cy="9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A2431C32-693A-451C-9545-DEFCDBB40110}"/>
              </a:ext>
            </a:extLst>
          </p:cNvPr>
          <p:cNvGrpSpPr/>
          <p:nvPr/>
        </p:nvGrpSpPr>
        <p:grpSpPr>
          <a:xfrm>
            <a:off x="101659" y="6245749"/>
            <a:ext cx="3616217" cy="582780"/>
            <a:chOff x="101659" y="6245749"/>
            <a:chExt cx="3616217" cy="58278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9D3A473-59F7-4521-B469-F7D2178D1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59" y="6286500"/>
              <a:ext cx="623804" cy="533645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287F091-D5BB-44F3-A3C8-BE7C656C9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26" y="6245749"/>
              <a:ext cx="2952750" cy="582780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86B6E58-B4B2-4A58-B1FD-C174E13DEBEC}"/>
                </a:ext>
              </a:extLst>
            </p:cNvPr>
            <p:cNvSpPr/>
            <p:nvPr/>
          </p:nvSpPr>
          <p:spPr>
            <a:xfrm>
              <a:off x="725463" y="6286500"/>
              <a:ext cx="2960712" cy="533645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123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DCDBB55-9DE1-4E6B-A71A-074381B144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970886"/>
            <a:ext cx="12192000" cy="3480784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DE1956D-F4B8-4990-9C6F-61DBB1A75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A767F90-CD32-4216-99F9-045B9B9C0BF3}"/>
              </a:ext>
            </a:extLst>
          </p:cNvPr>
          <p:cNvGrpSpPr/>
          <p:nvPr/>
        </p:nvGrpSpPr>
        <p:grpSpPr>
          <a:xfrm>
            <a:off x="4997801" y="259218"/>
            <a:ext cx="1520110" cy="2617357"/>
            <a:chOff x="0" y="2085087"/>
            <a:chExt cx="2353843" cy="4052896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9E9873A-E4CE-4D68-9520-36480CDDF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4626036"/>
              <a:ext cx="2353843" cy="1511947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44043B4-4109-4FCA-8861-50303461C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3779053"/>
              <a:ext cx="2353843" cy="1511947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4DB914F-C616-40D4-AB92-B67F1C628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932070"/>
              <a:ext cx="2353843" cy="1511947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CA4EBD1-60BE-446D-81C3-8BB7973CB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85087"/>
              <a:ext cx="2353843" cy="1511947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127A899-FDFD-4EF4-AAB2-3C701933EAED}"/>
              </a:ext>
            </a:extLst>
          </p:cNvPr>
          <p:cNvGrpSpPr/>
          <p:nvPr/>
        </p:nvGrpSpPr>
        <p:grpSpPr>
          <a:xfrm>
            <a:off x="9062781" y="301341"/>
            <a:ext cx="1838838" cy="2575234"/>
            <a:chOff x="5759875" y="1967298"/>
            <a:chExt cx="3081560" cy="431562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AB42F05-6819-49FA-8569-2A66768E7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59875" y="4466366"/>
              <a:ext cx="3081559" cy="1816558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788E8B3-DCCB-4F09-B57A-F3C7C4239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59876" y="3631551"/>
              <a:ext cx="3081558" cy="1806952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0250D44C-97DD-44FC-AD01-6B7B05FE9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59877" y="2819084"/>
              <a:ext cx="3081558" cy="1806952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CEF0D080-AC4D-4B79-9D75-F01F7AD0D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59876" y="1967298"/>
              <a:ext cx="3081559" cy="1816558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039FB04F-E5C7-4CB6-A631-FDF265EF2FFA}"/>
              </a:ext>
            </a:extLst>
          </p:cNvPr>
          <p:cNvSpPr/>
          <p:nvPr/>
        </p:nvSpPr>
        <p:spPr>
          <a:xfrm>
            <a:off x="4083400" y="582732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8*8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E364A7F-4EBE-4635-8C06-63CD950C07DE}"/>
              </a:ext>
            </a:extLst>
          </p:cNvPr>
          <p:cNvSpPr/>
          <p:nvPr/>
        </p:nvSpPr>
        <p:spPr>
          <a:xfrm>
            <a:off x="7941657" y="576410"/>
            <a:ext cx="1157463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12*12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E37C194-ACCE-4E71-BFF7-57C2BD96AAD6}"/>
              </a:ext>
            </a:extLst>
          </p:cNvPr>
          <p:cNvSpPr/>
          <p:nvPr/>
        </p:nvSpPr>
        <p:spPr>
          <a:xfrm>
            <a:off x="4083400" y="1144794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8*8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C548ED0-FA1A-4DB5-BE57-E6DAF7B60455}"/>
              </a:ext>
            </a:extLst>
          </p:cNvPr>
          <p:cNvSpPr/>
          <p:nvPr/>
        </p:nvSpPr>
        <p:spPr>
          <a:xfrm>
            <a:off x="4080525" y="1690803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8*8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F121821-27C2-4F61-977D-71BC8B6B19CC}"/>
              </a:ext>
            </a:extLst>
          </p:cNvPr>
          <p:cNvSpPr/>
          <p:nvPr/>
        </p:nvSpPr>
        <p:spPr>
          <a:xfrm>
            <a:off x="4080525" y="2279907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8*8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F8433D2-B5FA-4720-B2C5-4127FCED2184}"/>
              </a:ext>
            </a:extLst>
          </p:cNvPr>
          <p:cNvSpPr/>
          <p:nvPr/>
        </p:nvSpPr>
        <p:spPr>
          <a:xfrm>
            <a:off x="7941657" y="2152366"/>
            <a:ext cx="1157463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12*12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7A2B933-750C-4507-83F0-CD1D44056A60}"/>
              </a:ext>
            </a:extLst>
          </p:cNvPr>
          <p:cNvSpPr/>
          <p:nvPr/>
        </p:nvSpPr>
        <p:spPr>
          <a:xfrm>
            <a:off x="8184720" y="1131309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8*8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0A43761-C489-4962-9E76-0CAFE9405011}"/>
              </a:ext>
            </a:extLst>
          </p:cNvPr>
          <p:cNvSpPr/>
          <p:nvPr/>
        </p:nvSpPr>
        <p:spPr>
          <a:xfrm>
            <a:off x="8166550" y="1624478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8*8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69FE52B-8D6E-4C7D-9852-D31066345646}"/>
              </a:ext>
            </a:extLst>
          </p:cNvPr>
          <p:cNvSpPr/>
          <p:nvPr/>
        </p:nvSpPr>
        <p:spPr>
          <a:xfrm>
            <a:off x="10531105" y="629372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9F21B82-64DC-46D9-B18E-597898C87AC0}"/>
              </a:ext>
            </a:extLst>
          </p:cNvPr>
          <p:cNvSpPr/>
          <p:nvPr/>
        </p:nvSpPr>
        <p:spPr>
          <a:xfrm>
            <a:off x="10839304" y="576410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9*MTB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2A48EBE-A372-4AEE-98F7-534B1718C683}"/>
              </a:ext>
            </a:extLst>
          </p:cNvPr>
          <p:cNvSpPr/>
          <p:nvPr/>
        </p:nvSpPr>
        <p:spPr>
          <a:xfrm>
            <a:off x="10839304" y="2187221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9*MTB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D454A47-EA66-4BD8-BDA3-F4CE0F199FB2}"/>
              </a:ext>
            </a:extLst>
          </p:cNvPr>
          <p:cNvSpPr/>
          <p:nvPr/>
        </p:nvSpPr>
        <p:spPr>
          <a:xfrm>
            <a:off x="10839304" y="1649464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4*MTB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54FF50B-B158-41E7-8A40-BFFD885A538A}"/>
              </a:ext>
            </a:extLst>
          </p:cNvPr>
          <p:cNvSpPr/>
          <p:nvPr/>
        </p:nvSpPr>
        <p:spPr>
          <a:xfrm>
            <a:off x="10839304" y="1165386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4*MTB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02E5724B-D44F-4C27-8ABF-F78919C5617A}"/>
              </a:ext>
            </a:extLst>
          </p:cNvPr>
          <p:cNvSpPr/>
          <p:nvPr/>
        </p:nvSpPr>
        <p:spPr>
          <a:xfrm>
            <a:off x="7416985" y="1385323"/>
            <a:ext cx="679034" cy="5025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F1498D3-B28C-4F40-941B-D34DD772E86C}"/>
              </a:ext>
            </a:extLst>
          </p:cNvPr>
          <p:cNvSpPr/>
          <p:nvPr/>
        </p:nvSpPr>
        <p:spPr>
          <a:xfrm>
            <a:off x="6482688" y="583249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4*MTB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24FF9CF-76CF-4E0E-A059-6A4B4FA3238E}"/>
              </a:ext>
            </a:extLst>
          </p:cNvPr>
          <p:cNvSpPr/>
          <p:nvPr/>
        </p:nvSpPr>
        <p:spPr>
          <a:xfrm>
            <a:off x="6482688" y="2279907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4*MTB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25647C8-3F77-496A-8769-6A5DDF8B8CF2}"/>
              </a:ext>
            </a:extLst>
          </p:cNvPr>
          <p:cNvSpPr/>
          <p:nvPr/>
        </p:nvSpPr>
        <p:spPr>
          <a:xfrm>
            <a:off x="6482688" y="1690803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4*MTB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7B80DB0-7A08-40D3-ACC2-372CE0CB9C69}"/>
              </a:ext>
            </a:extLst>
          </p:cNvPr>
          <p:cNvSpPr/>
          <p:nvPr/>
        </p:nvSpPr>
        <p:spPr>
          <a:xfrm>
            <a:off x="6482688" y="1139913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4*MTB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3" name="箭號: 五邊形 32">
            <a:extLst>
              <a:ext uri="{FF2B5EF4-FFF2-40B4-BE49-F238E27FC236}">
                <a16:creationId xmlns:a16="http://schemas.microsoft.com/office/drawing/2014/main" id="{F6331DA3-54BE-4DFB-9913-CF522996ABD0}"/>
              </a:ext>
            </a:extLst>
          </p:cNvPr>
          <p:cNvSpPr/>
          <p:nvPr/>
        </p:nvSpPr>
        <p:spPr>
          <a:xfrm>
            <a:off x="-1" y="0"/>
            <a:ext cx="4145717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34" name="箭號: 五邊形 33">
            <a:extLst>
              <a:ext uri="{FF2B5EF4-FFF2-40B4-BE49-F238E27FC236}">
                <a16:creationId xmlns:a16="http://schemas.microsoft.com/office/drawing/2014/main" id="{CA46EA57-C6B4-48C5-A3CE-7C7440F5281E}"/>
              </a:ext>
            </a:extLst>
          </p:cNvPr>
          <p:cNvSpPr/>
          <p:nvPr/>
        </p:nvSpPr>
        <p:spPr>
          <a:xfrm>
            <a:off x="0" y="226398"/>
            <a:ext cx="3440024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/>
              <a:t>Upgrade Plan</a:t>
            </a:r>
            <a:endParaRPr lang="zh-TW" altLang="en-US" sz="3200" dirty="0"/>
          </a:p>
        </p:txBody>
      </p:sp>
      <p:sp>
        <p:nvSpPr>
          <p:cNvPr id="38" name="投影片編號版面配置區 37">
            <a:extLst>
              <a:ext uri="{FF2B5EF4-FFF2-40B4-BE49-F238E27FC236}">
                <a16:creationId xmlns:a16="http://schemas.microsoft.com/office/drawing/2014/main" id="{FA2DD70C-A231-4145-8BBB-319F2DDF6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39" name="投影片編號版面配置區 4">
            <a:extLst>
              <a:ext uri="{FF2B5EF4-FFF2-40B4-BE49-F238E27FC236}">
                <a16:creationId xmlns:a16="http://schemas.microsoft.com/office/drawing/2014/main" id="{EAEE2279-23BC-41FB-8460-0E292223A994}"/>
              </a:ext>
            </a:extLst>
          </p:cNvPr>
          <p:cNvSpPr txBox="1">
            <a:spLocks/>
          </p:cNvSpPr>
          <p:nvPr/>
        </p:nvSpPr>
        <p:spPr>
          <a:xfrm>
            <a:off x="3095680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20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F166279-0542-4F5E-8D8B-F771BD88E172}"/>
              </a:ext>
            </a:extLst>
          </p:cNvPr>
          <p:cNvSpPr txBox="1"/>
          <p:nvPr/>
        </p:nvSpPr>
        <p:spPr>
          <a:xfrm>
            <a:off x="745067" y="2929427"/>
            <a:ext cx="22614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4-4-4-4</a:t>
            </a:r>
            <a:endParaRPr lang="zh-TW" altLang="en-US" dirty="0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58D6AFE-848D-409D-B996-7ED3D9F71392}"/>
              </a:ext>
            </a:extLst>
          </p:cNvPr>
          <p:cNvSpPr txBox="1"/>
          <p:nvPr/>
        </p:nvSpPr>
        <p:spPr>
          <a:xfrm>
            <a:off x="4748107" y="2921379"/>
            <a:ext cx="22614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9-4-4-9</a:t>
            </a:r>
            <a:endParaRPr lang="zh-TW" altLang="en-US" dirty="0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2ECC366E-2733-41BE-B0C8-E1DDC2985C24}"/>
              </a:ext>
            </a:extLst>
          </p:cNvPr>
          <p:cNvSpPr txBox="1"/>
          <p:nvPr/>
        </p:nvSpPr>
        <p:spPr>
          <a:xfrm>
            <a:off x="8751147" y="2919436"/>
            <a:ext cx="22614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9-9-9-9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3818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8F2A8D61-30A8-4581-AA45-B72F5562C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5038867" cy="3562421"/>
          </a:xfrm>
          <a:prstGeom prst="rect">
            <a:avLst/>
          </a:prstGeom>
        </p:spPr>
      </p:pic>
      <p:grpSp>
        <p:nvGrpSpPr>
          <p:cNvPr id="16" name="Group 19">
            <a:extLst>
              <a:ext uri="{FF2B5EF4-FFF2-40B4-BE49-F238E27FC236}">
                <a16:creationId xmlns:a16="http://schemas.microsoft.com/office/drawing/2014/main" id="{B9D7CA92-E16E-4A13-AD33-681F991B3FEE}"/>
              </a:ext>
            </a:extLst>
          </p:cNvPr>
          <p:cNvGrpSpPr/>
          <p:nvPr/>
        </p:nvGrpSpPr>
        <p:grpSpPr>
          <a:xfrm>
            <a:off x="6176045" y="3555073"/>
            <a:ext cx="5177755" cy="2988946"/>
            <a:chOff x="-26914" y="544462"/>
            <a:chExt cx="11407117" cy="6584949"/>
          </a:xfrm>
          <a:solidFill>
            <a:schemeClr val="bg1"/>
          </a:solidFill>
        </p:grpSpPr>
        <p:pic>
          <p:nvPicPr>
            <p:cNvPr id="17" name="Picture 20">
              <a:extLst>
                <a:ext uri="{FF2B5EF4-FFF2-40B4-BE49-F238E27FC236}">
                  <a16:creationId xmlns:a16="http://schemas.microsoft.com/office/drawing/2014/main" id="{56609193-BF98-4D87-8BB4-2A45E436D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914" y="544462"/>
              <a:ext cx="11407117" cy="6584949"/>
            </a:xfrm>
            <a:prstGeom prst="rect">
              <a:avLst/>
            </a:prstGeom>
            <a:grp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22">
                  <a:extLst>
                    <a:ext uri="{FF2B5EF4-FFF2-40B4-BE49-F238E27FC236}">
                      <a16:creationId xmlns:a16="http://schemas.microsoft.com/office/drawing/2014/main" id="{245223BA-77D5-4149-91E7-50D22482C454}"/>
                    </a:ext>
                  </a:extLst>
                </p:cNvPr>
                <p:cNvSpPr txBox="1"/>
                <p:nvPr/>
              </p:nvSpPr>
              <p:spPr>
                <a:xfrm>
                  <a:off x="7774308" y="4167640"/>
                  <a:ext cx="1984890" cy="8814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457200"/>
                  <a:r>
                    <a:rPr lang="en-US" sz="2000" b="1" dirty="0">
                      <a:solidFill>
                        <a:srgbClr val="FF99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14:m>
                    <m:oMath xmlns:m="http://schemas.openxmlformats.org/officeDocument/2006/math">
                      <m:r>
                        <a:rPr lang="en-US" sz="2000" b="1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endParaRPr lang="en-US" sz="2000" b="1" dirty="0">
                    <a:solidFill>
                      <a:srgbClr val="FF99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22">
                  <a:extLst>
                    <a:ext uri="{FF2B5EF4-FFF2-40B4-BE49-F238E27FC236}">
                      <a16:creationId xmlns:a16="http://schemas.microsoft.com/office/drawing/2014/main" id="{245223BA-77D5-4149-91E7-50D22482C4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4308" y="4167640"/>
                  <a:ext cx="1984890" cy="881483"/>
                </a:xfrm>
                <a:prstGeom prst="rect">
                  <a:avLst/>
                </a:prstGeom>
                <a:blipFill>
                  <a:blip r:embed="rId4"/>
                  <a:stretch>
                    <a:fillRect l="-6757" t="-7576" b="-2727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18291D9-CCA5-46E3-A762-81D36717E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98A1325-3FB0-4ED0-9D15-FBBC33D4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4" name="箭號: 五邊形 3">
            <a:extLst>
              <a:ext uri="{FF2B5EF4-FFF2-40B4-BE49-F238E27FC236}">
                <a16:creationId xmlns:a16="http://schemas.microsoft.com/office/drawing/2014/main" id="{E55CC4CB-3EF2-4A94-895C-7A9E42A038CD}"/>
              </a:ext>
            </a:extLst>
          </p:cNvPr>
          <p:cNvSpPr/>
          <p:nvPr/>
        </p:nvSpPr>
        <p:spPr>
          <a:xfrm>
            <a:off x="-1" y="0"/>
            <a:ext cx="4145717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5" name="箭號: 五邊形 4">
            <a:extLst>
              <a:ext uri="{FF2B5EF4-FFF2-40B4-BE49-F238E27FC236}">
                <a16:creationId xmlns:a16="http://schemas.microsoft.com/office/drawing/2014/main" id="{90ADC00B-FAEE-4932-8C2F-9B3F3DECD36E}"/>
              </a:ext>
            </a:extLst>
          </p:cNvPr>
          <p:cNvSpPr/>
          <p:nvPr/>
        </p:nvSpPr>
        <p:spPr>
          <a:xfrm>
            <a:off x="0" y="226398"/>
            <a:ext cx="3440024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/>
              <a:t>Upgrade Plan</a:t>
            </a:r>
            <a:endParaRPr lang="zh-TW" altLang="en-US" sz="3200" dirty="0"/>
          </a:p>
        </p:txBody>
      </p:sp>
      <p:sp>
        <p:nvSpPr>
          <p:cNvPr id="6" name="投影片編號版面配置區 4">
            <a:extLst>
              <a:ext uri="{FF2B5EF4-FFF2-40B4-BE49-F238E27FC236}">
                <a16:creationId xmlns:a16="http://schemas.microsoft.com/office/drawing/2014/main" id="{132480A3-ED82-41FC-AE96-34CD7E5E41A5}"/>
              </a:ext>
            </a:extLst>
          </p:cNvPr>
          <p:cNvSpPr txBox="1">
            <a:spLocks/>
          </p:cNvSpPr>
          <p:nvPr/>
        </p:nvSpPr>
        <p:spPr>
          <a:xfrm>
            <a:off x="3095680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21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765B4E1-B14A-4A92-BCA2-AC44E9936D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8" r="23739"/>
          <a:stretch/>
        </p:blipFill>
        <p:spPr>
          <a:xfrm flipH="1">
            <a:off x="1040452" y="2269258"/>
            <a:ext cx="3748254" cy="419039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B7630EA0-DEF6-41DF-8B01-BEF32545EE21}"/>
              </a:ext>
            </a:extLst>
          </p:cNvPr>
          <p:cNvSpPr txBox="1"/>
          <p:nvPr/>
        </p:nvSpPr>
        <p:spPr>
          <a:xfrm>
            <a:off x="491438" y="1390835"/>
            <a:ext cx="5134186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dirty="0"/>
              <a:t>The second detector is being constructed. 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dirty="0"/>
              <a:t>It will be installed in the D3 location.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9B91CD9-92AE-46BD-81EB-7E7368E19E6A}"/>
              </a:ext>
            </a:extLst>
          </p:cNvPr>
          <p:cNvSpPr txBox="1"/>
          <p:nvPr/>
        </p:nvSpPr>
        <p:spPr>
          <a:xfrm>
            <a:off x="7246875" y="679315"/>
            <a:ext cx="457202" cy="261610"/>
          </a:xfrm>
          <a:prstGeom prst="rect">
            <a:avLst/>
          </a:prstGeom>
          <a:solidFill>
            <a:srgbClr val="263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dirty="0">
                <a:solidFill>
                  <a:schemeClr val="bg1"/>
                </a:solidFill>
              </a:rPr>
              <a:t>D3</a:t>
            </a:r>
            <a:endParaRPr lang="zh-TW" altLang="en-US" sz="105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27">
                <a:extLst>
                  <a:ext uri="{FF2B5EF4-FFF2-40B4-BE49-F238E27FC236}">
                    <a16:creationId xmlns:a16="http://schemas.microsoft.com/office/drawing/2014/main" id="{E0ACD974-B160-4524-A3E5-0467733B352A}"/>
                  </a:ext>
                </a:extLst>
              </p:cNvPr>
              <p:cNvSpPr txBox="1"/>
              <p:nvPr/>
            </p:nvSpPr>
            <p:spPr>
              <a:xfrm>
                <a:off x="7246875" y="4246871"/>
                <a:ext cx="39739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defTabSz="457200"/>
                <a:r>
                  <a:rPr lang="en-US" sz="2000" b="1" dirty="0">
                    <a:solidFill>
                      <a:srgbClr val="CC99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The view angle of 10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CC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b="1" dirty="0">
                    <a:solidFill>
                      <a:srgbClr val="CC99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from a D3</a:t>
                </a:r>
              </a:p>
            </p:txBody>
          </p:sp>
        </mc:Choice>
        <mc:Fallback xmlns="">
          <p:sp>
            <p:nvSpPr>
              <p:cNvPr id="36" name="TextBox 27">
                <a:extLst>
                  <a:ext uri="{FF2B5EF4-FFF2-40B4-BE49-F238E27FC236}">
                    <a16:creationId xmlns:a16="http://schemas.microsoft.com/office/drawing/2014/main" id="{E0ACD974-B160-4524-A3E5-0467733B3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875" y="4246871"/>
                <a:ext cx="3973908" cy="400110"/>
              </a:xfrm>
              <a:prstGeom prst="rect">
                <a:avLst/>
              </a:prstGeom>
              <a:blipFill>
                <a:blip r:embed="rId6"/>
                <a:stretch>
                  <a:fillRect l="-1687" t="-9231" b="-276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3481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43398DB-4628-4F81-8626-813CA05C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Kai-Yu Cheng</a:t>
            </a:r>
            <a:endParaRPr lang="zh-TW" altLang="en-US" dirty="0"/>
          </a:p>
        </p:txBody>
      </p:sp>
      <p:sp>
        <p:nvSpPr>
          <p:cNvPr id="4" name="箭號: 五邊形 3">
            <a:extLst>
              <a:ext uri="{FF2B5EF4-FFF2-40B4-BE49-F238E27FC236}">
                <a16:creationId xmlns:a16="http://schemas.microsoft.com/office/drawing/2014/main" id="{62179E06-3E71-497E-9ACF-CFB169584E07}"/>
              </a:ext>
            </a:extLst>
          </p:cNvPr>
          <p:cNvSpPr/>
          <p:nvPr/>
        </p:nvSpPr>
        <p:spPr>
          <a:xfrm>
            <a:off x="-1" y="0"/>
            <a:ext cx="7019926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5" name="箭號: 五邊形 4">
            <a:extLst>
              <a:ext uri="{FF2B5EF4-FFF2-40B4-BE49-F238E27FC236}">
                <a16:creationId xmlns:a16="http://schemas.microsoft.com/office/drawing/2014/main" id="{E96165D9-A14F-47FA-82C0-31ABCDB194C9}"/>
              </a:ext>
            </a:extLst>
          </p:cNvPr>
          <p:cNvSpPr/>
          <p:nvPr/>
        </p:nvSpPr>
        <p:spPr>
          <a:xfrm>
            <a:off x="0" y="226398"/>
            <a:ext cx="6257925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/>
              <a:t>Summary</a:t>
            </a:r>
            <a:endParaRPr lang="zh-TW" altLang="en-US" sz="32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0C1D130-D32A-44C7-B48B-177848A3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22</a:t>
            </a:fld>
            <a:endParaRPr lang="zh-TW" altLang="en-US" dirty="0"/>
          </a:p>
        </p:txBody>
      </p:sp>
      <p:sp>
        <p:nvSpPr>
          <p:cNvPr id="7" name="投影片編號版面配置區 4">
            <a:extLst>
              <a:ext uri="{FF2B5EF4-FFF2-40B4-BE49-F238E27FC236}">
                <a16:creationId xmlns:a16="http://schemas.microsoft.com/office/drawing/2014/main" id="{6430C499-EC7C-4C43-B8C1-E8B2942F917B}"/>
              </a:ext>
            </a:extLst>
          </p:cNvPr>
          <p:cNvSpPr txBox="1">
            <a:spLocks/>
          </p:cNvSpPr>
          <p:nvPr/>
        </p:nvSpPr>
        <p:spPr>
          <a:xfrm>
            <a:off x="5953004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22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D8DC4C-E622-4CE9-A45E-6331033246D8}"/>
              </a:ext>
            </a:extLst>
          </p:cNvPr>
          <p:cNvSpPr txBox="1"/>
          <p:nvPr/>
        </p:nvSpPr>
        <p:spPr>
          <a:xfrm>
            <a:off x="715737" y="1303309"/>
            <a:ext cx="10760525" cy="3988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The muons flux of toward the sky shows the background pattern and clear mountain shape.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There are ~4500 events per day for toward the sky, and ~65 events per day for toward the mountain.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We expect to obtain &lt;10% tolerance of muons flux at central region for toward the mountain after a few months. 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zh-TW" sz="2000" dirty="0"/>
          </a:p>
          <a:p>
            <a:pPr algn="just">
              <a:spcBef>
                <a:spcPts val="500"/>
              </a:spcBef>
            </a:pPr>
            <a:r>
              <a:rPr lang="en-US" altLang="zh-TW" sz="2400" b="1" dirty="0">
                <a:solidFill>
                  <a:srgbClr val="00B0F0"/>
                </a:solidFill>
              </a:rPr>
              <a:t>In the Future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Make the solid angles more uniform to increase the resolution of the periphery region.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The new detector will be tested at NCU to toward the sky or the building first. Then, it will be installed at new location of </a:t>
            </a:r>
            <a:r>
              <a:rPr lang="en-US" altLang="zh-TW" sz="2000" dirty="0" err="1"/>
              <a:t>Daxi</a:t>
            </a:r>
            <a:r>
              <a:rPr lang="en-US" altLang="zh-TW" sz="2000" dirty="0"/>
              <a:t> to obtain two dimension muons flux of mountain.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More complete Geant4 simulation comparison.</a:t>
            </a:r>
          </a:p>
        </p:txBody>
      </p:sp>
    </p:spTree>
    <p:extLst>
      <p:ext uri="{BB962C8B-B14F-4D97-AF65-F5344CB8AC3E}">
        <p14:creationId xmlns:p14="http://schemas.microsoft.com/office/powerpoint/2010/main" val="3168977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C13109D1-0B3E-4079-BD3F-F118D8BE7645}"/>
              </a:ext>
            </a:extLst>
          </p:cNvPr>
          <p:cNvSpPr/>
          <p:nvPr/>
        </p:nvSpPr>
        <p:spPr>
          <a:xfrm>
            <a:off x="-1" y="852755"/>
            <a:ext cx="11887201" cy="2802552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endParaRPr lang="zh-TW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BBA5F2F-EE4A-4AAD-9689-924EA35D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EA5C433-2161-4D85-A926-F6E3C9E47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7C72B8D-9E8E-4513-B379-666EB48FE8F3}"/>
              </a:ext>
            </a:extLst>
          </p:cNvPr>
          <p:cNvSpPr txBox="1"/>
          <p:nvPr/>
        </p:nvSpPr>
        <p:spPr>
          <a:xfrm>
            <a:off x="0" y="18548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/>
              <a:t>Back up</a:t>
            </a: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69617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FCDABF07-0654-448C-80FD-7EA74A1263D0}"/>
              </a:ext>
            </a:extLst>
          </p:cNvPr>
          <p:cNvSpPr/>
          <p:nvPr/>
        </p:nvSpPr>
        <p:spPr>
          <a:xfrm>
            <a:off x="-1" y="0"/>
            <a:ext cx="8867776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B2F915-2E75-4C39-865B-D0474731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053A7858-E6A1-4C5F-8CA9-BB4077B96433}"/>
              </a:ext>
            </a:extLst>
          </p:cNvPr>
          <p:cNvSpPr/>
          <p:nvPr/>
        </p:nvSpPr>
        <p:spPr>
          <a:xfrm>
            <a:off x="0" y="226398"/>
            <a:ext cx="8153400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Flux Ratio in Different Time</a:t>
            </a: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id="{292F4688-3500-4712-A841-B55FBA39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17" name="投影片編號版面配置區 4">
            <a:extLst>
              <a:ext uri="{FF2B5EF4-FFF2-40B4-BE49-F238E27FC236}">
                <a16:creationId xmlns:a16="http://schemas.microsoft.com/office/drawing/2014/main" id="{A6631A4B-B6FB-47FD-A489-39509CAB12C1}"/>
              </a:ext>
            </a:extLst>
          </p:cNvPr>
          <p:cNvSpPr txBox="1">
            <a:spLocks/>
          </p:cNvSpPr>
          <p:nvPr/>
        </p:nvSpPr>
        <p:spPr>
          <a:xfrm>
            <a:off x="7777580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24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114CF1A-7012-4891-BF53-589B145F99B9}"/>
              </a:ext>
            </a:extLst>
          </p:cNvPr>
          <p:cNvSpPr/>
          <p:nvPr/>
        </p:nvSpPr>
        <p:spPr>
          <a:xfrm>
            <a:off x="1673013" y="5520267"/>
            <a:ext cx="3020907" cy="46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4A7334E-B52B-4801-9905-43FBB0F5E019}"/>
              </a:ext>
            </a:extLst>
          </p:cNvPr>
          <p:cNvSpPr/>
          <p:nvPr/>
        </p:nvSpPr>
        <p:spPr>
          <a:xfrm>
            <a:off x="1733973" y="5286587"/>
            <a:ext cx="2959947" cy="46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FB0AF40-30FE-4EA9-AC78-545DEE7F9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34"/>
          <a:stretch/>
        </p:blipFill>
        <p:spPr>
          <a:xfrm>
            <a:off x="6578388" y="1225188"/>
            <a:ext cx="5261187" cy="505673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4127EC0-30EB-4A7B-BC87-8471E04CE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5" y="2674226"/>
            <a:ext cx="6034673" cy="3313401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7BD2859-AF6C-4DB2-8231-FC1EC672AE7B}"/>
              </a:ext>
            </a:extLst>
          </p:cNvPr>
          <p:cNvSpPr/>
          <p:nvPr/>
        </p:nvSpPr>
        <p:spPr>
          <a:xfrm>
            <a:off x="4174768" y="3008859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B0F0"/>
                </a:solidFill>
                <a:latin typeface="Ink Free" panose="03080402000500000000" pitchFamily="66" charset="0"/>
              </a:rPr>
              <a:t>Step1-4a</a:t>
            </a:r>
            <a:endParaRPr lang="zh-TW" altLang="en-US" dirty="0">
              <a:latin typeface="Ink Free" panose="03080402000500000000" pitchFamily="66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4A4DBA9-6146-45A7-BC6E-1C2BB65D351F}"/>
              </a:ext>
            </a:extLst>
          </p:cNvPr>
          <p:cNvSpPr/>
          <p:nvPr/>
        </p:nvSpPr>
        <p:spPr>
          <a:xfrm>
            <a:off x="5290779" y="3002219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B0F0"/>
                </a:solidFill>
                <a:latin typeface="Ink Free" panose="03080402000500000000" pitchFamily="66" charset="0"/>
              </a:rPr>
              <a:t>1-4b</a:t>
            </a:r>
            <a:endParaRPr lang="zh-TW" altLang="en-US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4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箭號: 五邊形 8">
            <a:extLst>
              <a:ext uri="{FF2B5EF4-FFF2-40B4-BE49-F238E27FC236}">
                <a16:creationId xmlns:a16="http://schemas.microsoft.com/office/drawing/2014/main" id="{47077128-5BD2-4ED2-97E0-D2DE2BE8877A}"/>
              </a:ext>
            </a:extLst>
          </p:cNvPr>
          <p:cNvSpPr/>
          <p:nvPr/>
        </p:nvSpPr>
        <p:spPr>
          <a:xfrm>
            <a:off x="-1" y="0"/>
            <a:ext cx="81534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C444115D-A6F8-4F47-9F2C-68F9537A80AA}"/>
              </a:ext>
            </a:extLst>
          </p:cNvPr>
          <p:cNvSpPr/>
          <p:nvPr/>
        </p:nvSpPr>
        <p:spPr>
          <a:xfrm>
            <a:off x="-1" y="226398"/>
            <a:ext cx="7177473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Muon Flux of different Thickness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44CBB20-1136-46F2-819E-93AE883D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834A3F-E3EF-4B8C-B17D-8174CD97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794" y="1488542"/>
            <a:ext cx="6990415" cy="424395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212C173-DD54-474B-97E8-AA51CED1B7C7}"/>
              </a:ext>
            </a:extLst>
          </p:cNvPr>
          <p:cNvSpPr txBox="1"/>
          <p:nvPr/>
        </p:nvSpPr>
        <p:spPr>
          <a:xfrm>
            <a:off x="501835" y="1382716"/>
            <a:ext cx="35367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The flux variation with passing rock thickness is expected based on the muon energy distribution and energy loss.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21C9552-CF91-4B09-A9E7-574C93C7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8" name="投影片編號版面配置區 4">
            <a:extLst>
              <a:ext uri="{FF2B5EF4-FFF2-40B4-BE49-F238E27FC236}">
                <a16:creationId xmlns:a16="http://schemas.microsoft.com/office/drawing/2014/main" id="{7460FC6D-D9EA-4CC5-8691-01F2CBDAB7DD}"/>
              </a:ext>
            </a:extLst>
          </p:cNvPr>
          <p:cNvSpPr txBox="1">
            <a:spLocks/>
          </p:cNvSpPr>
          <p:nvPr/>
        </p:nvSpPr>
        <p:spPr>
          <a:xfrm>
            <a:off x="6972179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25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78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699261A-C1DE-4F1C-8D94-D8B9E15A8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A68707-9BED-4145-92C4-1033AE67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01" y="1093027"/>
            <a:ext cx="9739029" cy="5381116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FBDBD98-2D1C-4C36-9A7F-BC340E34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4886541A-83EA-42BF-81EE-2265B280FBA1}"/>
              </a:ext>
            </a:extLst>
          </p:cNvPr>
          <p:cNvSpPr/>
          <p:nvPr/>
        </p:nvSpPr>
        <p:spPr>
          <a:xfrm>
            <a:off x="-1" y="0"/>
            <a:ext cx="71247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7" name="箭號: 五邊形 6">
            <a:extLst>
              <a:ext uri="{FF2B5EF4-FFF2-40B4-BE49-F238E27FC236}">
                <a16:creationId xmlns:a16="http://schemas.microsoft.com/office/drawing/2014/main" id="{BA614D56-C86B-4FF5-9ABF-6969FA6A71A9}"/>
              </a:ext>
            </a:extLst>
          </p:cNvPr>
          <p:cNvSpPr/>
          <p:nvPr/>
        </p:nvSpPr>
        <p:spPr>
          <a:xfrm>
            <a:off x="0" y="226398"/>
            <a:ext cx="6271904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Collection Efficiency</a:t>
            </a:r>
          </a:p>
        </p:txBody>
      </p:sp>
      <p:sp>
        <p:nvSpPr>
          <p:cNvPr id="8" name="投影片編號版面配置區 4">
            <a:extLst>
              <a:ext uri="{FF2B5EF4-FFF2-40B4-BE49-F238E27FC236}">
                <a16:creationId xmlns:a16="http://schemas.microsoft.com/office/drawing/2014/main" id="{2A9E9F9C-7CBE-48B1-AE9C-37A6E609A48B}"/>
              </a:ext>
            </a:extLst>
          </p:cNvPr>
          <p:cNvSpPr txBox="1">
            <a:spLocks/>
          </p:cNvSpPr>
          <p:nvPr/>
        </p:nvSpPr>
        <p:spPr>
          <a:xfrm>
            <a:off x="5953004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26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27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箭號: 五邊形 8">
            <a:extLst>
              <a:ext uri="{FF2B5EF4-FFF2-40B4-BE49-F238E27FC236}">
                <a16:creationId xmlns:a16="http://schemas.microsoft.com/office/drawing/2014/main" id="{47077128-5BD2-4ED2-97E0-D2DE2BE8877A}"/>
              </a:ext>
            </a:extLst>
          </p:cNvPr>
          <p:cNvSpPr/>
          <p:nvPr/>
        </p:nvSpPr>
        <p:spPr>
          <a:xfrm>
            <a:off x="-1" y="0"/>
            <a:ext cx="81534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C444115D-A6F8-4F47-9F2C-68F9537A80AA}"/>
              </a:ext>
            </a:extLst>
          </p:cNvPr>
          <p:cNvSpPr/>
          <p:nvPr/>
        </p:nvSpPr>
        <p:spPr>
          <a:xfrm>
            <a:off x="-1" y="226398"/>
            <a:ext cx="7177473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∆t L2-L1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44CBB20-1136-46F2-819E-93AE883D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21C9552-CF91-4B09-A9E7-574C93C7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8" name="投影片編號版面配置區 4">
            <a:extLst>
              <a:ext uri="{FF2B5EF4-FFF2-40B4-BE49-F238E27FC236}">
                <a16:creationId xmlns:a16="http://schemas.microsoft.com/office/drawing/2014/main" id="{7460FC6D-D9EA-4CC5-8691-01F2CBDAB7DD}"/>
              </a:ext>
            </a:extLst>
          </p:cNvPr>
          <p:cNvSpPr txBox="1">
            <a:spLocks/>
          </p:cNvSpPr>
          <p:nvPr/>
        </p:nvSpPr>
        <p:spPr>
          <a:xfrm>
            <a:off x="6972179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27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532E8B4-58D6-4AEB-9CB5-1A013C936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281" y="1441605"/>
            <a:ext cx="4516794" cy="461089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F2A14AB-473F-4921-9005-EEF4CD5B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3429000"/>
            <a:ext cx="5848350" cy="250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40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DCDBB55-9DE1-4E6B-A71A-074381B14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4"/>
          <a:stretch/>
        </p:blipFill>
        <p:spPr>
          <a:xfrm>
            <a:off x="138436" y="2970886"/>
            <a:ext cx="8046284" cy="3480784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DE1956D-F4B8-4990-9C6F-61DBB1A75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A767F90-CD32-4216-99F9-045B9B9C0BF3}"/>
              </a:ext>
            </a:extLst>
          </p:cNvPr>
          <p:cNvGrpSpPr/>
          <p:nvPr/>
        </p:nvGrpSpPr>
        <p:grpSpPr>
          <a:xfrm>
            <a:off x="4997801" y="259218"/>
            <a:ext cx="1520110" cy="2617357"/>
            <a:chOff x="0" y="2085087"/>
            <a:chExt cx="2353843" cy="4052896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9E9873A-E4CE-4D68-9520-36480CDDF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4626036"/>
              <a:ext cx="2353843" cy="1511947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44043B4-4109-4FCA-8861-50303461C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3779053"/>
              <a:ext cx="2353843" cy="1511947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4DB914F-C616-40D4-AB92-B67F1C628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932070"/>
              <a:ext cx="2353843" cy="1511947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CA4EBD1-60BE-446D-81C3-8BB7973CB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85087"/>
              <a:ext cx="2353843" cy="1511947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127A899-FDFD-4EF4-AAB2-3C701933EAED}"/>
              </a:ext>
            </a:extLst>
          </p:cNvPr>
          <p:cNvGrpSpPr/>
          <p:nvPr/>
        </p:nvGrpSpPr>
        <p:grpSpPr>
          <a:xfrm>
            <a:off x="9062781" y="301341"/>
            <a:ext cx="1838838" cy="2575234"/>
            <a:chOff x="5759875" y="1967298"/>
            <a:chExt cx="3081560" cy="431562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AB42F05-6819-49FA-8569-2A66768E7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59875" y="4466366"/>
              <a:ext cx="3081559" cy="1816558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788E8B3-DCCB-4F09-B57A-F3C7C4239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59876" y="3631551"/>
              <a:ext cx="3081558" cy="1806952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0250D44C-97DD-44FC-AD01-6B7B05FE9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59877" y="2819084"/>
              <a:ext cx="3081558" cy="1806952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CEF0D080-AC4D-4B79-9D75-F01F7AD0D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59876" y="1967298"/>
              <a:ext cx="3081559" cy="1816558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039FB04F-E5C7-4CB6-A631-FDF265EF2FFA}"/>
              </a:ext>
            </a:extLst>
          </p:cNvPr>
          <p:cNvSpPr/>
          <p:nvPr/>
        </p:nvSpPr>
        <p:spPr>
          <a:xfrm>
            <a:off x="4083400" y="582732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8*8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E364A7F-4EBE-4635-8C06-63CD950C07DE}"/>
              </a:ext>
            </a:extLst>
          </p:cNvPr>
          <p:cNvSpPr/>
          <p:nvPr/>
        </p:nvSpPr>
        <p:spPr>
          <a:xfrm>
            <a:off x="7941657" y="576410"/>
            <a:ext cx="1157463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12*12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E37C194-ACCE-4E71-BFF7-57C2BD96AAD6}"/>
              </a:ext>
            </a:extLst>
          </p:cNvPr>
          <p:cNvSpPr/>
          <p:nvPr/>
        </p:nvSpPr>
        <p:spPr>
          <a:xfrm>
            <a:off x="4083400" y="1144794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8*8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C548ED0-FA1A-4DB5-BE57-E6DAF7B60455}"/>
              </a:ext>
            </a:extLst>
          </p:cNvPr>
          <p:cNvSpPr/>
          <p:nvPr/>
        </p:nvSpPr>
        <p:spPr>
          <a:xfrm>
            <a:off x="4080525" y="1690803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8*8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F121821-27C2-4F61-977D-71BC8B6B19CC}"/>
              </a:ext>
            </a:extLst>
          </p:cNvPr>
          <p:cNvSpPr/>
          <p:nvPr/>
        </p:nvSpPr>
        <p:spPr>
          <a:xfrm>
            <a:off x="4080525" y="2279907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8*8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F8433D2-B5FA-4720-B2C5-4127FCED2184}"/>
              </a:ext>
            </a:extLst>
          </p:cNvPr>
          <p:cNvSpPr/>
          <p:nvPr/>
        </p:nvSpPr>
        <p:spPr>
          <a:xfrm>
            <a:off x="7941657" y="2152366"/>
            <a:ext cx="1157463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12*12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7A2B933-750C-4507-83F0-CD1D44056A60}"/>
              </a:ext>
            </a:extLst>
          </p:cNvPr>
          <p:cNvSpPr/>
          <p:nvPr/>
        </p:nvSpPr>
        <p:spPr>
          <a:xfrm>
            <a:off x="8184720" y="1131309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8*8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0A43761-C489-4962-9E76-0CAFE9405011}"/>
              </a:ext>
            </a:extLst>
          </p:cNvPr>
          <p:cNvSpPr/>
          <p:nvPr/>
        </p:nvSpPr>
        <p:spPr>
          <a:xfrm>
            <a:off x="8166550" y="1624478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8*8 </a:t>
            </a:r>
            <a:r>
              <a:rPr lang="en-US" altLang="zh-TW" dirty="0" err="1">
                <a:solidFill>
                  <a:srgbClr val="FF0000"/>
                </a:solidFill>
              </a:rPr>
              <a:t>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69FE52B-8D6E-4C7D-9852-D31066345646}"/>
              </a:ext>
            </a:extLst>
          </p:cNvPr>
          <p:cNvSpPr/>
          <p:nvPr/>
        </p:nvSpPr>
        <p:spPr>
          <a:xfrm>
            <a:off x="10531105" y="629372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9F21B82-64DC-46D9-B18E-597898C87AC0}"/>
              </a:ext>
            </a:extLst>
          </p:cNvPr>
          <p:cNvSpPr/>
          <p:nvPr/>
        </p:nvSpPr>
        <p:spPr>
          <a:xfrm>
            <a:off x="10839304" y="576410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9*MTB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2A48EBE-A372-4AEE-98F7-534B1718C683}"/>
              </a:ext>
            </a:extLst>
          </p:cNvPr>
          <p:cNvSpPr/>
          <p:nvPr/>
        </p:nvSpPr>
        <p:spPr>
          <a:xfrm>
            <a:off x="10839304" y="2187221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9*MTB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D454A47-EA66-4BD8-BDA3-F4CE0F199FB2}"/>
              </a:ext>
            </a:extLst>
          </p:cNvPr>
          <p:cNvSpPr/>
          <p:nvPr/>
        </p:nvSpPr>
        <p:spPr>
          <a:xfrm>
            <a:off x="10839304" y="1649464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4*MTB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54FF50B-B158-41E7-8A40-BFFD885A538A}"/>
              </a:ext>
            </a:extLst>
          </p:cNvPr>
          <p:cNvSpPr/>
          <p:nvPr/>
        </p:nvSpPr>
        <p:spPr>
          <a:xfrm>
            <a:off x="10839304" y="1165386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4*MTB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02E5724B-D44F-4C27-8ABF-F78919C5617A}"/>
              </a:ext>
            </a:extLst>
          </p:cNvPr>
          <p:cNvSpPr/>
          <p:nvPr/>
        </p:nvSpPr>
        <p:spPr>
          <a:xfrm>
            <a:off x="7416985" y="1385323"/>
            <a:ext cx="679034" cy="5025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F1498D3-B28C-4F40-941B-D34DD772E86C}"/>
              </a:ext>
            </a:extLst>
          </p:cNvPr>
          <p:cNvSpPr/>
          <p:nvPr/>
        </p:nvSpPr>
        <p:spPr>
          <a:xfrm>
            <a:off x="6482688" y="583249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4*MTB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24FF9CF-76CF-4E0E-A059-6A4B4FA3238E}"/>
              </a:ext>
            </a:extLst>
          </p:cNvPr>
          <p:cNvSpPr/>
          <p:nvPr/>
        </p:nvSpPr>
        <p:spPr>
          <a:xfrm>
            <a:off x="6482688" y="2279907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4*MTB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25647C8-3F77-496A-8769-6A5DDF8B8CF2}"/>
              </a:ext>
            </a:extLst>
          </p:cNvPr>
          <p:cNvSpPr/>
          <p:nvPr/>
        </p:nvSpPr>
        <p:spPr>
          <a:xfrm>
            <a:off x="6482688" y="1690803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4*MTB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7B80DB0-7A08-40D3-ACC2-372CE0CB9C69}"/>
              </a:ext>
            </a:extLst>
          </p:cNvPr>
          <p:cNvSpPr/>
          <p:nvPr/>
        </p:nvSpPr>
        <p:spPr>
          <a:xfrm>
            <a:off x="6482688" y="1139913"/>
            <a:ext cx="914400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6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20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18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24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301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36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42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482" algn="l" defTabSz="914120" rtl="0" eaLnBrk="1" latinLnBrk="0" hangingPunct="1">
              <a:defRPr sz="17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4*MTB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3" name="箭號: 五邊形 32">
            <a:extLst>
              <a:ext uri="{FF2B5EF4-FFF2-40B4-BE49-F238E27FC236}">
                <a16:creationId xmlns:a16="http://schemas.microsoft.com/office/drawing/2014/main" id="{F6331DA3-54BE-4DFB-9913-CF522996ABD0}"/>
              </a:ext>
            </a:extLst>
          </p:cNvPr>
          <p:cNvSpPr/>
          <p:nvPr/>
        </p:nvSpPr>
        <p:spPr>
          <a:xfrm>
            <a:off x="-1" y="0"/>
            <a:ext cx="4145717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34" name="箭號: 五邊形 33">
            <a:extLst>
              <a:ext uri="{FF2B5EF4-FFF2-40B4-BE49-F238E27FC236}">
                <a16:creationId xmlns:a16="http://schemas.microsoft.com/office/drawing/2014/main" id="{CA46EA57-C6B4-48C5-A3CE-7C7440F5281E}"/>
              </a:ext>
            </a:extLst>
          </p:cNvPr>
          <p:cNvSpPr/>
          <p:nvPr/>
        </p:nvSpPr>
        <p:spPr>
          <a:xfrm>
            <a:off x="0" y="226398"/>
            <a:ext cx="3440024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/>
              <a:t>Upgrade Plan</a:t>
            </a:r>
            <a:endParaRPr lang="zh-TW" altLang="en-US" sz="3200" dirty="0"/>
          </a:p>
        </p:txBody>
      </p:sp>
      <p:sp>
        <p:nvSpPr>
          <p:cNvPr id="38" name="投影片編號版面配置區 37">
            <a:extLst>
              <a:ext uri="{FF2B5EF4-FFF2-40B4-BE49-F238E27FC236}">
                <a16:creationId xmlns:a16="http://schemas.microsoft.com/office/drawing/2014/main" id="{FA2DD70C-A231-4145-8BBB-319F2DDF6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39" name="投影片編號版面配置區 4">
            <a:extLst>
              <a:ext uri="{FF2B5EF4-FFF2-40B4-BE49-F238E27FC236}">
                <a16:creationId xmlns:a16="http://schemas.microsoft.com/office/drawing/2014/main" id="{EAEE2279-23BC-41FB-8460-0E292223A994}"/>
              </a:ext>
            </a:extLst>
          </p:cNvPr>
          <p:cNvSpPr txBox="1">
            <a:spLocks/>
          </p:cNvSpPr>
          <p:nvPr/>
        </p:nvSpPr>
        <p:spPr>
          <a:xfrm>
            <a:off x="3095680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28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58D6AFE-848D-409D-B996-7ED3D9F71392}"/>
              </a:ext>
            </a:extLst>
          </p:cNvPr>
          <p:cNvSpPr txBox="1"/>
          <p:nvPr/>
        </p:nvSpPr>
        <p:spPr>
          <a:xfrm>
            <a:off x="740827" y="2921379"/>
            <a:ext cx="22614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9-4-4-9</a:t>
            </a:r>
            <a:endParaRPr lang="zh-TW" altLang="en-US" dirty="0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2ECC366E-2733-41BE-B0C8-E1DDC2985C24}"/>
              </a:ext>
            </a:extLst>
          </p:cNvPr>
          <p:cNvSpPr txBox="1"/>
          <p:nvPr/>
        </p:nvSpPr>
        <p:spPr>
          <a:xfrm>
            <a:off x="4743867" y="2919436"/>
            <a:ext cx="22614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9-9-9-9</a:t>
            </a:r>
            <a:endParaRPr lang="zh-TW" altLang="en-US" dirty="0"/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E9FCF62C-DEE4-4816-BAE9-FD1DFC91C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084" y="3000179"/>
            <a:ext cx="4114800" cy="3356171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27238C41-94A5-424B-9F2D-9D442E6CB56C}"/>
              </a:ext>
            </a:extLst>
          </p:cNvPr>
          <p:cNvSpPr txBox="1"/>
          <p:nvPr/>
        </p:nvSpPr>
        <p:spPr>
          <a:xfrm>
            <a:off x="8534400" y="2919436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9-4-4-9/9-9-9-9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4713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箭號: 五邊形 8">
            <a:extLst>
              <a:ext uri="{FF2B5EF4-FFF2-40B4-BE49-F238E27FC236}">
                <a16:creationId xmlns:a16="http://schemas.microsoft.com/office/drawing/2014/main" id="{0EE1EA81-23A2-4D77-B09F-5DBC4D5650BF}"/>
              </a:ext>
            </a:extLst>
          </p:cNvPr>
          <p:cNvSpPr/>
          <p:nvPr/>
        </p:nvSpPr>
        <p:spPr>
          <a:xfrm>
            <a:off x="-1" y="0"/>
            <a:ext cx="8426028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66C68013-7E9F-45D1-8895-C2ED8186AB62}"/>
              </a:ext>
            </a:extLst>
          </p:cNvPr>
          <p:cNvSpPr/>
          <p:nvPr/>
        </p:nvSpPr>
        <p:spPr>
          <a:xfrm>
            <a:off x="0" y="226398"/>
            <a:ext cx="7417468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Lead Layers (G4 Simulation)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ABAA9BB-D530-4792-8378-B263EDB1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C27CF0A-AD3C-4D47-9DB9-F0A9154C9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16" b="65917"/>
          <a:stretch/>
        </p:blipFill>
        <p:spPr>
          <a:xfrm>
            <a:off x="476789" y="3486071"/>
            <a:ext cx="8528473" cy="294306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5FC0702-39D3-4D3D-B311-0E483AD3B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25" t="65058" r="133" b="859"/>
          <a:stretch/>
        </p:blipFill>
        <p:spPr>
          <a:xfrm>
            <a:off x="8785058" y="3486071"/>
            <a:ext cx="2977608" cy="2943066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9E4C0F1D-FA90-4E8B-8135-9ECB3CF30EED}"/>
              </a:ext>
            </a:extLst>
          </p:cNvPr>
          <p:cNvSpPr txBox="1"/>
          <p:nvPr/>
        </p:nvSpPr>
        <p:spPr>
          <a:xfrm>
            <a:off x="596797" y="1221082"/>
            <a:ext cx="10608916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Simulation of different energies of muons and electrons injected to different setup</a:t>
            </a:r>
          </a:p>
          <a:p>
            <a:pPr lvl="1">
              <a:spcBef>
                <a:spcPts val="500"/>
              </a:spcBef>
            </a:pPr>
            <a:r>
              <a:rPr lang="en-US" altLang="zh-TW" sz="2000" dirty="0"/>
              <a:t>	0000 - No lead layers</a:t>
            </a:r>
          </a:p>
          <a:p>
            <a:pPr lvl="1">
              <a:spcBef>
                <a:spcPts val="500"/>
              </a:spcBef>
            </a:pPr>
            <a:r>
              <a:rPr lang="en-US" altLang="zh-TW" sz="2000" dirty="0"/>
              <a:t>	</a:t>
            </a:r>
            <a:r>
              <a:rPr lang="en-US" altLang="zh-TW" sz="2000" dirty="0">
                <a:solidFill>
                  <a:srgbClr val="FF0000"/>
                </a:solidFill>
              </a:rPr>
              <a:t>0001 - One lead layer in last layer</a:t>
            </a:r>
          </a:p>
          <a:p>
            <a:pPr lvl="1">
              <a:spcBef>
                <a:spcPts val="500"/>
              </a:spcBef>
            </a:pPr>
            <a:r>
              <a:rPr lang="en-US" altLang="zh-TW" sz="2000" dirty="0"/>
              <a:t>	</a:t>
            </a:r>
            <a:r>
              <a:rPr lang="en-US" altLang="zh-TW" sz="2000" dirty="0">
                <a:solidFill>
                  <a:srgbClr val="00B050"/>
                </a:solidFill>
              </a:rPr>
              <a:t>0011 - Two lead layers in last two layers</a:t>
            </a:r>
          </a:p>
          <a:p>
            <a:pPr lvl="1">
              <a:spcBef>
                <a:spcPts val="500"/>
              </a:spcBef>
            </a:pPr>
            <a:r>
              <a:rPr lang="en-US" altLang="zh-TW" sz="2000" dirty="0"/>
              <a:t>	</a:t>
            </a:r>
            <a:r>
              <a:rPr lang="en-US" altLang="zh-TW" sz="2000" dirty="0">
                <a:solidFill>
                  <a:schemeClr val="accent1"/>
                </a:solidFill>
              </a:rPr>
              <a:t>1111 - Four lead layers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4731BF4-DBCC-4DC9-9ADF-8CCD5CCCD6CD}"/>
              </a:ext>
            </a:extLst>
          </p:cNvPr>
          <p:cNvSpPr txBox="1"/>
          <p:nvPr/>
        </p:nvSpPr>
        <p:spPr>
          <a:xfrm>
            <a:off x="11308957" y="3918061"/>
            <a:ext cx="81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Calibri" panose="020F0502020204030204" pitchFamily="34" charset="0"/>
                <a:cs typeface="Calibri" panose="020F0502020204030204" pitchFamily="34" charset="0"/>
              </a:rPr>
              <a:t>O : </a:t>
            </a:r>
            <a:r>
              <a:rPr lang="el-GR" altLang="zh-TW" sz="12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zh-TW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zh-TW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zh-TW" sz="1200" dirty="0">
                <a:latin typeface="Calibri" panose="020F0502020204030204" pitchFamily="34" charset="0"/>
                <a:cs typeface="Calibri" panose="020F0502020204030204" pitchFamily="34" charset="0"/>
              </a:rPr>
              <a:t>X : e</a:t>
            </a:r>
            <a:r>
              <a:rPr lang="en-US" altLang="zh-TW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zh-TW" altLang="en-US" sz="1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CD63374-1EFB-4381-97D6-059CE2B9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16" name="投影片編號版面配置區 4">
            <a:extLst>
              <a:ext uri="{FF2B5EF4-FFF2-40B4-BE49-F238E27FC236}">
                <a16:creationId xmlns:a16="http://schemas.microsoft.com/office/drawing/2014/main" id="{DE6CF994-E72B-4CA9-A618-70BC08C1F059}"/>
              </a:ext>
            </a:extLst>
          </p:cNvPr>
          <p:cNvSpPr txBox="1">
            <a:spLocks/>
          </p:cNvSpPr>
          <p:nvPr/>
        </p:nvSpPr>
        <p:spPr>
          <a:xfrm>
            <a:off x="7124701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29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9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箭號: 五邊形 26">
            <a:extLst>
              <a:ext uri="{FF2B5EF4-FFF2-40B4-BE49-F238E27FC236}">
                <a16:creationId xmlns:a16="http://schemas.microsoft.com/office/drawing/2014/main" id="{B8CC1571-F825-4727-A978-D4FBD8187DE3}"/>
              </a:ext>
            </a:extLst>
          </p:cNvPr>
          <p:cNvSpPr/>
          <p:nvPr/>
        </p:nvSpPr>
        <p:spPr>
          <a:xfrm>
            <a:off x="-1" y="0"/>
            <a:ext cx="82296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22" name="箭號: 五邊形 21">
            <a:extLst>
              <a:ext uri="{FF2B5EF4-FFF2-40B4-BE49-F238E27FC236}">
                <a16:creationId xmlns:a16="http://schemas.microsoft.com/office/drawing/2014/main" id="{CB268FD7-FAA7-4D3F-B02A-4A0CF60139F4}"/>
              </a:ext>
            </a:extLst>
          </p:cNvPr>
          <p:cNvSpPr/>
          <p:nvPr/>
        </p:nvSpPr>
        <p:spPr>
          <a:xfrm>
            <a:off x="0" y="226398"/>
            <a:ext cx="7417468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Detector</a:t>
            </a:r>
            <a:endParaRPr lang="zh-TW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39AC890D-B277-431D-9F81-D84162C9A94C}"/>
              </a:ext>
            </a:extLst>
          </p:cNvPr>
          <p:cNvGrpSpPr/>
          <p:nvPr/>
        </p:nvGrpSpPr>
        <p:grpSpPr>
          <a:xfrm>
            <a:off x="6868667" y="424848"/>
            <a:ext cx="4503423" cy="2499507"/>
            <a:chOff x="7101580" y="778531"/>
            <a:chExt cx="4503423" cy="2499507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DF8F2D78-9618-4A67-A111-9771F25C3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33423" y1="67178" x2="43057" y2="72588"/>
                          <a14:backgroundMark x1="62433" y1="66411" x2="54225" y2="73072"/>
                          <a14:backgroundMark x1="46340" y1="76585" x2="51238" y2="77392"/>
                          <a14:backgroundMark x1="51238" y1="77392" x2="51884" y2="769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30" t="22013" r="27163" b="21635"/>
            <a:stretch/>
          </p:blipFill>
          <p:spPr>
            <a:xfrm>
              <a:off x="7337665" y="1095555"/>
              <a:ext cx="2864509" cy="2182483"/>
            </a:xfrm>
            <a:prstGeom prst="rect">
              <a:avLst/>
            </a:prstGeom>
          </p:spPr>
        </p:pic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9A076486-7121-4474-B37D-ED2682DE22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35375" y="2757340"/>
              <a:ext cx="474452" cy="38818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EE3D5FF5-5F61-4E33-A26C-67730CE99815}"/>
                </a:ext>
              </a:extLst>
            </p:cNvPr>
            <p:cNvCxnSpPr>
              <a:cxnSpLocks/>
            </p:cNvCxnSpPr>
            <p:nvPr/>
          </p:nvCxnSpPr>
          <p:spPr>
            <a:xfrm>
              <a:off x="9592575" y="3145526"/>
              <a:ext cx="1285335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1AC175C-FE2E-4C1A-A9A9-7D8C1447B77D}"/>
                </a:ext>
              </a:extLst>
            </p:cNvPr>
            <p:cNvSpPr txBox="1"/>
            <p:nvPr/>
          </p:nvSpPr>
          <p:spPr>
            <a:xfrm>
              <a:off x="9644407" y="2764360"/>
              <a:ext cx="1181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B0F0"/>
                  </a:solidFill>
                </a:rPr>
                <a:t>Scintillator</a:t>
              </a:r>
              <a:endParaRPr lang="zh-TW" alt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92C2C847-E856-42ED-B6E8-D2526B0820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6390" y="1928127"/>
              <a:ext cx="280358" cy="27281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3ABC1EF8-0EB8-4051-A900-C0AEF83622FF}"/>
                </a:ext>
              </a:extLst>
            </p:cNvPr>
            <p:cNvCxnSpPr>
              <a:cxnSpLocks/>
            </p:cNvCxnSpPr>
            <p:nvPr/>
          </p:nvCxnSpPr>
          <p:spPr>
            <a:xfrm>
              <a:off x="9529313" y="1935950"/>
              <a:ext cx="186618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CDE255CA-CE1B-4D01-A7FA-4BAB3EFC7412}"/>
                </a:ext>
              </a:extLst>
            </p:cNvPr>
            <p:cNvSpPr txBox="1"/>
            <p:nvPr/>
          </p:nvSpPr>
          <p:spPr>
            <a:xfrm>
              <a:off x="10202174" y="1554785"/>
              <a:ext cx="1281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B0F0"/>
                  </a:solidFill>
                </a:rPr>
                <a:t>White Paint</a:t>
              </a:r>
              <a:endParaRPr lang="zh-TW" alt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17239ABB-042B-4F35-B520-53C33BD07930}"/>
                </a:ext>
              </a:extLst>
            </p:cNvPr>
            <p:cNvCxnSpPr>
              <a:cxnSpLocks/>
            </p:cNvCxnSpPr>
            <p:nvPr/>
          </p:nvCxnSpPr>
          <p:spPr>
            <a:xfrm>
              <a:off x="9753354" y="1185452"/>
              <a:ext cx="185164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1E47CA69-C3B8-4B86-92A3-39DD012F0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6390" y="1175841"/>
              <a:ext cx="495590" cy="48224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4222047E-4D55-45C2-BB2D-146D85DE2EF9}"/>
                </a:ext>
              </a:extLst>
            </p:cNvPr>
            <p:cNvSpPr txBox="1"/>
            <p:nvPr/>
          </p:nvSpPr>
          <p:spPr>
            <a:xfrm>
              <a:off x="9699353" y="778531"/>
              <a:ext cx="1905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B0F0"/>
                  </a:solidFill>
                </a:rPr>
                <a:t>Black + Clear Paint</a:t>
              </a:r>
              <a:endParaRPr lang="zh-TW" alt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C9D1645C-26E9-4ED7-B278-A254D522EA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7602" y="2200937"/>
              <a:ext cx="686969" cy="89924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54DDAEA4-56C7-4436-9068-3393034B004B}"/>
                </a:ext>
              </a:extLst>
            </p:cNvPr>
            <p:cNvCxnSpPr>
              <a:cxnSpLocks/>
            </p:cNvCxnSpPr>
            <p:nvPr/>
          </p:nvCxnSpPr>
          <p:spPr>
            <a:xfrm>
              <a:off x="7101580" y="3096689"/>
              <a:ext cx="1014648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19F894D8-E712-410B-A4F7-2F6DD9A89053}"/>
                </a:ext>
              </a:extLst>
            </p:cNvPr>
            <p:cNvSpPr txBox="1"/>
            <p:nvPr/>
          </p:nvSpPr>
          <p:spPr>
            <a:xfrm>
              <a:off x="7101580" y="2727357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err="1">
                  <a:solidFill>
                    <a:srgbClr val="00B0F0"/>
                  </a:solidFill>
                </a:rPr>
                <a:t>SiPM</a:t>
              </a:r>
              <a:endParaRPr lang="zh-TW" altLang="en-US" dirty="0">
                <a:solidFill>
                  <a:srgbClr val="00B0F0"/>
                </a:solidFill>
              </a:endParaRPr>
            </a:p>
          </p:txBody>
        </p:sp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18180683-3571-4BBA-94FB-812F6F7DA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40" y="3060435"/>
            <a:ext cx="5025606" cy="335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354789C3-E6D6-40DC-9C87-93835880B339}"/>
              </a:ext>
            </a:extLst>
          </p:cNvPr>
          <p:cNvSpPr txBox="1"/>
          <p:nvPr/>
        </p:nvSpPr>
        <p:spPr>
          <a:xfrm>
            <a:off x="660520" y="1186805"/>
            <a:ext cx="5915608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4.95cm x 4.95cm</a:t>
            </a:r>
            <a:r>
              <a:rPr lang="zh-TW" altLang="en-US" sz="2000" dirty="0"/>
              <a:t> </a:t>
            </a:r>
            <a:r>
              <a:rPr lang="en-US" altLang="zh-TW" sz="2000" dirty="0"/>
              <a:t>Scintillator + </a:t>
            </a:r>
            <a:r>
              <a:rPr lang="en-US" altLang="zh-TW" sz="2000" dirty="0" err="1"/>
              <a:t>SiPM</a:t>
            </a:r>
            <a:r>
              <a:rPr lang="en-US" altLang="zh-TW" sz="2000" dirty="0"/>
              <a:t> Module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Scintillator : BC408 / </a:t>
            </a:r>
            <a:r>
              <a:rPr lang="en-US" altLang="zh-TW" sz="2000" dirty="0" err="1"/>
              <a:t>SiPM</a:t>
            </a:r>
            <a:r>
              <a:rPr lang="en-US" altLang="zh-TW" sz="2000" dirty="0"/>
              <a:t>: MicroFC-60035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4x4</a:t>
            </a:r>
            <a:r>
              <a:rPr lang="zh-TW" altLang="en-US" sz="2000" dirty="0"/>
              <a:t> </a:t>
            </a:r>
            <a:r>
              <a:rPr lang="en-US" altLang="zh-TW" sz="2000" dirty="0"/>
              <a:t>channels array MTB(Muon Tracker Board)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FPGA readout board</a:t>
            </a: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B7EFC127-7CB7-44AD-A84C-181DA3993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9" y="3060435"/>
            <a:ext cx="5025607" cy="335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BF5E09D-F7CA-45E7-BF93-11F9D46F1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D63AA9-0F81-4CAF-9A43-4403BED2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sp>
        <p:nvSpPr>
          <p:cNvPr id="23" name="投影片編號版面配置區 7">
            <a:extLst>
              <a:ext uri="{FF2B5EF4-FFF2-40B4-BE49-F238E27FC236}">
                <a16:creationId xmlns:a16="http://schemas.microsoft.com/office/drawing/2014/main" id="{3BF5D106-5A7D-4638-B5EC-471C1FE5E3D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400" kern="1200">
                <a:solidFill>
                  <a:srgbClr val="9966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1200" smtClean="0">
                <a:solidFill>
                  <a:schemeClr val="bg1">
                    <a:lumMod val="65000"/>
                  </a:schemeClr>
                </a:solidFill>
              </a:rPr>
              <a:pPr/>
              <a:t>3</a:t>
            </a:fld>
            <a:endParaRPr lang="zh-TW" altLang="en-US" sz="12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13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64F9B66-6467-4460-9DE1-A2540F620D7E}"/>
              </a:ext>
            </a:extLst>
          </p:cNvPr>
          <p:cNvSpPr/>
          <p:nvPr/>
        </p:nvSpPr>
        <p:spPr>
          <a:xfrm>
            <a:off x="-1" y="5806860"/>
            <a:ext cx="3721100" cy="1051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箭號: 五邊形 51">
            <a:extLst>
              <a:ext uri="{FF2B5EF4-FFF2-40B4-BE49-F238E27FC236}">
                <a16:creationId xmlns:a16="http://schemas.microsoft.com/office/drawing/2014/main" id="{FE687833-68A2-42FF-918C-BDF653021CAE}"/>
              </a:ext>
            </a:extLst>
          </p:cNvPr>
          <p:cNvSpPr/>
          <p:nvPr/>
        </p:nvSpPr>
        <p:spPr>
          <a:xfrm>
            <a:off x="-1" y="0"/>
            <a:ext cx="7331060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53" name="箭號: 五邊形 52">
            <a:extLst>
              <a:ext uri="{FF2B5EF4-FFF2-40B4-BE49-F238E27FC236}">
                <a16:creationId xmlns:a16="http://schemas.microsoft.com/office/drawing/2014/main" id="{6A361B16-37CC-4BC4-9842-46393676FDED}"/>
              </a:ext>
            </a:extLst>
          </p:cNvPr>
          <p:cNvSpPr/>
          <p:nvPr/>
        </p:nvSpPr>
        <p:spPr>
          <a:xfrm>
            <a:off x="-1" y="226398"/>
            <a:ext cx="6453563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Muon Tracker Board (MTB)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89936B3-EF7C-493B-A267-74DB4C5ECCD7}"/>
              </a:ext>
            </a:extLst>
          </p:cNvPr>
          <p:cNvSpPr txBox="1"/>
          <p:nvPr/>
        </p:nvSpPr>
        <p:spPr>
          <a:xfrm>
            <a:off x="446612" y="1013193"/>
            <a:ext cx="5398561" cy="5914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altLang="zh-TW" sz="2000" b="1" dirty="0">
                <a:solidFill>
                  <a:srgbClr val="00B0F0"/>
                </a:solidFill>
              </a:rPr>
              <a:t>Each MTB has: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16*comparator +16*30V DC/DC converter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5 temperature + 1 humidity sensors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FPGA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One Up-stream port to send data flow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Five Down-stream ports (1*RJ45 + 4* IDC) to collect data flow 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TCNT : Counter along 2.56GHz clock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PCNT : Counter per second</a:t>
            </a:r>
          </a:p>
          <a:p>
            <a:pPr>
              <a:spcBef>
                <a:spcPts val="500"/>
              </a:spcBef>
            </a:pPr>
            <a:r>
              <a:rPr lang="en-US" altLang="zh-TW" sz="2000" b="1" dirty="0">
                <a:solidFill>
                  <a:srgbClr val="FF0000"/>
                </a:solidFill>
              </a:rPr>
              <a:t>Master Board: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Communicate with computer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Send 10MHz clock to slave board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More stable clock</a:t>
            </a:r>
          </a:p>
          <a:p>
            <a:pPr>
              <a:spcBef>
                <a:spcPts val="500"/>
              </a:spcBef>
            </a:pPr>
            <a:r>
              <a:rPr lang="en-US" altLang="zh-TW" sz="2000" b="1" dirty="0">
                <a:solidFill>
                  <a:srgbClr val="00B050"/>
                </a:solidFill>
              </a:rPr>
              <a:t>Slave Board: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Synchronize the clock phase with 10MHz clock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zh-TW" sz="2000" dirty="0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73CABE3-AEF7-433B-8016-C86734685C35}"/>
              </a:ext>
            </a:extLst>
          </p:cNvPr>
          <p:cNvGrpSpPr/>
          <p:nvPr/>
        </p:nvGrpSpPr>
        <p:grpSpPr>
          <a:xfrm>
            <a:off x="7414697" y="220307"/>
            <a:ext cx="4392146" cy="3467770"/>
            <a:chOff x="6430814" y="431496"/>
            <a:chExt cx="5200501" cy="4105998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CCC9D26-404E-42C5-AFFC-026D393A0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52" b="89988" l="9984" r="89989">
                          <a14:foregroundMark x1="47524" y1="17723" x2="53471" y2="1252"/>
                          <a14:foregroundMark x1="23950" y1="46145" x2="18407" y2="47154"/>
                          <a14:foregroundMark x1="19080" y1="47033" x2="16819" y2="47154"/>
                          <a14:foregroundMark x1="15904" y1="46145" x2="18003" y2="49051"/>
                          <a14:foregroundMark x1="23870" y1="20630" x2="31082" y2="23537"/>
                          <a14:foregroundMark x1="26803" y1="19499" x2="31539" y2="18732"/>
                          <a14:foregroundMark x1="31539" y1="18732" x2="35522" y2="212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2" r="8927" b="14198"/>
            <a:stretch/>
          </p:blipFill>
          <p:spPr>
            <a:xfrm>
              <a:off x="6464840" y="1000664"/>
              <a:ext cx="4981809" cy="3536830"/>
            </a:xfrm>
            <a:prstGeom prst="rect">
              <a:avLst/>
            </a:prstGeom>
          </p:spPr>
        </p:pic>
        <p:sp>
          <p:nvSpPr>
            <p:cNvPr id="13" name="箭號: 圓形 12">
              <a:extLst>
                <a:ext uri="{FF2B5EF4-FFF2-40B4-BE49-F238E27FC236}">
                  <a16:creationId xmlns:a16="http://schemas.microsoft.com/office/drawing/2014/main" id="{39A7C12D-50C5-42C3-AB6F-DE31A00357F7}"/>
                </a:ext>
              </a:extLst>
            </p:cNvPr>
            <p:cNvSpPr/>
            <p:nvPr/>
          </p:nvSpPr>
          <p:spPr>
            <a:xfrm rot="5400000">
              <a:off x="10186525" y="1155272"/>
              <a:ext cx="1414732" cy="110551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268396"/>
                <a:gd name="adj5" fmla="val 1652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7056200A-9BB2-4F52-91CA-C58441BD0619}"/>
                </a:ext>
              </a:extLst>
            </p:cNvPr>
            <p:cNvSpPr txBox="1"/>
            <p:nvPr/>
          </p:nvSpPr>
          <p:spPr>
            <a:xfrm rot="17100000">
              <a:off x="11057536" y="1801417"/>
              <a:ext cx="778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Power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箭號: 左-右雙向 14">
              <a:extLst>
                <a:ext uri="{FF2B5EF4-FFF2-40B4-BE49-F238E27FC236}">
                  <a16:creationId xmlns:a16="http://schemas.microsoft.com/office/drawing/2014/main" id="{BECD8D4E-6D67-49D4-A152-05E6B9F900B0}"/>
                </a:ext>
              </a:extLst>
            </p:cNvPr>
            <p:cNvSpPr/>
            <p:nvPr/>
          </p:nvSpPr>
          <p:spPr>
            <a:xfrm rot="9900000">
              <a:off x="6863551" y="2946968"/>
              <a:ext cx="930902" cy="367831"/>
            </a:xfrm>
            <a:prstGeom prst="left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2124B629-F83E-42D0-8F39-FF8D97F91553}"/>
                </a:ext>
              </a:extLst>
            </p:cNvPr>
            <p:cNvSpPr txBox="1"/>
            <p:nvPr/>
          </p:nvSpPr>
          <p:spPr>
            <a:xfrm rot="20700000">
              <a:off x="6965182" y="3244334"/>
              <a:ext cx="994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n>
                    <a:solidFill>
                      <a:srgbClr val="FFC000"/>
                    </a:solidFill>
                  </a:ln>
                  <a:solidFill>
                    <a:srgbClr val="FFC000"/>
                  </a:solidFill>
                </a:rPr>
                <a:t>Network</a:t>
              </a:r>
              <a:endParaRPr lang="zh-TW" alt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19" name="箭號: 左-右雙向 18">
              <a:extLst>
                <a:ext uri="{FF2B5EF4-FFF2-40B4-BE49-F238E27FC236}">
                  <a16:creationId xmlns:a16="http://schemas.microsoft.com/office/drawing/2014/main" id="{4DFB9F6C-5420-47FB-90EC-F81C8C5872F5}"/>
                </a:ext>
              </a:extLst>
            </p:cNvPr>
            <p:cNvSpPr/>
            <p:nvPr/>
          </p:nvSpPr>
          <p:spPr>
            <a:xfrm rot="13664953">
              <a:off x="6863552" y="1424684"/>
              <a:ext cx="930902" cy="367831"/>
            </a:xfrm>
            <a:prstGeom prst="left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箭號: 左-右雙向 19">
              <a:extLst>
                <a:ext uri="{FF2B5EF4-FFF2-40B4-BE49-F238E27FC236}">
                  <a16:creationId xmlns:a16="http://schemas.microsoft.com/office/drawing/2014/main" id="{99CF50DD-E34A-4051-873B-1E0CF4B82600}"/>
                </a:ext>
              </a:extLst>
            </p:cNvPr>
            <p:cNvSpPr/>
            <p:nvPr/>
          </p:nvSpPr>
          <p:spPr>
            <a:xfrm rot="13664953">
              <a:off x="7312646" y="1303244"/>
              <a:ext cx="930902" cy="367831"/>
            </a:xfrm>
            <a:prstGeom prst="left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D900A057-FCF1-48BE-A2AE-22BB2EBDD3BF}"/>
                </a:ext>
              </a:extLst>
            </p:cNvPr>
            <p:cNvSpPr txBox="1"/>
            <p:nvPr/>
          </p:nvSpPr>
          <p:spPr>
            <a:xfrm>
              <a:off x="6430814" y="837373"/>
              <a:ext cx="735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B050"/>
                  </a:solidFill>
                </a:rPr>
                <a:t>Down</a:t>
              </a: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03A2B77B-5A26-491B-A9D8-0C747EC34A87}"/>
                </a:ext>
              </a:extLst>
            </p:cNvPr>
            <p:cNvSpPr txBox="1"/>
            <p:nvPr/>
          </p:nvSpPr>
          <p:spPr>
            <a:xfrm>
              <a:off x="7299986" y="72399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92D050"/>
                  </a:solidFill>
                </a:rPr>
                <a:t>Up</a:t>
              </a:r>
            </a:p>
          </p:txBody>
        </p:sp>
        <p:sp>
          <p:nvSpPr>
            <p:cNvPr id="23" name="箭號: 左-右雙向 22">
              <a:extLst>
                <a:ext uri="{FF2B5EF4-FFF2-40B4-BE49-F238E27FC236}">
                  <a16:creationId xmlns:a16="http://schemas.microsoft.com/office/drawing/2014/main" id="{029B9C89-5800-45B1-9A89-1CF3F64A6EB8}"/>
                </a:ext>
              </a:extLst>
            </p:cNvPr>
            <p:cNvSpPr/>
            <p:nvPr/>
          </p:nvSpPr>
          <p:spPr>
            <a:xfrm rot="7200000">
              <a:off x="8572214" y="1064351"/>
              <a:ext cx="930902" cy="367831"/>
            </a:xfrm>
            <a:prstGeom prst="leftRigh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箭號: 左-右雙向 23">
              <a:extLst>
                <a:ext uri="{FF2B5EF4-FFF2-40B4-BE49-F238E27FC236}">
                  <a16:creationId xmlns:a16="http://schemas.microsoft.com/office/drawing/2014/main" id="{D8DBF8D3-F632-4A0D-AD89-92F14E525135}"/>
                </a:ext>
              </a:extLst>
            </p:cNvPr>
            <p:cNvSpPr/>
            <p:nvPr/>
          </p:nvSpPr>
          <p:spPr>
            <a:xfrm rot="7200000">
              <a:off x="9170781" y="1035127"/>
              <a:ext cx="930902" cy="367831"/>
            </a:xfrm>
            <a:prstGeom prst="left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81F08831-AF9D-43AC-86C0-68FE2680336A}"/>
                </a:ext>
              </a:extLst>
            </p:cNvPr>
            <p:cNvSpPr txBox="1"/>
            <p:nvPr/>
          </p:nvSpPr>
          <p:spPr>
            <a:xfrm>
              <a:off x="9818086" y="484924"/>
              <a:ext cx="68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B0F0"/>
                  </a:solidFill>
                </a:rPr>
                <a:t>1*Up</a:t>
              </a:r>
              <a:endParaRPr lang="zh-TW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BA70ED4C-9B95-4ED4-A085-5DC26A41B61B}"/>
                </a:ext>
              </a:extLst>
            </p:cNvPr>
            <p:cNvSpPr txBox="1"/>
            <p:nvPr/>
          </p:nvSpPr>
          <p:spPr>
            <a:xfrm>
              <a:off x="8595085" y="431496"/>
              <a:ext cx="967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70C0"/>
                  </a:solidFill>
                </a:rPr>
                <a:t>4*Down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B2CC2F26-1ECA-4013-B5A2-25EFBD0A98F4}"/>
              </a:ext>
            </a:extLst>
          </p:cNvPr>
          <p:cNvGrpSpPr/>
          <p:nvPr/>
        </p:nvGrpSpPr>
        <p:grpSpPr>
          <a:xfrm>
            <a:off x="6252830" y="3255441"/>
            <a:ext cx="4318899" cy="3390218"/>
            <a:chOff x="1542055" y="3433964"/>
            <a:chExt cx="4318899" cy="3390218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5542E153-0D4E-48F3-A4E5-3DC164DD8EE5}"/>
                </a:ext>
              </a:extLst>
            </p:cNvPr>
            <p:cNvSpPr/>
            <p:nvPr/>
          </p:nvSpPr>
          <p:spPr>
            <a:xfrm>
              <a:off x="1644364" y="3451979"/>
              <a:ext cx="1080000" cy="5847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Master</a:t>
              </a:r>
              <a:endParaRPr lang="zh-TW" altLang="en-US" dirty="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64384CD2-F3FB-4887-B09A-498D633146F5}"/>
                </a:ext>
              </a:extLst>
            </p:cNvPr>
            <p:cNvSpPr/>
            <p:nvPr/>
          </p:nvSpPr>
          <p:spPr>
            <a:xfrm>
              <a:off x="2515632" y="4573413"/>
              <a:ext cx="1080000" cy="58477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Slave</a:t>
              </a:r>
              <a:endParaRPr lang="zh-TW" altLang="en-US" dirty="0"/>
            </a:p>
          </p:txBody>
        </p:sp>
        <p:cxnSp>
          <p:nvCxnSpPr>
            <p:cNvPr id="34" name="接點: 肘形 33">
              <a:extLst>
                <a:ext uri="{FF2B5EF4-FFF2-40B4-BE49-F238E27FC236}">
                  <a16:creationId xmlns:a16="http://schemas.microsoft.com/office/drawing/2014/main" id="{F3CA1541-0FB0-4BD1-88EC-332DD3603574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644364" y="3622230"/>
              <a:ext cx="871268" cy="1121434"/>
            </a:xfrm>
            <a:prstGeom prst="bentConnector3">
              <a:avLst>
                <a:gd name="adj1" fmla="val -26238"/>
              </a:avLst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C6D700D7-0EAC-49C0-9C0C-075B99035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7391" y="4442979"/>
              <a:ext cx="670618" cy="207282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0A7EBD33-CC5B-4EBE-A3CD-15FED679E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1047" y="4492896"/>
              <a:ext cx="727445" cy="328845"/>
            </a:xfrm>
            <a:prstGeom prst="rect">
              <a:avLst/>
            </a:prstGeom>
          </p:spPr>
        </p:pic>
        <p:pic>
          <p:nvPicPr>
            <p:cNvPr id="37" name="圖形 36" descr="時鐘">
              <a:extLst>
                <a:ext uri="{FF2B5EF4-FFF2-40B4-BE49-F238E27FC236}">
                  <a16:creationId xmlns:a16="http://schemas.microsoft.com/office/drawing/2014/main" id="{F7942BA2-5228-4736-98C6-8A6CF2499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72386" y="4821741"/>
              <a:ext cx="584765" cy="584765"/>
            </a:xfrm>
            <a:prstGeom prst="rect">
              <a:avLst/>
            </a:prstGeom>
          </p:spPr>
        </p:pic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D7035BDC-6A01-43E6-833E-5C762C175706}"/>
                </a:ext>
              </a:extLst>
            </p:cNvPr>
            <p:cNvSpPr txBox="1"/>
            <p:nvPr/>
          </p:nvSpPr>
          <p:spPr>
            <a:xfrm flipH="1">
              <a:off x="4957151" y="4929457"/>
              <a:ext cx="901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TCNT</a:t>
              </a:r>
              <a:endParaRPr lang="zh-TW" altLang="en-US" dirty="0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DF0DB634-A24D-4815-A41E-CCA396C3717A}"/>
                </a:ext>
              </a:extLst>
            </p:cNvPr>
            <p:cNvSpPr/>
            <p:nvPr/>
          </p:nvSpPr>
          <p:spPr>
            <a:xfrm>
              <a:off x="2515632" y="5679839"/>
              <a:ext cx="1080000" cy="58477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Slave</a:t>
              </a:r>
              <a:endParaRPr lang="zh-TW" altLang="en-US" dirty="0"/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AE983252-0DDD-4462-99B0-5C78806C941E}"/>
                </a:ext>
              </a:extLst>
            </p:cNvPr>
            <p:cNvSpPr txBox="1"/>
            <p:nvPr/>
          </p:nvSpPr>
          <p:spPr>
            <a:xfrm flipH="1">
              <a:off x="1542055" y="4109186"/>
              <a:ext cx="901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10MHz</a:t>
              </a:r>
              <a:endParaRPr lang="zh-TW" altLang="en-US" dirty="0"/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770FBF64-5A54-489A-82FA-1F2F4F859A28}"/>
                </a:ext>
              </a:extLst>
            </p:cNvPr>
            <p:cNvSpPr txBox="1"/>
            <p:nvPr/>
          </p:nvSpPr>
          <p:spPr>
            <a:xfrm flipH="1">
              <a:off x="4218514" y="4148936"/>
              <a:ext cx="1017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2.56GHz</a:t>
              </a:r>
              <a:endParaRPr lang="zh-TW" altLang="en-US" dirty="0"/>
            </a:p>
          </p:txBody>
        </p:sp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99020EEC-3260-4BCD-BE82-E87879A1B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3185" y="5820961"/>
              <a:ext cx="727445" cy="328845"/>
            </a:xfrm>
            <a:prstGeom prst="rect">
              <a:avLst/>
            </a:prstGeom>
          </p:spPr>
        </p:pic>
        <p:pic>
          <p:nvPicPr>
            <p:cNvPr id="43" name="圖形 42" descr="時鐘">
              <a:extLst>
                <a:ext uri="{FF2B5EF4-FFF2-40B4-BE49-F238E27FC236}">
                  <a16:creationId xmlns:a16="http://schemas.microsoft.com/office/drawing/2014/main" id="{8BE39E9A-1E62-4DDD-94BD-E01A62F24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74524" y="6149806"/>
              <a:ext cx="584765" cy="584765"/>
            </a:xfrm>
            <a:prstGeom prst="rect">
              <a:avLst/>
            </a:prstGeom>
          </p:spPr>
        </p:pic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53281811-67E4-4E2F-974B-19ACE9BA0BB1}"/>
                </a:ext>
              </a:extLst>
            </p:cNvPr>
            <p:cNvSpPr txBox="1"/>
            <p:nvPr/>
          </p:nvSpPr>
          <p:spPr>
            <a:xfrm flipH="1">
              <a:off x="4959289" y="6257522"/>
              <a:ext cx="901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TCNT</a:t>
              </a:r>
              <a:endParaRPr lang="zh-TW" altLang="en-US" dirty="0"/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84D791DA-B3AA-4886-B9B2-DAEF1BAA61A4}"/>
                </a:ext>
              </a:extLst>
            </p:cNvPr>
            <p:cNvSpPr txBox="1"/>
            <p:nvPr/>
          </p:nvSpPr>
          <p:spPr>
            <a:xfrm flipH="1">
              <a:off x="4220652" y="5477001"/>
              <a:ext cx="1017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2.56GHz</a:t>
              </a:r>
              <a:endParaRPr lang="zh-TW" altLang="en-US" dirty="0"/>
            </a:p>
          </p:txBody>
        </p:sp>
        <p:cxnSp>
          <p:nvCxnSpPr>
            <p:cNvPr id="46" name="接點: 肘形 45">
              <a:extLst>
                <a:ext uri="{FF2B5EF4-FFF2-40B4-BE49-F238E27FC236}">
                  <a16:creationId xmlns:a16="http://schemas.microsoft.com/office/drawing/2014/main" id="{662E2A47-65DD-4466-82D0-E1B15A1B1BA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98299" y="4958434"/>
              <a:ext cx="12700" cy="1106426"/>
            </a:xfrm>
            <a:prstGeom prst="bentConnector3">
              <a:avLst>
                <a:gd name="adj1" fmla="val 8660378"/>
              </a:avLst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6FDD6CB1-6F07-4B80-A6D5-18C307614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7962" y="5778282"/>
              <a:ext cx="670618" cy="207282"/>
            </a:xfrm>
            <a:prstGeom prst="rect">
              <a:avLst/>
            </a:prstGeom>
          </p:spPr>
        </p:pic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2D298FAC-055A-4C52-8D26-C42AC229A5AA}"/>
                </a:ext>
              </a:extLst>
            </p:cNvPr>
            <p:cNvSpPr txBox="1"/>
            <p:nvPr/>
          </p:nvSpPr>
          <p:spPr>
            <a:xfrm flipH="1">
              <a:off x="1542626" y="5444489"/>
              <a:ext cx="901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10MHz</a:t>
              </a:r>
              <a:endParaRPr lang="zh-TW" altLang="en-US" dirty="0"/>
            </a:p>
          </p:txBody>
        </p:sp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856F0E81-4DA2-4A92-A5C0-9FCC903E5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56" b="98590" l="9941" r="89975">
                          <a14:foregroundMark x1="20770" y1="19741" x2="25296" y2="13931"/>
                          <a14:foregroundMark x1="25296" y1="13931" x2="39002" y2="12972"/>
                          <a14:foregroundMark x1="39002" y1="12972" x2="46574" y2="12972"/>
                          <a14:foregroundMark x1="46574" y1="12972" x2="57445" y2="12183"/>
                          <a14:foregroundMark x1="57445" y1="12183" x2="63240" y2="12183"/>
                          <a14:foregroundMark x1="63240" y1="12183" x2="68909" y2="11957"/>
                          <a14:foregroundMark x1="68909" y1="11957" x2="77496" y2="11957"/>
                          <a14:foregroundMark x1="21277" y1="4005" x2="44797" y2="4681"/>
                          <a14:foregroundMark x1="44797" y1="4681" x2="50804" y2="4512"/>
                          <a14:foregroundMark x1="50804" y1="4512" x2="80034" y2="5922"/>
                          <a14:foregroundMark x1="84010" y1="76481" x2="84010" y2="83644"/>
                          <a14:foregroundMark x1="84010" y1="83644" x2="82487" y2="90581"/>
                          <a14:foregroundMark x1="82487" y1="90581" x2="77750" y2="94755"/>
                          <a14:foregroundMark x1="77750" y1="94755" x2="20305" y2="94642"/>
                          <a14:foregroundMark x1="20305" y1="94642" x2="16836" y2="91596"/>
                          <a14:foregroundMark x1="22124" y1="88156" x2="23519" y2="81162"/>
                          <a14:foregroundMark x1="23519" y1="81162" x2="27961" y2="85166"/>
                          <a14:foregroundMark x1="27961" y1="85166" x2="26904" y2="87310"/>
                          <a14:foregroundMark x1="47293" y1="98590" x2="54822" y2="97744"/>
                          <a14:foregroundMark x1="54188" y1="81275" x2="54822" y2="83023"/>
                          <a14:foregroundMark x1="53976" y1="83926" x2="54738" y2="82910"/>
                          <a14:foregroundMark x1="62563" y1="83531" x2="62860" y2="827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2401069" y="3569933"/>
              <a:ext cx="1087747" cy="815810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68764460-729B-46E5-AB27-DCD633408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56" b="98590" l="9941" r="89975">
                          <a14:foregroundMark x1="20770" y1="19741" x2="25296" y2="13931"/>
                          <a14:foregroundMark x1="25296" y1="13931" x2="39002" y2="12972"/>
                          <a14:foregroundMark x1="39002" y1="12972" x2="46574" y2="12972"/>
                          <a14:foregroundMark x1="46574" y1="12972" x2="57445" y2="12183"/>
                          <a14:foregroundMark x1="57445" y1="12183" x2="63240" y2="12183"/>
                          <a14:foregroundMark x1="63240" y1="12183" x2="68909" y2="11957"/>
                          <a14:foregroundMark x1="68909" y1="11957" x2="77496" y2="11957"/>
                          <a14:foregroundMark x1="21277" y1="4005" x2="44797" y2="4681"/>
                          <a14:foregroundMark x1="44797" y1="4681" x2="50804" y2="4512"/>
                          <a14:foregroundMark x1="50804" y1="4512" x2="80034" y2="5922"/>
                          <a14:foregroundMark x1="84010" y1="76481" x2="84010" y2="83644"/>
                          <a14:foregroundMark x1="84010" y1="83644" x2="82487" y2="90581"/>
                          <a14:foregroundMark x1="82487" y1="90581" x2="77750" y2="94755"/>
                          <a14:foregroundMark x1="77750" y1="94755" x2="20305" y2="94642"/>
                          <a14:foregroundMark x1="20305" y1="94642" x2="16836" y2="91596"/>
                          <a14:foregroundMark x1="22124" y1="88156" x2="23519" y2="81162"/>
                          <a14:foregroundMark x1="23519" y1="81162" x2="27961" y2="85166"/>
                          <a14:foregroundMark x1="27961" y1="85166" x2="26904" y2="87310"/>
                          <a14:foregroundMark x1="47293" y1="98590" x2="54822" y2="97744"/>
                          <a14:foregroundMark x1="54188" y1="81275" x2="54822" y2="83023"/>
                          <a14:foregroundMark x1="53976" y1="83926" x2="54738" y2="82910"/>
                          <a14:foregroundMark x1="62563" y1="83531" x2="62860" y2="827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176995" y="4703640"/>
              <a:ext cx="1087747" cy="815810"/>
            </a:xfrm>
            <a:prstGeom prst="rect">
              <a:avLst/>
            </a:prstGeom>
          </p:spPr>
        </p:pic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7197542A-7E6A-466D-9990-0BBB76806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56" b="98590" l="9941" r="89975">
                          <a14:foregroundMark x1="20770" y1="19741" x2="25296" y2="13931"/>
                          <a14:foregroundMark x1="25296" y1="13931" x2="39002" y2="12972"/>
                          <a14:foregroundMark x1="39002" y1="12972" x2="46574" y2="12972"/>
                          <a14:foregroundMark x1="46574" y1="12972" x2="57445" y2="12183"/>
                          <a14:foregroundMark x1="57445" y1="12183" x2="63240" y2="12183"/>
                          <a14:foregroundMark x1="63240" y1="12183" x2="68909" y2="11957"/>
                          <a14:foregroundMark x1="68909" y1="11957" x2="77496" y2="11957"/>
                          <a14:foregroundMark x1="21277" y1="4005" x2="44797" y2="4681"/>
                          <a14:foregroundMark x1="44797" y1="4681" x2="50804" y2="4512"/>
                          <a14:foregroundMark x1="50804" y1="4512" x2="80034" y2="5922"/>
                          <a14:foregroundMark x1="84010" y1="76481" x2="84010" y2="83644"/>
                          <a14:foregroundMark x1="84010" y1="83644" x2="82487" y2="90581"/>
                          <a14:foregroundMark x1="82487" y1="90581" x2="77750" y2="94755"/>
                          <a14:foregroundMark x1="77750" y1="94755" x2="20305" y2="94642"/>
                          <a14:foregroundMark x1="20305" y1="94642" x2="16836" y2="91596"/>
                          <a14:foregroundMark x1="22124" y1="88156" x2="23519" y2="81162"/>
                          <a14:foregroundMark x1="23519" y1="81162" x2="27961" y2="85166"/>
                          <a14:foregroundMark x1="27961" y1="85166" x2="26904" y2="87310"/>
                          <a14:foregroundMark x1="47293" y1="98590" x2="54822" y2="97744"/>
                          <a14:foregroundMark x1="54188" y1="81275" x2="54822" y2="83023"/>
                          <a14:foregroundMark x1="53976" y1="83926" x2="54738" y2="82910"/>
                          <a14:foregroundMark x1="62563" y1="83531" x2="62860" y2="827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193587" y="5872404"/>
              <a:ext cx="1087747" cy="815810"/>
            </a:xfrm>
            <a:prstGeom prst="rect">
              <a:avLst/>
            </a:prstGeom>
          </p:spPr>
        </p:pic>
      </p:grp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5522F12-AAC6-49EB-A026-3605032E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9D1D8A9-D5C4-4733-B08E-AD109265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4505" y="249238"/>
            <a:ext cx="809624" cy="365125"/>
          </a:xfrm>
        </p:spPr>
        <p:txBody>
          <a:bodyPr/>
          <a:lstStyle/>
          <a:p>
            <a:fld id="{D12B3749-A2FA-4089-BB1D-12A7E81E64D2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sp>
        <p:nvSpPr>
          <p:cNvPr id="55" name="投影片編號版面配置區 7">
            <a:extLst>
              <a:ext uri="{FF2B5EF4-FFF2-40B4-BE49-F238E27FC236}">
                <a16:creationId xmlns:a16="http://schemas.microsoft.com/office/drawing/2014/main" id="{786EC985-7679-4C0D-9D40-A76708125C7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400" kern="1200">
                <a:solidFill>
                  <a:srgbClr val="9966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1200" smtClean="0">
                <a:solidFill>
                  <a:schemeClr val="bg1">
                    <a:lumMod val="65000"/>
                  </a:schemeClr>
                </a:solidFill>
              </a:rPr>
              <a:pPr/>
              <a:t>4</a:t>
            </a:fld>
            <a:endParaRPr lang="zh-TW" altLang="en-US" sz="12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33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箭號: 五邊形 55">
            <a:extLst>
              <a:ext uri="{FF2B5EF4-FFF2-40B4-BE49-F238E27FC236}">
                <a16:creationId xmlns:a16="http://schemas.microsoft.com/office/drawing/2014/main" id="{444FB7CE-E08A-416A-917C-10ED9F5B7D53}"/>
              </a:ext>
            </a:extLst>
          </p:cNvPr>
          <p:cNvSpPr/>
          <p:nvPr/>
        </p:nvSpPr>
        <p:spPr>
          <a:xfrm>
            <a:off x="-1" y="0"/>
            <a:ext cx="82296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89936B3-EF7C-493B-A267-74DB4C5ECCD7}"/>
              </a:ext>
            </a:extLst>
          </p:cNvPr>
          <p:cNvSpPr txBox="1"/>
          <p:nvPr/>
        </p:nvSpPr>
        <p:spPr>
          <a:xfrm>
            <a:off x="596797" y="1076219"/>
            <a:ext cx="10608916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Each MTB counts the TCNT according to its own 2.56GHz clock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The master board sends </a:t>
            </a:r>
            <a:r>
              <a:rPr lang="en-US" altLang="zh-TW" sz="2000" dirty="0" err="1"/>
              <a:t>pps</a:t>
            </a:r>
            <a:r>
              <a:rPr lang="en-US" altLang="zh-TW" sz="2000" dirty="0"/>
              <a:t> signal per second to reset TCNT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When the MTB receives the </a:t>
            </a:r>
            <a:r>
              <a:rPr lang="en-US" altLang="zh-TW" sz="2000" dirty="0" err="1"/>
              <a:t>pps</a:t>
            </a:r>
            <a:r>
              <a:rPr lang="en-US" altLang="zh-TW" sz="2000" dirty="0"/>
              <a:t> signal, the TCNT is reset to zero, and PCNT adds one count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Time = </a:t>
            </a:r>
            <a:r>
              <a:rPr lang="en-US" altLang="zh-TW" sz="2000" dirty="0">
                <a:solidFill>
                  <a:schemeClr val="accent1"/>
                </a:solidFill>
              </a:rPr>
              <a:t>PCNT</a:t>
            </a:r>
            <a:r>
              <a:rPr lang="en-US" altLang="zh-TW" sz="2000" dirty="0"/>
              <a:t> </a:t>
            </a:r>
            <a:r>
              <a:rPr lang="en-US" altLang="zh-TW" sz="2000" dirty="0">
                <a:solidFill>
                  <a:srgbClr val="00B050"/>
                </a:solidFill>
              </a:rPr>
              <a:t>* 1s </a:t>
            </a:r>
            <a:r>
              <a:rPr lang="en-US" altLang="zh-TW" sz="2000" dirty="0"/>
              <a:t>+ </a:t>
            </a:r>
            <a:r>
              <a:rPr lang="en-US" altLang="zh-TW" sz="2000" dirty="0">
                <a:solidFill>
                  <a:schemeClr val="accent4">
                    <a:lumMod val="75000"/>
                  </a:schemeClr>
                </a:solidFill>
              </a:rPr>
              <a:t>TCNT</a:t>
            </a:r>
            <a:r>
              <a:rPr lang="en-US" altLang="zh-TW" sz="2000" dirty="0"/>
              <a:t> </a:t>
            </a:r>
            <a:r>
              <a:rPr lang="en-US" altLang="zh-TW" sz="2000" dirty="0">
                <a:solidFill>
                  <a:srgbClr val="00B050"/>
                </a:solidFill>
              </a:rPr>
              <a:t>* 0.390625ns 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Each MTB</a:t>
            </a:r>
            <a:r>
              <a:rPr lang="zh-TW" altLang="en-US" sz="2000" dirty="0"/>
              <a:t> </a:t>
            </a:r>
            <a:r>
              <a:rPr lang="en-US" altLang="zh-TW" sz="2000" dirty="0"/>
              <a:t>can set the phase delay caused by cable  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300E8B5D-E0E9-4FB6-AFFF-88D12B3D226C}"/>
              </a:ext>
            </a:extLst>
          </p:cNvPr>
          <p:cNvGrpSpPr/>
          <p:nvPr/>
        </p:nvGrpSpPr>
        <p:grpSpPr>
          <a:xfrm>
            <a:off x="6585247" y="3273905"/>
            <a:ext cx="5195671" cy="3364729"/>
            <a:chOff x="6576620" y="3519162"/>
            <a:chExt cx="5195671" cy="3364729"/>
          </a:xfrm>
        </p:grpSpPr>
        <p:sp>
          <p:nvSpPr>
            <p:cNvPr id="174" name="文字方塊 173">
              <a:extLst>
                <a:ext uri="{FF2B5EF4-FFF2-40B4-BE49-F238E27FC236}">
                  <a16:creationId xmlns:a16="http://schemas.microsoft.com/office/drawing/2014/main" id="{C5C7374D-FDB7-4C8A-B4B4-5CBA366669F0}"/>
                </a:ext>
              </a:extLst>
            </p:cNvPr>
            <p:cNvSpPr txBox="1"/>
            <p:nvPr/>
          </p:nvSpPr>
          <p:spPr>
            <a:xfrm flipH="1">
              <a:off x="9903163" y="4131796"/>
              <a:ext cx="90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Reset</a:t>
              </a:r>
            </a:p>
            <a:p>
              <a:r>
                <a:rPr lang="en-US" altLang="zh-TW" dirty="0"/>
                <a:t>TCNT</a:t>
              </a:r>
              <a:endParaRPr lang="zh-TW" altLang="en-US" dirty="0"/>
            </a:p>
          </p:txBody>
        </p:sp>
        <p:sp>
          <p:nvSpPr>
            <p:cNvPr id="175" name="文字方塊 174">
              <a:extLst>
                <a:ext uri="{FF2B5EF4-FFF2-40B4-BE49-F238E27FC236}">
                  <a16:creationId xmlns:a16="http://schemas.microsoft.com/office/drawing/2014/main" id="{2BA0E2F7-E610-4B49-A770-0D0759F40DC4}"/>
                </a:ext>
              </a:extLst>
            </p:cNvPr>
            <p:cNvSpPr txBox="1"/>
            <p:nvPr/>
          </p:nvSpPr>
          <p:spPr>
            <a:xfrm flipH="1">
              <a:off x="6739921" y="4382949"/>
              <a:ext cx="901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err="1"/>
                <a:t>pps</a:t>
              </a:r>
              <a:endParaRPr lang="zh-TW" altLang="en-US" dirty="0"/>
            </a:p>
          </p:txBody>
        </p:sp>
        <p:pic>
          <p:nvPicPr>
            <p:cNvPr id="188" name="圖片 187">
              <a:extLst>
                <a:ext uri="{FF2B5EF4-FFF2-40B4-BE49-F238E27FC236}">
                  <a16:creationId xmlns:a16="http://schemas.microsoft.com/office/drawing/2014/main" id="{319E9258-D6B6-449B-B7C2-37D756F07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6620" y="4375756"/>
              <a:ext cx="481626" cy="402371"/>
            </a:xfrm>
            <a:prstGeom prst="rect">
              <a:avLst/>
            </a:prstGeom>
          </p:spPr>
        </p:pic>
        <p:sp>
          <p:nvSpPr>
            <p:cNvPr id="221" name="矩形 220">
              <a:extLst>
                <a:ext uri="{FF2B5EF4-FFF2-40B4-BE49-F238E27FC236}">
                  <a16:creationId xmlns:a16="http://schemas.microsoft.com/office/drawing/2014/main" id="{D02094E4-C9B3-4B69-8C19-76421E0B2B22}"/>
                </a:ext>
              </a:extLst>
            </p:cNvPr>
            <p:cNvSpPr/>
            <p:nvPr/>
          </p:nvSpPr>
          <p:spPr>
            <a:xfrm>
              <a:off x="6615099" y="3555573"/>
              <a:ext cx="1080000" cy="5847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Master</a:t>
              </a:r>
              <a:endParaRPr lang="zh-TW" altLang="en-US" dirty="0"/>
            </a:p>
          </p:txBody>
        </p:sp>
        <p:sp>
          <p:nvSpPr>
            <p:cNvPr id="222" name="矩形 221">
              <a:extLst>
                <a:ext uri="{FF2B5EF4-FFF2-40B4-BE49-F238E27FC236}">
                  <a16:creationId xmlns:a16="http://schemas.microsoft.com/office/drawing/2014/main" id="{B70BBEDE-3282-479C-A0A4-8ECF409BB2DF}"/>
                </a:ext>
              </a:extLst>
            </p:cNvPr>
            <p:cNvSpPr/>
            <p:nvPr/>
          </p:nvSpPr>
          <p:spPr>
            <a:xfrm>
              <a:off x="7486367" y="4677007"/>
              <a:ext cx="1080000" cy="58477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Slave</a:t>
              </a:r>
              <a:endParaRPr lang="zh-TW" altLang="en-US" dirty="0"/>
            </a:p>
          </p:txBody>
        </p:sp>
        <p:cxnSp>
          <p:nvCxnSpPr>
            <p:cNvPr id="223" name="接點: 肘形 222">
              <a:extLst>
                <a:ext uri="{FF2B5EF4-FFF2-40B4-BE49-F238E27FC236}">
                  <a16:creationId xmlns:a16="http://schemas.microsoft.com/office/drawing/2014/main" id="{A25126A8-F035-49EE-B18E-56886522694D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6615099" y="3725824"/>
              <a:ext cx="871268" cy="1121434"/>
            </a:xfrm>
            <a:prstGeom prst="bentConnector3">
              <a:avLst>
                <a:gd name="adj1" fmla="val -26238"/>
              </a:avLst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矩形 227">
              <a:extLst>
                <a:ext uri="{FF2B5EF4-FFF2-40B4-BE49-F238E27FC236}">
                  <a16:creationId xmlns:a16="http://schemas.microsoft.com/office/drawing/2014/main" id="{3913347C-7009-44CB-B82D-430908FEF955}"/>
                </a:ext>
              </a:extLst>
            </p:cNvPr>
            <p:cNvSpPr/>
            <p:nvPr/>
          </p:nvSpPr>
          <p:spPr>
            <a:xfrm>
              <a:off x="7486367" y="5759748"/>
              <a:ext cx="1080000" cy="58477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Slave</a:t>
              </a:r>
              <a:endParaRPr lang="zh-TW" altLang="en-US" dirty="0"/>
            </a:p>
          </p:txBody>
        </p:sp>
        <p:cxnSp>
          <p:nvCxnSpPr>
            <p:cNvPr id="237" name="接點: 肘形 236">
              <a:extLst>
                <a:ext uri="{FF2B5EF4-FFF2-40B4-BE49-F238E27FC236}">
                  <a16:creationId xmlns:a16="http://schemas.microsoft.com/office/drawing/2014/main" id="{7E93DB28-9D25-4C81-AB1C-C3E4902CEB8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486367" y="5080292"/>
              <a:ext cx="12700" cy="943857"/>
            </a:xfrm>
            <a:prstGeom prst="bentConnector3">
              <a:avLst>
                <a:gd name="adj1" fmla="val 8796228"/>
              </a:avLst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文字方塊 239">
              <a:extLst>
                <a:ext uri="{FF2B5EF4-FFF2-40B4-BE49-F238E27FC236}">
                  <a16:creationId xmlns:a16="http://schemas.microsoft.com/office/drawing/2014/main" id="{3AC57DBC-B687-4A61-8794-695C53BC30F5}"/>
                </a:ext>
              </a:extLst>
            </p:cNvPr>
            <p:cNvSpPr txBox="1"/>
            <p:nvPr/>
          </p:nvSpPr>
          <p:spPr>
            <a:xfrm flipH="1">
              <a:off x="6739921" y="5555840"/>
              <a:ext cx="901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err="1"/>
                <a:t>pps</a:t>
              </a:r>
              <a:endParaRPr lang="zh-TW" altLang="en-US" dirty="0"/>
            </a:p>
          </p:txBody>
        </p:sp>
        <p:pic>
          <p:nvPicPr>
            <p:cNvPr id="241" name="圖片 240">
              <a:extLst>
                <a:ext uri="{FF2B5EF4-FFF2-40B4-BE49-F238E27FC236}">
                  <a16:creationId xmlns:a16="http://schemas.microsoft.com/office/drawing/2014/main" id="{0E30938B-EA5B-4CD5-B985-07B9F4430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6620" y="5548647"/>
              <a:ext cx="481626" cy="402371"/>
            </a:xfrm>
            <a:prstGeom prst="rect">
              <a:avLst/>
            </a:prstGeom>
          </p:spPr>
        </p:pic>
        <p:grpSp>
          <p:nvGrpSpPr>
            <p:cNvPr id="243" name="群組 242">
              <a:extLst>
                <a:ext uri="{FF2B5EF4-FFF2-40B4-BE49-F238E27FC236}">
                  <a16:creationId xmlns:a16="http://schemas.microsoft.com/office/drawing/2014/main" id="{158F1F4D-AE9B-437A-AB07-DA95D7CC147C}"/>
                </a:ext>
              </a:extLst>
            </p:cNvPr>
            <p:cNvGrpSpPr/>
            <p:nvPr/>
          </p:nvGrpSpPr>
          <p:grpSpPr>
            <a:xfrm>
              <a:off x="9148057" y="4169937"/>
              <a:ext cx="914400" cy="914400"/>
              <a:chOff x="9288862" y="4006813"/>
              <a:chExt cx="914400" cy="914400"/>
            </a:xfrm>
          </p:grpSpPr>
          <p:pic>
            <p:nvPicPr>
              <p:cNvPr id="226" name="圖形 225" descr="時鐘">
                <a:extLst>
                  <a:ext uri="{FF2B5EF4-FFF2-40B4-BE49-F238E27FC236}">
                    <a16:creationId xmlns:a16="http://schemas.microsoft.com/office/drawing/2014/main" id="{7C6BA395-2878-44CF-AB00-8AA567AFD3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392960" y="4170646"/>
                <a:ext cx="584765" cy="584765"/>
              </a:xfrm>
              <a:prstGeom prst="rect">
                <a:avLst/>
              </a:prstGeom>
            </p:spPr>
          </p:pic>
          <p:pic>
            <p:nvPicPr>
              <p:cNvPr id="242" name="圖形 241" descr="重新整理 (從右至左)">
                <a:extLst>
                  <a:ext uri="{FF2B5EF4-FFF2-40B4-BE49-F238E27FC236}">
                    <a16:creationId xmlns:a16="http://schemas.microsoft.com/office/drawing/2014/main" id="{BFF94BB5-4E85-444C-9AD1-FF8FACA48A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288862" y="4006813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245" name="圖形 244" descr="碼錶">
              <a:extLst>
                <a:ext uri="{FF2B5EF4-FFF2-40B4-BE49-F238E27FC236}">
                  <a16:creationId xmlns:a16="http://schemas.microsoft.com/office/drawing/2014/main" id="{635E99A5-B626-48BB-8883-21C2CD963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89711" y="4717582"/>
              <a:ext cx="682474" cy="682474"/>
            </a:xfrm>
            <a:prstGeom prst="rect">
              <a:avLst/>
            </a:prstGeom>
          </p:spPr>
        </p:pic>
        <p:sp>
          <p:nvSpPr>
            <p:cNvPr id="246" name="文字方塊 245">
              <a:extLst>
                <a:ext uri="{FF2B5EF4-FFF2-40B4-BE49-F238E27FC236}">
                  <a16:creationId xmlns:a16="http://schemas.microsoft.com/office/drawing/2014/main" id="{CBA304F0-36A6-4295-9104-9558A38E0303}"/>
                </a:ext>
              </a:extLst>
            </p:cNvPr>
            <p:cNvSpPr txBox="1"/>
            <p:nvPr/>
          </p:nvSpPr>
          <p:spPr>
            <a:xfrm flipH="1">
              <a:off x="10662288" y="4899671"/>
              <a:ext cx="11100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PCNT+1</a:t>
              </a:r>
              <a:endParaRPr lang="zh-TW" altLang="en-US" dirty="0"/>
            </a:p>
          </p:txBody>
        </p:sp>
        <p:sp>
          <p:nvSpPr>
            <p:cNvPr id="263" name="文字方塊 262">
              <a:extLst>
                <a:ext uri="{FF2B5EF4-FFF2-40B4-BE49-F238E27FC236}">
                  <a16:creationId xmlns:a16="http://schemas.microsoft.com/office/drawing/2014/main" id="{D1CDD04C-D612-49EB-8B3D-082E8E682E42}"/>
                </a:ext>
              </a:extLst>
            </p:cNvPr>
            <p:cNvSpPr txBox="1"/>
            <p:nvPr/>
          </p:nvSpPr>
          <p:spPr>
            <a:xfrm flipH="1">
              <a:off x="9879859" y="5568951"/>
              <a:ext cx="90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Reset</a:t>
              </a:r>
            </a:p>
            <a:p>
              <a:r>
                <a:rPr lang="en-US" altLang="zh-TW" dirty="0"/>
                <a:t>TCNT</a:t>
              </a:r>
              <a:endParaRPr lang="zh-TW" altLang="en-US" dirty="0"/>
            </a:p>
          </p:txBody>
        </p:sp>
        <p:grpSp>
          <p:nvGrpSpPr>
            <p:cNvPr id="264" name="群組 263">
              <a:extLst>
                <a:ext uri="{FF2B5EF4-FFF2-40B4-BE49-F238E27FC236}">
                  <a16:creationId xmlns:a16="http://schemas.microsoft.com/office/drawing/2014/main" id="{4D8FFBAE-C040-4510-8DD3-1FA3F3EF1D5C}"/>
                </a:ext>
              </a:extLst>
            </p:cNvPr>
            <p:cNvGrpSpPr/>
            <p:nvPr/>
          </p:nvGrpSpPr>
          <p:grpSpPr>
            <a:xfrm>
              <a:off x="9124753" y="5607092"/>
              <a:ext cx="914400" cy="914400"/>
              <a:chOff x="9288862" y="4006813"/>
              <a:chExt cx="914400" cy="914400"/>
            </a:xfrm>
          </p:grpSpPr>
          <p:pic>
            <p:nvPicPr>
              <p:cNvPr id="265" name="圖形 264" descr="時鐘">
                <a:extLst>
                  <a:ext uri="{FF2B5EF4-FFF2-40B4-BE49-F238E27FC236}">
                    <a16:creationId xmlns:a16="http://schemas.microsoft.com/office/drawing/2014/main" id="{12126D0C-DF31-4DE9-9137-A057FEEC1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392960" y="4170646"/>
                <a:ext cx="584765" cy="584765"/>
              </a:xfrm>
              <a:prstGeom prst="rect">
                <a:avLst/>
              </a:prstGeom>
            </p:spPr>
          </p:pic>
          <p:pic>
            <p:nvPicPr>
              <p:cNvPr id="266" name="圖形 265" descr="重新整理 (從右至左)">
                <a:extLst>
                  <a:ext uri="{FF2B5EF4-FFF2-40B4-BE49-F238E27FC236}">
                    <a16:creationId xmlns:a16="http://schemas.microsoft.com/office/drawing/2014/main" id="{C1C4600E-9198-485E-9A3A-97835DD92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288862" y="4006813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267" name="圖形 266" descr="碼錶">
              <a:extLst>
                <a:ext uri="{FF2B5EF4-FFF2-40B4-BE49-F238E27FC236}">
                  <a16:creationId xmlns:a16="http://schemas.microsoft.com/office/drawing/2014/main" id="{81E045A9-9BEE-47F2-9377-0AC8EAF3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66407" y="6154737"/>
              <a:ext cx="682474" cy="682474"/>
            </a:xfrm>
            <a:prstGeom prst="rect">
              <a:avLst/>
            </a:prstGeom>
          </p:spPr>
        </p:pic>
        <p:sp>
          <p:nvSpPr>
            <p:cNvPr id="268" name="文字方塊 267">
              <a:extLst>
                <a:ext uri="{FF2B5EF4-FFF2-40B4-BE49-F238E27FC236}">
                  <a16:creationId xmlns:a16="http://schemas.microsoft.com/office/drawing/2014/main" id="{E0C96EA5-F5AA-4191-A9ED-15F15592020F}"/>
                </a:ext>
              </a:extLst>
            </p:cNvPr>
            <p:cNvSpPr txBox="1"/>
            <p:nvPr/>
          </p:nvSpPr>
          <p:spPr>
            <a:xfrm flipH="1">
              <a:off x="10638984" y="6336826"/>
              <a:ext cx="11100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PCNT+1</a:t>
              </a:r>
              <a:endParaRPr lang="zh-TW" altLang="en-US" dirty="0"/>
            </a:p>
          </p:txBody>
        </p:sp>
        <p:pic>
          <p:nvPicPr>
            <p:cNvPr id="271" name="圖片 270">
              <a:extLst>
                <a:ext uri="{FF2B5EF4-FFF2-40B4-BE49-F238E27FC236}">
                  <a16:creationId xmlns:a16="http://schemas.microsoft.com/office/drawing/2014/main" id="{63C4BCD8-26BE-4D58-8F98-FA565BEE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56" b="98590" l="9941" r="89975">
                          <a14:foregroundMark x1="20770" y1="19741" x2="25296" y2="13931"/>
                          <a14:foregroundMark x1="25296" y1="13931" x2="39002" y2="12972"/>
                          <a14:foregroundMark x1="39002" y1="12972" x2="46574" y2="12972"/>
                          <a14:foregroundMark x1="46574" y1="12972" x2="57445" y2="12183"/>
                          <a14:foregroundMark x1="57445" y1="12183" x2="63240" y2="12183"/>
                          <a14:foregroundMark x1="63240" y1="12183" x2="68909" y2="11957"/>
                          <a14:foregroundMark x1="68909" y1="11957" x2="77496" y2="11957"/>
                          <a14:foregroundMark x1="21277" y1="4005" x2="44797" y2="4681"/>
                          <a14:foregroundMark x1="44797" y1="4681" x2="50804" y2="4512"/>
                          <a14:foregroundMark x1="50804" y1="4512" x2="80034" y2="5922"/>
                          <a14:foregroundMark x1="84010" y1="76481" x2="84010" y2="83644"/>
                          <a14:foregroundMark x1="84010" y1="83644" x2="82487" y2="90581"/>
                          <a14:foregroundMark x1="82487" y1="90581" x2="77750" y2="94755"/>
                          <a14:foregroundMark x1="77750" y1="94755" x2="20305" y2="94642"/>
                          <a14:foregroundMark x1="20305" y1="94642" x2="16836" y2="91596"/>
                          <a14:foregroundMark x1="22124" y1="88156" x2="23519" y2="81162"/>
                          <a14:foregroundMark x1="23519" y1="81162" x2="27961" y2="85166"/>
                          <a14:foregroundMark x1="27961" y1="85166" x2="26904" y2="87310"/>
                          <a14:foregroundMark x1="47293" y1="98590" x2="54822" y2="97744"/>
                          <a14:foregroundMark x1="54188" y1="81275" x2="54822" y2="83023"/>
                          <a14:foregroundMark x1="53976" y1="83926" x2="54738" y2="82910"/>
                          <a14:foregroundMark x1="62563" y1="83531" x2="62860" y2="827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8180734" y="4774269"/>
              <a:ext cx="1087747" cy="815810"/>
            </a:xfrm>
            <a:prstGeom prst="rect">
              <a:avLst/>
            </a:prstGeom>
          </p:spPr>
        </p:pic>
        <p:pic>
          <p:nvPicPr>
            <p:cNvPr id="273" name="圖片 272">
              <a:extLst>
                <a:ext uri="{FF2B5EF4-FFF2-40B4-BE49-F238E27FC236}">
                  <a16:creationId xmlns:a16="http://schemas.microsoft.com/office/drawing/2014/main" id="{C48D9E02-6DD7-48BD-9082-F84C60F32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56" b="98590" l="9941" r="89975">
                          <a14:foregroundMark x1="20770" y1="19741" x2="25296" y2="13931"/>
                          <a14:foregroundMark x1="25296" y1="13931" x2="39002" y2="12972"/>
                          <a14:foregroundMark x1="39002" y1="12972" x2="46574" y2="12972"/>
                          <a14:foregroundMark x1="46574" y1="12972" x2="57445" y2="12183"/>
                          <a14:foregroundMark x1="57445" y1="12183" x2="63240" y2="12183"/>
                          <a14:foregroundMark x1="63240" y1="12183" x2="68909" y2="11957"/>
                          <a14:foregroundMark x1="68909" y1="11957" x2="77496" y2="11957"/>
                          <a14:foregroundMark x1="21277" y1="4005" x2="44797" y2="4681"/>
                          <a14:foregroundMark x1="44797" y1="4681" x2="50804" y2="4512"/>
                          <a14:foregroundMark x1="50804" y1="4512" x2="80034" y2="5922"/>
                          <a14:foregroundMark x1="84010" y1="76481" x2="84010" y2="83644"/>
                          <a14:foregroundMark x1="84010" y1="83644" x2="82487" y2="90581"/>
                          <a14:foregroundMark x1="82487" y1="90581" x2="77750" y2="94755"/>
                          <a14:foregroundMark x1="77750" y1="94755" x2="20305" y2="94642"/>
                          <a14:foregroundMark x1="20305" y1="94642" x2="16836" y2="91596"/>
                          <a14:foregroundMark x1="22124" y1="88156" x2="23519" y2="81162"/>
                          <a14:foregroundMark x1="23519" y1="81162" x2="27961" y2="85166"/>
                          <a14:foregroundMark x1="27961" y1="85166" x2="26904" y2="87310"/>
                          <a14:foregroundMark x1="47293" y1="98590" x2="54822" y2="97744"/>
                          <a14:foregroundMark x1="54188" y1="81275" x2="54822" y2="83023"/>
                          <a14:foregroundMark x1="53976" y1="83926" x2="54738" y2="82910"/>
                          <a14:foregroundMark x1="62563" y1="83531" x2="62860" y2="827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8169590" y="5932113"/>
              <a:ext cx="1087747" cy="815810"/>
            </a:xfrm>
            <a:prstGeom prst="rect">
              <a:avLst/>
            </a:prstGeom>
          </p:spPr>
        </p:pic>
        <p:pic>
          <p:nvPicPr>
            <p:cNvPr id="274" name="圖片 273">
              <a:extLst>
                <a:ext uri="{FF2B5EF4-FFF2-40B4-BE49-F238E27FC236}">
                  <a16:creationId xmlns:a16="http://schemas.microsoft.com/office/drawing/2014/main" id="{464B3745-8E8D-4597-B9B7-05FBB21FB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56" b="98590" l="9941" r="89975">
                          <a14:foregroundMark x1="20770" y1="19741" x2="25296" y2="13931"/>
                          <a14:foregroundMark x1="25296" y1="13931" x2="39002" y2="12972"/>
                          <a14:foregroundMark x1="39002" y1="12972" x2="46574" y2="12972"/>
                          <a14:foregroundMark x1="46574" y1="12972" x2="57445" y2="12183"/>
                          <a14:foregroundMark x1="57445" y1="12183" x2="63240" y2="12183"/>
                          <a14:foregroundMark x1="63240" y1="12183" x2="68909" y2="11957"/>
                          <a14:foregroundMark x1="68909" y1="11957" x2="77496" y2="11957"/>
                          <a14:foregroundMark x1="21277" y1="4005" x2="44797" y2="4681"/>
                          <a14:foregroundMark x1="44797" y1="4681" x2="50804" y2="4512"/>
                          <a14:foregroundMark x1="50804" y1="4512" x2="80034" y2="5922"/>
                          <a14:foregroundMark x1="84010" y1="76481" x2="84010" y2="83644"/>
                          <a14:foregroundMark x1="84010" y1="83644" x2="82487" y2="90581"/>
                          <a14:foregroundMark x1="82487" y1="90581" x2="77750" y2="94755"/>
                          <a14:foregroundMark x1="77750" y1="94755" x2="20305" y2="94642"/>
                          <a14:foregroundMark x1="20305" y1="94642" x2="16836" y2="91596"/>
                          <a14:foregroundMark x1="22124" y1="88156" x2="23519" y2="81162"/>
                          <a14:foregroundMark x1="23519" y1="81162" x2="27961" y2="85166"/>
                          <a14:foregroundMark x1="27961" y1="85166" x2="26904" y2="87310"/>
                          <a14:foregroundMark x1="47293" y1="98590" x2="54822" y2="97744"/>
                          <a14:foregroundMark x1="54188" y1="81275" x2="54822" y2="83023"/>
                          <a14:foregroundMark x1="53976" y1="83926" x2="54738" y2="82910"/>
                          <a14:foregroundMark x1="62563" y1="83531" x2="62860" y2="827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7393597" y="3655131"/>
              <a:ext cx="1087747" cy="815810"/>
            </a:xfrm>
            <a:prstGeom prst="rect">
              <a:avLst/>
            </a:prstGeom>
          </p:spPr>
        </p:pic>
      </p:grp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6AD31BB5-C2DB-444F-A7E9-775DE402AF3A}"/>
              </a:ext>
            </a:extLst>
          </p:cNvPr>
          <p:cNvGrpSpPr/>
          <p:nvPr/>
        </p:nvGrpSpPr>
        <p:grpSpPr>
          <a:xfrm>
            <a:off x="1542055" y="3278689"/>
            <a:ext cx="4315791" cy="3390218"/>
            <a:chOff x="1542055" y="3433964"/>
            <a:chExt cx="4315791" cy="339021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C3AC1BE0-0996-4F46-8436-73ED82F24492}"/>
                </a:ext>
              </a:extLst>
            </p:cNvPr>
            <p:cNvSpPr/>
            <p:nvPr/>
          </p:nvSpPr>
          <p:spPr>
            <a:xfrm>
              <a:off x="1644364" y="3451979"/>
              <a:ext cx="1080000" cy="5847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Master</a:t>
              </a:r>
              <a:endParaRPr lang="zh-TW" altLang="en-US" dirty="0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52482BE-49BE-412A-8103-04884EC84850}"/>
                </a:ext>
              </a:extLst>
            </p:cNvPr>
            <p:cNvSpPr/>
            <p:nvPr/>
          </p:nvSpPr>
          <p:spPr>
            <a:xfrm>
              <a:off x="2515632" y="4573413"/>
              <a:ext cx="1080000" cy="58477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Slave</a:t>
              </a:r>
              <a:endParaRPr lang="zh-TW" altLang="en-US" dirty="0"/>
            </a:p>
          </p:txBody>
        </p:sp>
        <p:cxnSp>
          <p:nvCxnSpPr>
            <p:cNvPr id="37" name="接點: 肘形 36">
              <a:extLst>
                <a:ext uri="{FF2B5EF4-FFF2-40B4-BE49-F238E27FC236}">
                  <a16:creationId xmlns:a16="http://schemas.microsoft.com/office/drawing/2014/main" id="{21767F29-9C9E-4ECE-8D67-70D0EC1A268B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644364" y="3622230"/>
              <a:ext cx="871268" cy="1121434"/>
            </a:xfrm>
            <a:prstGeom prst="bentConnector3">
              <a:avLst>
                <a:gd name="adj1" fmla="val -26238"/>
              </a:avLst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圖片 96">
              <a:extLst>
                <a:ext uri="{FF2B5EF4-FFF2-40B4-BE49-F238E27FC236}">
                  <a16:creationId xmlns:a16="http://schemas.microsoft.com/office/drawing/2014/main" id="{E4F722AD-078C-4D38-A6D4-8440F6E26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97391" y="4442979"/>
              <a:ext cx="670618" cy="207282"/>
            </a:xfrm>
            <a:prstGeom prst="rect">
              <a:avLst/>
            </a:prstGeom>
          </p:spPr>
        </p:pic>
        <p:pic>
          <p:nvPicPr>
            <p:cNvPr id="162" name="圖片 161">
              <a:extLst>
                <a:ext uri="{FF2B5EF4-FFF2-40B4-BE49-F238E27FC236}">
                  <a16:creationId xmlns:a16="http://schemas.microsoft.com/office/drawing/2014/main" id="{B6CA60BD-4F1B-47F0-8958-99674422A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72595" y="4381058"/>
              <a:ext cx="727445" cy="328845"/>
            </a:xfrm>
            <a:prstGeom prst="rect">
              <a:avLst/>
            </a:prstGeom>
          </p:spPr>
        </p:pic>
        <p:pic>
          <p:nvPicPr>
            <p:cNvPr id="166" name="圖形 165" descr="時鐘">
              <a:extLst>
                <a:ext uri="{FF2B5EF4-FFF2-40B4-BE49-F238E27FC236}">
                  <a16:creationId xmlns:a16="http://schemas.microsoft.com/office/drawing/2014/main" id="{F9BD3F0F-6713-4268-B925-BA3CF97A7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43934" y="4709903"/>
              <a:ext cx="584765" cy="584765"/>
            </a:xfrm>
            <a:prstGeom prst="rect">
              <a:avLst/>
            </a:prstGeom>
          </p:spPr>
        </p:pic>
        <p:sp>
          <p:nvSpPr>
            <p:cNvPr id="167" name="文字方塊 166">
              <a:extLst>
                <a:ext uri="{FF2B5EF4-FFF2-40B4-BE49-F238E27FC236}">
                  <a16:creationId xmlns:a16="http://schemas.microsoft.com/office/drawing/2014/main" id="{9E80719D-C991-41C7-AC73-F32A92FB9328}"/>
                </a:ext>
              </a:extLst>
            </p:cNvPr>
            <p:cNvSpPr txBox="1"/>
            <p:nvPr/>
          </p:nvSpPr>
          <p:spPr>
            <a:xfrm flipH="1">
              <a:off x="4928699" y="4817619"/>
              <a:ext cx="901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TCNT</a:t>
              </a:r>
              <a:endParaRPr lang="zh-TW" altLang="en-US" dirty="0"/>
            </a:p>
          </p:txBody>
        </p:sp>
        <p:sp>
          <p:nvSpPr>
            <p:cNvPr id="190" name="矩形 189">
              <a:extLst>
                <a:ext uri="{FF2B5EF4-FFF2-40B4-BE49-F238E27FC236}">
                  <a16:creationId xmlns:a16="http://schemas.microsoft.com/office/drawing/2014/main" id="{E74FB6EB-B9EA-4C91-9F17-C57851C9C33F}"/>
                </a:ext>
              </a:extLst>
            </p:cNvPr>
            <p:cNvSpPr/>
            <p:nvPr/>
          </p:nvSpPr>
          <p:spPr>
            <a:xfrm>
              <a:off x="2515632" y="5679839"/>
              <a:ext cx="1080000" cy="58477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Slave</a:t>
              </a:r>
              <a:endParaRPr lang="zh-TW" altLang="en-US" dirty="0"/>
            </a:p>
          </p:txBody>
        </p:sp>
        <p:sp>
          <p:nvSpPr>
            <p:cNvPr id="200" name="文字方塊 199">
              <a:extLst>
                <a:ext uri="{FF2B5EF4-FFF2-40B4-BE49-F238E27FC236}">
                  <a16:creationId xmlns:a16="http://schemas.microsoft.com/office/drawing/2014/main" id="{D4E5CCB8-55FC-4920-927F-4680C011C407}"/>
                </a:ext>
              </a:extLst>
            </p:cNvPr>
            <p:cNvSpPr txBox="1"/>
            <p:nvPr/>
          </p:nvSpPr>
          <p:spPr>
            <a:xfrm flipH="1">
              <a:off x="1542055" y="4109186"/>
              <a:ext cx="901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10MHz</a:t>
              </a:r>
              <a:endParaRPr lang="zh-TW" altLang="en-US" dirty="0"/>
            </a:p>
          </p:txBody>
        </p:sp>
        <p:sp>
          <p:nvSpPr>
            <p:cNvPr id="202" name="文字方塊 201">
              <a:extLst>
                <a:ext uri="{FF2B5EF4-FFF2-40B4-BE49-F238E27FC236}">
                  <a16:creationId xmlns:a16="http://schemas.microsoft.com/office/drawing/2014/main" id="{5DA0CA74-727A-4737-BA3A-4CA294C53FB2}"/>
                </a:ext>
              </a:extLst>
            </p:cNvPr>
            <p:cNvSpPr txBox="1"/>
            <p:nvPr/>
          </p:nvSpPr>
          <p:spPr>
            <a:xfrm flipH="1">
              <a:off x="4190062" y="4037098"/>
              <a:ext cx="1017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2.56GHz</a:t>
              </a:r>
              <a:endParaRPr lang="zh-TW" altLang="en-US" dirty="0"/>
            </a:p>
          </p:txBody>
        </p:sp>
        <p:pic>
          <p:nvPicPr>
            <p:cNvPr id="203" name="圖片 202">
              <a:extLst>
                <a:ext uri="{FF2B5EF4-FFF2-40B4-BE49-F238E27FC236}">
                  <a16:creationId xmlns:a16="http://schemas.microsoft.com/office/drawing/2014/main" id="{FE4E2A6C-12D2-42E6-BD53-6F526F030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00077" y="5605287"/>
              <a:ext cx="727445" cy="328845"/>
            </a:xfrm>
            <a:prstGeom prst="rect">
              <a:avLst/>
            </a:prstGeom>
          </p:spPr>
        </p:pic>
        <p:pic>
          <p:nvPicPr>
            <p:cNvPr id="204" name="圖形 203" descr="時鐘">
              <a:extLst>
                <a:ext uri="{FF2B5EF4-FFF2-40B4-BE49-F238E27FC236}">
                  <a16:creationId xmlns:a16="http://schemas.microsoft.com/office/drawing/2014/main" id="{CC1FBF0C-AE2B-41BB-963E-466300415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71416" y="5934132"/>
              <a:ext cx="584765" cy="584765"/>
            </a:xfrm>
            <a:prstGeom prst="rect">
              <a:avLst/>
            </a:prstGeom>
          </p:spPr>
        </p:pic>
        <p:sp>
          <p:nvSpPr>
            <p:cNvPr id="205" name="文字方塊 204">
              <a:extLst>
                <a:ext uri="{FF2B5EF4-FFF2-40B4-BE49-F238E27FC236}">
                  <a16:creationId xmlns:a16="http://schemas.microsoft.com/office/drawing/2014/main" id="{C82B249C-0119-4794-9244-BD5AF7BA2B6F}"/>
                </a:ext>
              </a:extLst>
            </p:cNvPr>
            <p:cNvSpPr txBox="1"/>
            <p:nvPr/>
          </p:nvSpPr>
          <p:spPr>
            <a:xfrm flipH="1">
              <a:off x="4956181" y="6041848"/>
              <a:ext cx="901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TCNT</a:t>
              </a:r>
              <a:endParaRPr lang="zh-TW" altLang="en-US" dirty="0"/>
            </a:p>
          </p:txBody>
        </p:sp>
        <p:sp>
          <p:nvSpPr>
            <p:cNvPr id="206" name="文字方塊 205">
              <a:extLst>
                <a:ext uri="{FF2B5EF4-FFF2-40B4-BE49-F238E27FC236}">
                  <a16:creationId xmlns:a16="http://schemas.microsoft.com/office/drawing/2014/main" id="{D38DD2C2-22A6-4E17-BF11-785B362E5CB6}"/>
                </a:ext>
              </a:extLst>
            </p:cNvPr>
            <p:cNvSpPr txBox="1"/>
            <p:nvPr/>
          </p:nvSpPr>
          <p:spPr>
            <a:xfrm flipH="1">
              <a:off x="4217544" y="5261327"/>
              <a:ext cx="1017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2.56GHz</a:t>
              </a:r>
              <a:endParaRPr lang="zh-TW" altLang="en-US" dirty="0"/>
            </a:p>
          </p:txBody>
        </p:sp>
        <p:cxnSp>
          <p:nvCxnSpPr>
            <p:cNvPr id="212" name="接點: 肘形 211">
              <a:extLst>
                <a:ext uri="{FF2B5EF4-FFF2-40B4-BE49-F238E27FC236}">
                  <a16:creationId xmlns:a16="http://schemas.microsoft.com/office/drawing/2014/main" id="{0E72C4ED-28F7-42E6-8864-1A1D21C50E4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98299" y="4958434"/>
              <a:ext cx="12700" cy="1106426"/>
            </a:xfrm>
            <a:prstGeom prst="bentConnector3">
              <a:avLst>
                <a:gd name="adj1" fmla="val 8660378"/>
              </a:avLst>
            </a:prstGeom>
            <a:ln w="762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9" name="圖片 218">
              <a:extLst>
                <a:ext uri="{FF2B5EF4-FFF2-40B4-BE49-F238E27FC236}">
                  <a16:creationId xmlns:a16="http://schemas.microsoft.com/office/drawing/2014/main" id="{1C79DC81-A675-41EE-AF25-CF9452144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97962" y="5778282"/>
              <a:ext cx="670618" cy="207282"/>
            </a:xfrm>
            <a:prstGeom prst="rect">
              <a:avLst/>
            </a:prstGeom>
          </p:spPr>
        </p:pic>
        <p:sp>
          <p:nvSpPr>
            <p:cNvPr id="220" name="文字方塊 219">
              <a:extLst>
                <a:ext uri="{FF2B5EF4-FFF2-40B4-BE49-F238E27FC236}">
                  <a16:creationId xmlns:a16="http://schemas.microsoft.com/office/drawing/2014/main" id="{34A4E7D2-5F6D-4179-882E-1BDDD9D4419B}"/>
                </a:ext>
              </a:extLst>
            </p:cNvPr>
            <p:cNvSpPr txBox="1"/>
            <p:nvPr/>
          </p:nvSpPr>
          <p:spPr>
            <a:xfrm flipH="1">
              <a:off x="1542626" y="5444489"/>
              <a:ext cx="901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10MHz</a:t>
              </a:r>
              <a:endParaRPr lang="zh-TW" altLang="en-US" dirty="0"/>
            </a:p>
          </p:txBody>
        </p:sp>
        <p:pic>
          <p:nvPicPr>
            <p:cNvPr id="284" name="圖片 283">
              <a:extLst>
                <a:ext uri="{FF2B5EF4-FFF2-40B4-BE49-F238E27FC236}">
                  <a16:creationId xmlns:a16="http://schemas.microsoft.com/office/drawing/2014/main" id="{E882FFA3-1683-493F-9D24-866920570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56" b="98590" l="9941" r="89975">
                          <a14:foregroundMark x1="20770" y1="19741" x2="25296" y2="13931"/>
                          <a14:foregroundMark x1="25296" y1="13931" x2="39002" y2="12972"/>
                          <a14:foregroundMark x1="39002" y1="12972" x2="46574" y2="12972"/>
                          <a14:foregroundMark x1="46574" y1="12972" x2="57445" y2="12183"/>
                          <a14:foregroundMark x1="57445" y1="12183" x2="63240" y2="12183"/>
                          <a14:foregroundMark x1="63240" y1="12183" x2="68909" y2="11957"/>
                          <a14:foregroundMark x1="68909" y1="11957" x2="77496" y2="11957"/>
                          <a14:foregroundMark x1="21277" y1="4005" x2="44797" y2="4681"/>
                          <a14:foregroundMark x1="44797" y1="4681" x2="50804" y2="4512"/>
                          <a14:foregroundMark x1="50804" y1="4512" x2="80034" y2="5922"/>
                          <a14:foregroundMark x1="84010" y1="76481" x2="84010" y2="83644"/>
                          <a14:foregroundMark x1="84010" y1="83644" x2="82487" y2="90581"/>
                          <a14:foregroundMark x1="82487" y1="90581" x2="77750" y2="94755"/>
                          <a14:foregroundMark x1="77750" y1="94755" x2="20305" y2="94642"/>
                          <a14:foregroundMark x1="20305" y1="94642" x2="16836" y2="91596"/>
                          <a14:foregroundMark x1="22124" y1="88156" x2="23519" y2="81162"/>
                          <a14:foregroundMark x1="23519" y1="81162" x2="27961" y2="85166"/>
                          <a14:foregroundMark x1="27961" y1="85166" x2="26904" y2="87310"/>
                          <a14:foregroundMark x1="47293" y1="98590" x2="54822" y2="97744"/>
                          <a14:foregroundMark x1="54188" y1="81275" x2="54822" y2="83023"/>
                          <a14:foregroundMark x1="53976" y1="83926" x2="54738" y2="82910"/>
                          <a14:foregroundMark x1="62563" y1="83531" x2="62860" y2="827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2401069" y="3569933"/>
              <a:ext cx="1087747" cy="815810"/>
            </a:xfrm>
            <a:prstGeom prst="rect">
              <a:avLst/>
            </a:prstGeom>
          </p:spPr>
        </p:pic>
        <p:pic>
          <p:nvPicPr>
            <p:cNvPr id="285" name="圖片 284">
              <a:extLst>
                <a:ext uri="{FF2B5EF4-FFF2-40B4-BE49-F238E27FC236}">
                  <a16:creationId xmlns:a16="http://schemas.microsoft.com/office/drawing/2014/main" id="{DFEC4EFD-8514-4935-A54A-4DEC87335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56" b="98590" l="9941" r="89975">
                          <a14:foregroundMark x1="20770" y1="19741" x2="25296" y2="13931"/>
                          <a14:foregroundMark x1="25296" y1="13931" x2="39002" y2="12972"/>
                          <a14:foregroundMark x1="39002" y1="12972" x2="46574" y2="12972"/>
                          <a14:foregroundMark x1="46574" y1="12972" x2="57445" y2="12183"/>
                          <a14:foregroundMark x1="57445" y1="12183" x2="63240" y2="12183"/>
                          <a14:foregroundMark x1="63240" y1="12183" x2="68909" y2="11957"/>
                          <a14:foregroundMark x1="68909" y1="11957" x2="77496" y2="11957"/>
                          <a14:foregroundMark x1="21277" y1="4005" x2="44797" y2="4681"/>
                          <a14:foregroundMark x1="44797" y1="4681" x2="50804" y2="4512"/>
                          <a14:foregroundMark x1="50804" y1="4512" x2="80034" y2="5922"/>
                          <a14:foregroundMark x1="84010" y1="76481" x2="84010" y2="83644"/>
                          <a14:foregroundMark x1="84010" y1="83644" x2="82487" y2="90581"/>
                          <a14:foregroundMark x1="82487" y1="90581" x2="77750" y2="94755"/>
                          <a14:foregroundMark x1="77750" y1="94755" x2="20305" y2="94642"/>
                          <a14:foregroundMark x1="20305" y1="94642" x2="16836" y2="91596"/>
                          <a14:foregroundMark x1="22124" y1="88156" x2="23519" y2="81162"/>
                          <a14:foregroundMark x1="23519" y1="81162" x2="27961" y2="85166"/>
                          <a14:foregroundMark x1="27961" y1="85166" x2="26904" y2="87310"/>
                          <a14:foregroundMark x1="47293" y1="98590" x2="54822" y2="97744"/>
                          <a14:foregroundMark x1="54188" y1="81275" x2="54822" y2="83023"/>
                          <a14:foregroundMark x1="53976" y1="83926" x2="54738" y2="82910"/>
                          <a14:foregroundMark x1="62563" y1="83531" x2="62860" y2="827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176995" y="4703640"/>
              <a:ext cx="1087747" cy="815810"/>
            </a:xfrm>
            <a:prstGeom prst="rect">
              <a:avLst/>
            </a:prstGeom>
          </p:spPr>
        </p:pic>
        <p:pic>
          <p:nvPicPr>
            <p:cNvPr id="286" name="圖片 285">
              <a:extLst>
                <a:ext uri="{FF2B5EF4-FFF2-40B4-BE49-F238E27FC236}">
                  <a16:creationId xmlns:a16="http://schemas.microsoft.com/office/drawing/2014/main" id="{0220AC6B-7CB6-4744-8EE6-97AC01683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56" b="98590" l="9941" r="89975">
                          <a14:foregroundMark x1="20770" y1="19741" x2="25296" y2="13931"/>
                          <a14:foregroundMark x1="25296" y1="13931" x2="39002" y2="12972"/>
                          <a14:foregroundMark x1="39002" y1="12972" x2="46574" y2="12972"/>
                          <a14:foregroundMark x1="46574" y1="12972" x2="57445" y2="12183"/>
                          <a14:foregroundMark x1="57445" y1="12183" x2="63240" y2="12183"/>
                          <a14:foregroundMark x1="63240" y1="12183" x2="68909" y2="11957"/>
                          <a14:foregroundMark x1="68909" y1="11957" x2="77496" y2="11957"/>
                          <a14:foregroundMark x1="21277" y1="4005" x2="44797" y2="4681"/>
                          <a14:foregroundMark x1="44797" y1="4681" x2="50804" y2="4512"/>
                          <a14:foregroundMark x1="50804" y1="4512" x2="80034" y2="5922"/>
                          <a14:foregroundMark x1="84010" y1="76481" x2="84010" y2="83644"/>
                          <a14:foregroundMark x1="84010" y1="83644" x2="82487" y2="90581"/>
                          <a14:foregroundMark x1="82487" y1="90581" x2="77750" y2="94755"/>
                          <a14:foregroundMark x1="77750" y1="94755" x2="20305" y2="94642"/>
                          <a14:foregroundMark x1="20305" y1="94642" x2="16836" y2="91596"/>
                          <a14:foregroundMark x1="22124" y1="88156" x2="23519" y2="81162"/>
                          <a14:foregroundMark x1="23519" y1="81162" x2="27961" y2="85166"/>
                          <a14:foregroundMark x1="27961" y1="85166" x2="26904" y2="87310"/>
                          <a14:foregroundMark x1="47293" y1="98590" x2="54822" y2="97744"/>
                          <a14:foregroundMark x1="54188" y1="81275" x2="54822" y2="83023"/>
                          <a14:foregroundMark x1="53976" y1="83926" x2="54738" y2="82910"/>
                          <a14:foregroundMark x1="62563" y1="83531" x2="62860" y2="827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193587" y="5872404"/>
              <a:ext cx="1087747" cy="815810"/>
            </a:xfrm>
            <a:prstGeom prst="rect">
              <a:avLst/>
            </a:prstGeom>
          </p:spPr>
        </p:pic>
      </p:grp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C69AED2-1935-48FB-B80C-DC3C1C1B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55" name="箭號: 五邊形 54">
            <a:extLst>
              <a:ext uri="{FF2B5EF4-FFF2-40B4-BE49-F238E27FC236}">
                <a16:creationId xmlns:a16="http://schemas.microsoft.com/office/drawing/2014/main" id="{98201295-060B-4A66-9FA8-ACBE322E0238}"/>
              </a:ext>
            </a:extLst>
          </p:cNvPr>
          <p:cNvSpPr/>
          <p:nvPr/>
        </p:nvSpPr>
        <p:spPr>
          <a:xfrm>
            <a:off x="0" y="226398"/>
            <a:ext cx="7417468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Muon Tracker Board (MTB)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EAB0851-AB2F-499F-842A-84C53457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sp>
        <p:nvSpPr>
          <p:cNvPr id="54" name="投影片編號版面配置區 7">
            <a:extLst>
              <a:ext uri="{FF2B5EF4-FFF2-40B4-BE49-F238E27FC236}">
                <a16:creationId xmlns:a16="http://schemas.microsoft.com/office/drawing/2014/main" id="{1F574421-D426-490D-852A-FBB5D827070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400" kern="1200">
                <a:solidFill>
                  <a:srgbClr val="9966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1200" smtClean="0">
                <a:solidFill>
                  <a:schemeClr val="bg1">
                    <a:lumMod val="65000"/>
                  </a:schemeClr>
                </a:solidFill>
              </a:rPr>
              <a:pPr/>
              <a:t>5</a:t>
            </a:fld>
            <a:endParaRPr lang="zh-TW" altLang="en-US" sz="12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28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箭號: 五邊形 208">
            <a:extLst>
              <a:ext uri="{FF2B5EF4-FFF2-40B4-BE49-F238E27FC236}">
                <a16:creationId xmlns:a16="http://schemas.microsoft.com/office/drawing/2014/main" id="{B5976878-455E-4812-9B98-0BBBDE9E8B7B}"/>
              </a:ext>
            </a:extLst>
          </p:cNvPr>
          <p:cNvSpPr/>
          <p:nvPr/>
        </p:nvSpPr>
        <p:spPr>
          <a:xfrm>
            <a:off x="-1" y="0"/>
            <a:ext cx="82296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208" name="箭號: 五邊形 207">
            <a:extLst>
              <a:ext uri="{FF2B5EF4-FFF2-40B4-BE49-F238E27FC236}">
                <a16:creationId xmlns:a16="http://schemas.microsoft.com/office/drawing/2014/main" id="{78B5F1B5-6BB2-412E-AAFF-6B0E3DE0818C}"/>
              </a:ext>
            </a:extLst>
          </p:cNvPr>
          <p:cNvSpPr/>
          <p:nvPr/>
        </p:nvSpPr>
        <p:spPr>
          <a:xfrm>
            <a:off x="0" y="226398"/>
            <a:ext cx="7417468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Set Up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FF97354-667E-4B54-9080-6F6AD7941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033F85-1222-4751-BCF2-9D7FF7E40ED5}"/>
              </a:ext>
            </a:extLst>
          </p:cNvPr>
          <p:cNvSpPr/>
          <p:nvPr/>
        </p:nvSpPr>
        <p:spPr>
          <a:xfrm>
            <a:off x="4446701" y="3363815"/>
            <a:ext cx="900000" cy="5847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Master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BEAEBAA-8C0C-473F-BA5F-C2155CF091ED}"/>
              </a:ext>
            </a:extLst>
          </p:cNvPr>
          <p:cNvSpPr/>
          <p:nvPr/>
        </p:nvSpPr>
        <p:spPr>
          <a:xfrm>
            <a:off x="6379789" y="3363815"/>
            <a:ext cx="900000" cy="584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88F3167-1F76-4061-AA91-3591251AF280}"/>
              </a:ext>
            </a:extLst>
          </p:cNvPr>
          <p:cNvSpPr/>
          <p:nvPr/>
        </p:nvSpPr>
        <p:spPr>
          <a:xfrm>
            <a:off x="5156683" y="4439783"/>
            <a:ext cx="90000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43FCCD8-6BEF-4E97-8BC1-FA59BB3DBEC8}"/>
              </a:ext>
            </a:extLst>
          </p:cNvPr>
          <p:cNvSpPr/>
          <p:nvPr/>
        </p:nvSpPr>
        <p:spPr>
          <a:xfrm>
            <a:off x="5156683" y="5069824"/>
            <a:ext cx="90000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ABA5571-7F4A-4DA8-A61F-F3632DCEF125}"/>
              </a:ext>
            </a:extLst>
          </p:cNvPr>
          <p:cNvSpPr/>
          <p:nvPr/>
        </p:nvSpPr>
        <p:spPr>
          <a:xfrm>
            <a:off x="5156683" y="5699865"/>
            <a:ext cx="90000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cxnSp>
        <p:nvCxnSpPr>
          <p:cNvPr id="57" name="接點: 肘形 56">
            <a:extLst>
              <a:ext uri="{FF2B5EF4-FFF2-40B4-BE49-F238E27FC236}">
                <a16:creationId xmlns:a16="http://schemas.microsoft.com/office/drawing/2014/main" id="{454DBC27-B71E-45D5-8782-F8088D4A607B}"/>
              </a:ext>
            </a:extLst>
          </p:cNvPr>
          <p:cNvCxnSpPr>
            <a:cxnSpLocks/>
            <a:endCxn id="39" idx="1"/>
          </p:cNvCxnSpPr>
          <p:nvPr/>
        </p:nvCxnSpPr>
        <p:spPr>
          <a:xfrm rot="16200000" flipH="1">
            <a:off x="4546192" y="4121680"/>
            <a:ext cx="783582" cy="437399"/>
          </a:xfrm>
          <a:prstGeom prst="bentConnector2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接點: 肘形 62">
            <a:extLst>
              <a:ext uri="{FF2B5EF4-FFF2-40B4-BE49-F238E27FC236}">
                <a16:creationId xmlns:a16="http://schemas.microsoft.com/office/drawing/2014/main" id="{BD076DDA-5FA0-430E-88B3-6061A1F68D02}"/>
              </a:ext>
            </a:extLst>
          </p:cNvPr>
          <p:cNvCxnSpPr>
            <a:cxnSpLocks/>
            <a:endCxn id="40" idx="1"/>
          </p:cNvCxnSpPr>
          <p:nvPr/>
        </p:nvCxnSpPr>
        <p:spPr>
          <a:xfrm rot="16200000" flipH="1">
            <a:off x="4231172" y="4436701"/>
            <a:ext cx="1413622" cy="437400"/>
          </a:xfrm>
          <a:prstGeom prst="bentConnector2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4000F31D-DD4C-4D1D-BC0D-2A0D62BD2E07}"/>
              </a:ext>
            </a:extLst>
          </p:cNvPr>
          <p:cNvCxnSpPr>
            <a:cxnSpLocks/>
            <a:endCxn id="41" idx="1"/>
          </p:cNvCxnSpPr>
          <p:nvPr/>
        </p:nvCxnSpPr>
        <p:spPr>
          <a:xfrm rot="16200000" flipH="1">
            <a:off x="3916151" y="4751721"/>
            <a:ext cx="2043664" cy="437399"/>
          </a:xfrm>
          <a:prstGeom prst="bentConnector2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>
            <a:extLst>
              <a:ext uri="{FF2B5EF4-FFF2-40B4-BE49-F238E27FC236}">
                <a16:creationId xmlns:a16="http://schemas.microsoft.com/office/drawing/2014/main" id="{8D323C16-B77E-4D99-85FC-6EE747782C12}"/>
              </a:ext>
            </a:extLst>
          </p:cNvPr>
          <p:cNvSpPr/>
          <p:nvPr/>
        </p:nvSpPr>
        <p:spPr>
          <a:xfrm>
            <a:off x="7093828" y="4475499"/>
            <a:ext cx="90000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4A8E5511-8584-48BA-8A83-A25AAF0E73BF}"/>
              </a:ext>
            </a:extLst>
          </p:cNvPr>
          <p:cNvSpPr/>
          <p:nvPr/>
        </p:nvSpPr>
        <p:spPr>
          <a:xfrm>
            <a:off x="7093828" y="5105540"/>
            <a:ext cx="90000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40EDFA4B-2F3E-4AF8-A097-84CC2874F93D}"/>
              </a:ext>
            </a:extLst>
          </p:cNvPr>
          <p:cNvSpPr/>
          <p:nvPr/>
        </p:nvSpPr>
        <p:spPr>
          <a:xfrm>
            <a:off x="7093828" y="5735581"/>
            <a:ext cx="90000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cxnSp>
        <p:nvCxnSpPr>
          <p:cNvPr id="74" name="接點: 肘形 73">
            <a:extLst>
              <a:ext uri="{FF2B5EF4-FFF2-40B4-BE49-F238E27FC236}">
                <a16:creationId xmlns:a16="http://schemas.microsoft.com/office/drawing/2014/main" id="{518ADC59-D866-4A29-B2EF-3124B6939B75}"/>
              </a:ext>
            </a:extLst>
          </p:cNvPr>
          <p:cNvCxnSpPr>
            <a:cxnSpLocks/>
            <a:endCxn id="71" idx="1"/>
          </p:cNvCxnSpPr>
          <p:nvPr/>
        </p:nvCxnSpPr>
        <p:spPr>
          <a:xfrm rot="16200000" flipH="1">
            <a:off x="6483337" y="4157396"/>
            <a:ext cx="783582" cy="437399"/>
          </a:xfrm>
          <a:prstGeom prst="bentConnector2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接點: 肘形 74">
            <a:extLst>
              <a:ext uri="{FF2B5EF4-FFF2-40B4-BE49-F238E27FC236}">
                <a16:creationId xmlns:a16="http://schemas.microsoft.com/office/drawing/2014/main" id="{AF8E641C-B67C-4617-B3F4-973FE87E93D9}"/>
              </a:ext>
            </a:extLst>
          </p:cNvPr>
          <p:cNvCxnSpPr>
            <a:cxnSpLocks/>
            <a:endCxn id="72" idx="1"/>
          </p:cNvCxnSpPr>
          <p:nvPr/>
        </p:nvCxnSpPr>
        <p:spPr>
          <a:xfrm rot="16200000" flipH="1">
            <a:off x="6168317" y="4472417"/>
            <a:ext cx="1413622" cy="437400"/>
          </a:xfrm>
          <a:prstGeom prst="bentConnector2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04A1B054-DBD9-469F-B09D-8FAE49780541}"/>
              </a:ext>
            </a:extLst>
          </p:cNvPr>
          <p:cNvCxnSpPr>
            <a:cxnSpLocks/>
            <a:endCxn id="73" idx="1"/>
          </p:cNvCxnSpPr>
          <p:nvPr/>
        </p:nvCxnSpPr>
        <p:spPr>
          <a:xfrm rot="16200000" flipH="1">
            <a:off x="5853296" y="4787437"/>
            <a:ext cx="2043664" cy="437399"/>
          </a:xfrm>
          <a:prstGeom prst="bentConnector2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矩形 119">
            <a:extLst>
              <a:ext uri="{FF2B5EF4-FFF2-40B4-BE49-F238E27FC236}">
                <a16:creationId xmlns:a16="http://schemas.microsoft.com/office/drawing/2014/main" id="{FFFDEFE8-B132-4CB5-8F5B-C9618FA585C0}"/>
              </a:ext>
            </a:extLst>
          </p:cNvPr>
          <p:cNvSpPr/>
          <p:nvPr/>
        </p:nvSpPr>
        <p:spPr>
          <a:xfrm flipH="1">
            <a:off x="4366146" y="3227887"/>
            <a:ext cx="1810438" cy="318560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328EFF99-0875-44DA-9C63-D1AB4F5DAB82}"/>
              </a:ext>
            </a:extLst>
          </p:cNvPr>
          <p:cNvSpPr/>
          <p:nvPr/>
        </p:nvSpPr>
        <p:spPr>
          <a:xfrm flipH="1">
            <a:off x="6301480" y="3227886"/>
            <a:ext cx="1830308" cy="318560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38E871CD-D88D-440E-B71F-DA13254CA3DD}"/>
              </a:ext>
            </a:extLst>
          </p:cNvPr>
          <p:cNvSpPr/>
          <p:nvPr/>
        </p:nvSpPr>
        <p:spPr>
          <a:xfrm>
            <a:off x="8329879" y="3363815"/>
            <a:ext cx="900000" cy="584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E843359E-8759-462F-A75A-F8A57E3E05CB}"/>
              </a:ext>
            </a:extLst>
          </p:cNvPr>
          <p:cNvSpPr/>
          <p:nvPr/>
        </p:nvSpPr>
        <p:spPr>
          <a:xfrm>
            <a:off x="9043918" y="4475499"/>
            <a:ext cx="90000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52FA2264-F818-4CD2-8D9D-B2CB5ED61E31}"/>
              </a:ext>
            </a:extLst>
          </p:cNvPr>
          <p:cNvSpPr/>
          <p:nvPr/>
        </p:nvSpPr>
        <p:spPr>
          <a:xfrm>
            <a:off x="9043918" y="5105540"/>
            <a:ext cx="90000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81636313-2665-4169-ADBE-C7619C16D084}"/>
              </a:ext>
            </a:extLst>
          </p:cNvPr>
          <p:cNvSpPr/>
          <p:nvPr/>
        </p:nvSpPr>
        <p:spPr>
          <a:xfrm>
            <a:off x="9043918" y="5735581"/>
            <a:ext cx="90000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cxnSp>
        <p:nvCxnSpPr>
          <p:cNvPr id="134" name="接點: 肘形 133">
            <a:extLst>
              <a:ext uri="{FF2B5EF4-FFF2-40B4-BE49-F238E27FC236}">
                <a16:creationId xmlns:a16="http://schemas.microsoft.com/office/drawing/2014/main" id="{D2D0FC67-E70F-4590-B674-F43F24637A2D}"/>
              </a:ext>
            </a:extLst>
          </p:cNvPr>
          <p:cNvCxnSpPr>
            <a:cxnSpLocks/>
            <a:endCxn id="131" idx="1"/>
          </p:cNvCxnSpPr>
          <p:nvPr/>
        </p:nvCxnSpPr>
        <p:spPr>
          <a:xfrm rot="16200000" flipH="1">
            <a:off x="8433427" y="4157396"/>
            <a:ext cx="783582" cy="437399"/>
          </a:xfrm>
          <a:prstGeom prst="bentConnector2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接點: 肘形 134">
            <a:extLst>
              <a:ext uri="{FF2B5EF4-FFF2-40B4-BE49-F238E27FC236}">
                <a16:creationId xmlns:a16="http://schemas.microsoft.com/office/drawing/2014/main" id="{6F534BE6-5933-4356-A92B-1F5ACA47500D}"/>
              </a:ext>
            </a:extLst>
          </p:cNvPr>
          <p:cNvCxnSpPr>
            <a:cxnSpLocks/>
            <a:endCxn id="132" idx="1"/>
          </p:cNvCxnSpPr>
          <p:nvPr/>
        </p:nvCxnSpPr>
        <p:spPr>
          <a:xfrm rot="16200000" flipH="1">
            <a:off x="8118407" y="4472417"/>
            <a:ext cx="1413622" cy="437400"/>
          </a:xfrm>
          <a:prstGeom prst="bentConnector2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接點: 肘形 135">
            <a:extLst>
              <a:ext uri="{FF2B5EF4-FFF2-40B4-BE49-F238E27FC236}">
                <a16:creationId xmlns:a16="http://schemas.microsoft.com/office/drawing/2014/main" id="{C20310FF-96F0-44B9-8ED7-0182B3685C92}"/>
              </a:ext>
            </a:extLst>
          </p:cNvPr>
          <p:cNvCxnSpPr>
            <a:cxnSpLocks/>
            <a:endCxn id="133" idx="1"/>
          </p:cNvCxnSpPr>
          <p:nvPr/>
        </p:nvCxnSpPr>
        <p:spPr>
          <a:xfrm rot="16200000" flipH="1">
            <a:off x="7803386" y="4787437"/>
            <a:ext cx="2043664" cy="437399"/>
          </a:xfrm>
          <a:prstGeom prst="bentConnector2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 137">
            <a:extLst>
              <a:ext uri="{FF2B5EF4-FFF2-40B4-BE49-F238E27FC236}">
                <a16:creationId xmlns:a16="http://schemas.microsoft.com/office/drawing/2014/main" id="{522FF332-C747-4A77-8BAF-EC7B8C3C6B7A}"/>
              </a:ext>
            </a:extLst>
          </p:cNvPr>
          <p:cNvSpPr/>
          <p:nvPr/>
        </p:nvSpPr>
        <p:spPr>
          <a:xfrm flipH="1">
            <a:off x="8251570" y="3227886"/>
            <a:ext cx="1826892" cy="318560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8E51A60A-69F1-49A5-8C3C-2685ABE8458A}"/>
              </a:ext>
            </a:extLst>
          </p:cNvPr>
          <p:cNvSpPr/>
          <p:nvPr/>
        </p:nvSpPr>
        <p:spPr>
          <a:xfrm>
            <a:off x="10235081" y="3363815"/>
            <a:ext cx="900000" cy="584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FC529A28-3CD2-4430-8E45-C685CC8A648F}"/>
              </a:ext>
            </a:extLst>
          </p:cNvPr>
          <p:cNvSpPr/>
          <p:nvPr/>
        </p:nvSpPr>
        <p:spPr>
          <a:xfrm>
            <a:off x="10949120" y="4475499"/>
            <a:ext cx="90000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24C9A09F-F7E9-4762-BD2B-A9D94F93260A}"/>
              </a:ext>
            </a:extLst>
          </p:cNvPr>
          <p:cNvSpPr/>
          <p:nvPr/>
        </p:nvSpPr>
        <p:spPr>
          <a:xfrm>
            <a:off x="10949120" y="5105540"/>
            <a:ext cx="90000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198B495C-9918-4F51-943B-F09BB3408A71}"/>
              </a:ext>
            </a:extLst>
          </p:cNvPr>
          <p:cNvSpPr/>
          <p:nvPr/>
        </p:nvSpPr>
        <p:spPr>
          <a:xfrm>
            <a:off x="10949120" y="5735581"/>
            <a:ext cx="900000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Slave</a:t>
            </a:r>
            <a:endParaRPr lang="zh-TW" altLang="en-US" dirty="0"/>
          </a:p>
        </p:txBody>
      </p:sp>
      <p:cxnSp>
        <p:nvCxnSpPr>
          <p:cNvPr id="143" name="接點: 肘形 142">
            <a:extLst>
              <a:ext uri="{FF2B5EF4-FFF2-40B4-BE49-F238E27FC236}">
                <a16:creationId xmlns:a16="http://schemas.microsoft.com/office/drawing/2014/main" id="{31EE4B4A-4341-4DB6-A779-5DDF2226D027}"/>
              </a:ext>
            </a:extLst>
          </p:cNvPr>
          <p:cNvCxnSpPr>
            <a:cxnSpLocks/>
            <a:endCxn id="140" idx="1"/>
          </p:cNvCxnSpPr>
          <p:nvPr/>
        </p:nvCxnSpPr>
        <p:spPr>
          <a:xfrm rot="16200000" flipH="1">
            <a:off x="10338629" y="4157396"/>
            <a:ext cx="783582" cy="437399"/>
          </a:xfrm>
          <a:prstGeom prst="bentConnector2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接點: 肘形 143">
            <a:extLst>
              <a:ext uri="{FF2B5EF4-FFF2-40B4-BE49-F238E27FC236}">
                <a16:creationId xmlns:a16="http://schemas.microsoft.com/office/drawing/2014/main" id="{D019D86A-3E68-492E-8CA3-C6AFC0843A65}"/>
              </a:ext>
            </a:extLst>
          </p:cNvPr>
          <p:cNvCxnSpPr>
            <a:cxnSpLocks/>
            <a:endCxn id="141" idx="1"/>
          </p:cNvCxnSpPr>
          <p:nvPr/>
        </p:nvCxnSpPr>
        <p:spPr>
          <a:xfrm rot="16200000" flipH="1">
            <a:off x="10023609" y="4472417"/>
            <a:ext cx="1413622" cy="437400"/>
          </a:xfrm>
          <a:prstGeom prst="bentConnector2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接點: 肘形 144">
            <a:extLst>
              <a:ext uri="{FF2B5EF4-FFF2-40B4-BE49-F238E27FC236}">
                <a16:creationId xmlns:a16="http://schemas.microsoft.com/office/drawing/2014/main" id="{87C75511-C1C0-4F0A-9832-86F8360B3EED}"/>
              </a:ext>
            </a:extLst>
          </p:cNvPr>
          <p:cNvCxnSpPr>
            <a:cxnSpLocks/>
            <a:endCxn id="142" idx="1"/>
          </p:cNvCxnSpPr>
          <p:nvPr/>
        </p:nvCxnSpPr>
        <p:spPr>
          <a:xfrm rot="16200000" flipH="1">
            <a:off x="9708588" y="4787437"/>
            <a:ext cx="2043664" cy="437399"/>
          </a:xfrm>
          <a:prstGeom prst="bentConnector2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 146">
            <a:extLst>
              <a:ext uri="{FF2B5EF4-FFF2-40B4-BE49-F238E27FC236}">
                <a16:creationId xmlns:a16="http://schemas.microsoft.com/office/drawing/2014/main" id="{6D970194-7B9B-45D3-AF7B-E349F9C2190A}"/>
              </a:ext>
            </a:extLst>
          </p:cNvPr>
          <p:cNvSpPr/>
          <p:nvPr/>
        </p:nvSpPr>
        <p:spPr>
          <a:xfrm flipH="1">
            <a:off x="10156771" y="3227886"/>
            <a:ext cx="1826891" cy="318560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45ECC2B1-8461-45B4-BEA5-CB9D7349448D}"/>
              </a:ext>
            </a:extLst>
          </p:cNvPr>
          <p:cNvSpPr txBox="1"/>
          <p:nvPr/>
        </p:nvSpPr>
        <p:spPr>
          <a:xfrm>
            <a:off x="9443881" y="3640043"/>
            <a:ext cx="61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2060"/>
                </a:solidFill>
              </a:rPr>
              <a:t>RJ45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1E54C027-F5E6-418B-B361-E20D9A447661}"/>
              </a:ext>
            </a:extLst>
          </p:cNvPr>
          <p:cNvSpPr txBox="1"/>
          <p:nvPr/>
        </p:nvSpPr>
        <p:spPr>
          <a:xfrm>
            <a:off x="4789154" y="4047818"/>
            <a:ext cx="50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B0F0"/>
                </a:solidFill>
              </a:rPr>
              <a:t>IDC</a:t>
            </a:r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730C442C-0D71-4297-B806-2BA5477EB15E}"/>
              </a:ext>
            </a:extLst>
          </p:cNvPr>
          <p:cNvSpPr txBox="1"/>
          <p:nvPr/>
        </p:nvSpPr>
        <p:spPr>
          <a:xfrm>
            <a:off x="6735299" y="4057080"/>
            <a:ext cx="50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B0F0"/>
                </a:solidFill>
              </a:rPr>
              <a:t>IDC</a:t>
            </a:r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AA99DE07-A215-4E6C-B09F-3E19738183F4}"/>
              </a:ext>
            </a:extLst>
          </p:cNvPr>
          <p:cNvSpPr txBox="1"/>
          <p:nvPr/>
        </p:nvSpPr>
        <p:spPr>
          <a:xfrm>
            <a:off x="8671224" y="4089977"/>
            <a:ext cx="50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B0F0"/>
                </a:solidFill>
              </a:rPr>
              <a:t>IDC</a:t>
            </a:r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41BAE5B2-EE6A-47E1-9304-146CB356A9A0}"/>
              </a:ext>
            </a:extLst>
          </p:cNvPr>
          <p:cNvSpPr txBox="1"/>
          <p:nvPr/>
        </p:nvSpPr>
        <p:spPr>
          <a:xfrm>
            <a:off x="10629846" y="4089977"/>
            <a:ext cx="50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B0F0"/>
                </a:solidFill>
              </a:rPr>
              <a:t>IDC</a:t>
            </a:r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154" name="文字方塊 153">
            <a:extLst>
              <a:ext uri="{FF2B5EF4-FFF2-40B4-BE49-F238E27FC236}">
                <a16:creationId xmlns:a16="http://schemas.microsoft.com/office/drawing/2014/main" id="{0ADB9166-C592-40C4-8A39-241E1453F7FE}"/>
              </a:ext>
            </a:extLst>
          </p:cNvPr>
          <p:cNvSpPr txBox="1"/>
          <p:nvPr/>
        </p:nvSpPr>
        <p:spPr>
          <a:xfrm>
            <a:off x="4252541" y="2841367"/>
            <a:ext cx="61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</a:rPr>
              <a:t>L1</a:t>
            </a:r>
            <a:endParaRPr lang="zh-TW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8" name="圖片 157">
            <a:extLst>
              <a:ext uri="{FF2B5EF4-FFF2-40B4-BE49-F238E27FC236}">
                <a16:creationId xmlns:a16="http://schemas.microsoft.com/office/drawing/2014/main" id="{E49CFC5B-EF1F-47AA-B2F8-A57ECB2BE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" t="2123" r="25245" b="3477"/>
          <a:stretch/>
        </p:blipFill>
        <p:spPr>
          <a:xfrm rot="5400000">
            <a:off x="358559" y="3196614"/>
            <a:ext cx="3185605" cy="3239706"/>
          </a:xfrm>
          <a:prstGeom prst="rect">
            <a:avLst/>
          </a:prstGeom>
          <a:ln w="28575">
            <a:noFill/>
            <a:prstDash val="sysDash"/>
          </a:ln>
          <a:effectLst>
            <a:softEdge rad="112500"/>
          </a:effectLst>
        </p:spPr>
      </p:pic>
      <p:sp>
        <p:nvSpPr>
          <p:cNvPr id="163" name="矩形 162">
            <a:extLst>
              <a:ext uri="{FF2B5EF4-FFF2-40B4-BE49-F238E27FC236}">
                <a16:creationId xmlns:a16="http://schemas.microsoft.com/office/drawing/2014/main" id="{2B0F990D-038A-4634-BD4A-EE035FA50C63}"/>
              </a:ext>
            </a:extLst>
          </p:cNvPr>
          <p:cNvSpPr/>
          <p:nvPr/>
        </p:nvSpPr>
        <p:spPr>
          <a:xfrm flipH="1">
            <a:off x="315066" y="3227886"/>
            <a:ext cx="3239706" cy="318138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5" name="文字方塊 164">
            <a:extLst>
              <a:ext uri="{FF2B5EF4-FFF2-40B4-BE49-F238E27FC236}">
                <a16:creationId xmlns:a16="http://schemas.microsoft.com/office/drawing/2014/main" id="{3DEB0F01-4243-4C80-BC98-05CE5AF21111}"/>
              </a:ext>
            </a:extLst>
          </p:cNvPr>
          <p:cNvSpPr txBox="1"/>
          <p:nvPr/>
        </p:nvSpPr>
        <p:spPr>
          <a:xfrm>
            <a:off x="596797" y="952754"/>
            <a:ext cx="5398561" cy="2259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altLang="zh-TW" sz="2000" dirty="0">
                <a:solidFill>
                  <a:srgbClr val="FF0000"/>
                </a:solidFill>
              </a:rPr>
              <a:t>1*Master </a:t>
            </a:r>
            <a:r>
              <a:rPr lang="en-US" altLang="zh-TW" sz="2000" dirty="0"/>
              <a:t>+ </a:t>
            </a:r>
            <a:r>
              <a:rPr lang="en-US" altLang="zh-TW" sz="2000" dirty="0">
                <a:solidFill>
                  <a:srgbClr val="00B050"/>
                </a:solidFill>
              </a:rPr>
              <a:t>15*Slave </a:t>
            </a:r>
            <a:r>
              <a:rPr lang="en-US" altLang="zh-TW" sz="2000" dirty="0"/>
              <a:t>: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4 MTB layers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Each layer :</a:t>
            </a:r>
          </a:p>
          <a:p>
            <a:pPr marL="800100" lvl="1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2x2 MTB = 8x8 channels</a:t>
            </a:r>
          </a:p>
          <a:p>
            <a:pPr marL="800100" lvl="1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40cm x 40cm area</a:t>
            </a:r>
          </a:p>
          <a:p>
            <a:pPr marL="800100" lvl="1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50cm pitch</a:t>
            </a:r>
          </a:p>
        </p:txBody>
      </p:sp>
      <p:pic>
        <p:nvPicPr>
          <p:cNvPr id="167" name="圖形 166" descr="膝上型電腦">
            <a:extLst>
              <a:ext uri="{FF2B5EF4-FFF2-40B4-BE49-F238E27FC236}">
                <a16:creationId xmlns:a16="http://schemas.microsoft.com/office/drawing/2014/main" id="{E9DC443E-8E31-4FC0-B9B5-F7489FBEA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9903" y="4371942"/>
            <a:ext cx="914400" cy="914400"/>
          </a:xfrm>
          <a:prstGeom prst="rect">
            <a:avLst/>
          </a:prstGeom>
        </p:spPr>
      </p:pic>
      <p:cxnSp>
        <p:nvCxnSpPr>
          <p:cNvPr id="172" name="直線單箭頭接點 171">
            <a:extLst>
              <a:ext uri="{FF2B5EF4-FFF2-40B4-BE49-F238E27FC236}">
                <a16:creationId xmlns:a16="http://schemas.microsoft.com/office/drawing/2014/main" id="{93FE05C5-D8BA-4B7C-8E6D-FBF8934621C7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5346701" y="3656203"/>
            <a:ext cx="1033088" cy="0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132E5A64-D875-44E2-A242-B065A8FB4AAF}"/>
              </a:ext>
            </a:extLst>
          </p:cNvPr>
          <p:cNvSpPr txBox="1"/>
          <p:nvPr/>
        </p:nvSpPr>
        <p:spPr>
          <a:xfrm>
            <a:off x="5564221" y="3640043"/>
            <a:ext cx="61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2060"/>
                </a:solidFill>
              </a:rPr>
              <a:t>RJ45</a:t>
            </a:r>
            <a:endParaRPr lang="zh-TW" altLang="en-US" dirty="0">
              <a:solidFill>
                <a:srgbClr val="002060"/>
              </a:solidFill>
            </a:endParaRPr>
          </a:p>
        </p:txBody>
      </p:sp>
      <p:cxnSp>
        <p:nvCxnSpPr>
          <p:cNvPr id="174" name="直線單箭頭接點 173">
            <a:extLst>
              <a:ext uri="{FF2B5EF4-FFF2-40B4-BE49-F238E27FC236}">
                <a16:creationId xmlns:a16="http://schemas.microsoft.com/office/drawing/2014/main" id="{04E3EDAB-1D44-43B5-827B-9C7FF2B612B7}"/>
              </a:ext>
            </a:extLst>
          </p:cNvPr>
          <p:cNvCxnSpPr>
            <a:cxnSpLocks/>
            <a:endCxn id="130" idx="1"/>
          </p:cNvCxnSpPr>
          <p:nvPr/>
        </p:nvCxnSpPr>
        <p:spPr>
          <a:xfrm>
            <a:off x="7274096" y="3656202"/>
            <a:ext cx="1055783" cy="1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文字方塊 176">
            <a:extLst>
              <a:ext uri="{FF2B5EF4-FFF2-40B4-BE49-F238E27FC236}">
                <a16:creationId xmlns:a16="http://schemas.microsoft.com/office/drawing/2014/main" id="{B54CD0E9-17C5-41D0-A474-56B79E80CC3B}"/>
              </a:ext>
            </a:extLst>
          </p:cNvPr>
          <p:cNvSpPr txBox="1"/>
          <p:nvPr/>
        </p:nvSpPr>
        <p:spPr>
          <a:xfrm>
            <a:off x="7484127" y="3640043"/>
            <a:ext cx="61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2060"/>
                </a:solidFill>
              </a:rPr>
              <a:t>RJ45</a:t>
            </a:r>
            <a:endParaRPr lang="zh-TW" altLang="en-US" dirty="0">
              <a:solidFill>
                <a:srgbClr val="002060"/>
              </a:solidFill>
            </a:endParaRPr>
          </a:p>
        </p:txBody>
      </p:sp>
      <p:cxnSp>
        <p:nvCxnSpPr>
          <p:cNvPr id="178" name="直線單箭頭接點 177">
            <a:extLst>
              <a:ext uri="{FF2B5EF4-FFF2-40B4-BE49-F238E27FC236}">
                <a16:creationId xmlns:a16="http://schemas.microsoft.com/office/drawing/2014/main" id="{BE78D230-A988-4533-8852-E16BADB11E36}"/>
              </a:ext>
            </a:extLst>
          </p:cNvPr>
          <p:cNvCxnSpPr>
            <a:cxnSpLocks/>
            <a:stCxn id="130" idx="3"/>
            <a:endCxn id="139" idx="1"/>
          </p:cNvCxnSpPr>
          <p:nvPr/>
        </p:nvCxnSpPr>
        <p:spPr>
          <a:xfrm>
            <a:off x="9229879" y="3656203"/>
            <a:ext cx="1005202" cy="0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文字方塊 187">
            <a:extLst>
              <a:ext uri="{FF2B5EF4-FFF2-40B4-BE49-F238E27FC236}">
                <a16:creationId xmlns:a16="http://schemas.microsoft.com/office/drawing/2014/main" id="{A80E9505-C873-4381-A1FE-DF1AC0DA2E24}"/>
              </a:ext>
            </a:extLst>
          </p:cNvPr>
          <p:cNvSpPr txBox="1"/>
          <p:nvPr/>
        </p:nvSpPr>
        <p:spPr>
          <a:xfrm>
            <a:off x="6208495" y="2841367"/>
            <a:ext cx="61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</a:rPr>
              <a:t>L2</a:t>
            </a:r>
            <a:endParaRPr lang="zh-TW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9" name="文字方塊 188">
            <a:extLst>
              <a:ext uri="{FF2B5EF4-FFF2-40B4-BE49-F238E27FC236}">
                <a16:creationId xmlns:a16="http://schemas.microsoft.com/office/drawing/2014/main" id="{3375DE3D-5CF9-4108-A7F8-AA1E1A4081EA}"/>
              </a:ext>
            </a:extLst>
          </p:cNvPr>
          <p:cNvSpPr txBox="1"/>
          <p:nvPr/>
        </p:nvSpPr>
        <p:spPr>
          <a:xfrm>
            <a:off x="8139234" y="2841367"/>
            <a:ext cx="61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</a:rPr>
              <a:t>L3</a:t>
            </a:r>
            <a:endParaRPr lang="zh-TW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0" name="文字方塊 189">
            <a:extLst>
              <a:ext uri="{FF2B5EF4-FFF2-40B4-BE49-F238E27FC236}">
                <a16:creationId xmlns:a16="http://schemas.microsoft.com/office/drawing/2014/main" id="{F8D81881-641D-4D0B-B406-C0C1297967B0}"/>
              </a:ext>
            </a:extLst>
          </p:cNvPr>
          <p:cNvSpPr txBox="1"/>
          <p:nvPr/>
        </p:nvSpPr>
        <p:spPr>
          <a:xfrm>
            <a:off x="10055756" y="2841367"/>
            <a:ext cx="61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</a:rPr>
              <a:t>L4</a:t>
            </a:r>
            <a:endParaRPr lang="zh-TW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92" name="接點: 肘形 191">
            <a:extLst>
              <a:ext uri="{FF2B5EF4-FFF2-40B4-BE49-F238E27FC236}">
                <a16:creationId xmlns:a16="http://schemas.microsoft.com/office/drawing/2014/main" id="{AB1F9B2B-E974-4912-A863-78170BFEED71}"/>
              </a:ext>
            </a:extLst>
          </p:cNvPr>
          <p:cNvCxnSpPr>
            <a:stCxn id="167" idx="0"/>
            <a:endCxn id="5" idx="1"/>
          </p:cNvCxnSpPr>
          <p:nvPr/>
        </p:nvCxnSpPr>
        <p:spPr>
          <a:xfrm rot="5400000" flipH="1" flipV="1">
            <a:off x="3844033" y="3769274"/>
            <a:ext cx="715739" cy="489598"/>
          </a:xfrm>
          <a:prstGeom prst="bentConnector2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文字方塊 193">
            <a:extLst>
              <a:ext uri="{FF2B5EF4-FFF2-40B4-BE49-F238E27FC236}">
                <a16:creationId xmlns:a16="http://schemas.microsoft.com/office/drawing/2014/main" id="{6C4F0284-AE4B-4920-89CD-408B498D032E}"/>
              </a:ext>
            </a:extLst>
          </p:cNvPr>
          <p:cNvSpPr txBox="1"/>
          <p:nvPr/>
        </p:nvSpPr>
        <p:spPr>
          <a:xfrm>
            <a:off x="3957147" y="1355275"/>
            <a:ext cx="5398561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2 lead layers</a:t>
            </a:r>
          </a:p>
          <a:p>
            <a:pPr marL="800100" lvl="1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1cm thickness</a:t>
            </a:r>
          </a:p>
          <a:p>
            <a:pPr marL="800100" lvl="1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Before layer 3 and layer 4</a:t>
            </a:r>
          </a:p>
        </p:txBody>
      </p:sp>
      <p:grpSp>
        <p:nvGrpSpPr>
          <p:cNvPr id="731" name="群組 730">
            <a:extLst>
              <a:ext uri="{FF2B5EF4-FFF2-40B4-BE49-F238E27FC236}">
                <a16:creationId xmlns:a16="http://schemas.microsoft.com/office/drawing/2014/main" id="{823B8FA2-109A-4388-BBCB-9B540BC80296}"/>
              </a:ext>
            </a:extLst>
          </p:cNvPr>
          <p:cNvGrpSpPr/>
          <p:nvPr/>
        </p:nvGrpSpPr>
        <p:grpSpPr>
          <a:xfrm>
            <a:off x="8028201" y="327250"/>
            <a:ext cx="3768954" cy="2367811"/>
            <a:chOff x="8000709" y="315084"/>
            <a:chExt cx="3768954" cy="2367811"/>
          </a:xfrm>
        </p:grpSpPr>
        <p:grpSp>
          <p:nvGrpSpPr>
            <p:cNvPr id="587" name="群組 586">
              <a:extLst>
                <a:ext uri="{FF2B5EF4-FFF2-40B4-BE49-F238E27FC236}">
                  <a16:creationId xmlns:a16="http://schemas.microsoft.com/office/drawing/2014/main" id="{9EBC32BE-CE95-4C41-9459-B82EBE37ED68}"/>
                </a:ext>
              </a:extLst>
            </p:cNvPr>
            <p:cNvGrpSpPr/>
            <p:nvPr/>
          </p:nvGrpSpPr>
          <p:grpSpPr>
            <a:xfrm>
              <a:off x="10329663" y="315084"/>
              <a:ext cx="1440000" cy="1440000"/>
              <a:chOff x="923925" y="752475"/>
              <a:chExt cx="5342087" cy="5310457"/>
            </a:xfrm>
            <a:solidFill>
              <a:schemeClr val="tx1">
                <a:lumMod val="75000"/>
                <a:lumOff val="25000"/>
              </a:schemeClr>
            </a:solidFill>
            <a:scene3d>
              <a:camera prst="isometricLeftDown">
                <a:rot lat="1800000" lon="3300000" rev="0"/>
              </a:camera>
              <a:lightRig rig="threePt" dir="t"/>
            </a:scene3d>
          </p:grpSpPr>
          <p:sp>
            <p:nvSpPr>
              <p:cNvPr id="588" name="矩形 587">
                <a:extLst>
                  <a:ext uri="{FF2B5EF4-FFF2-40B4-BE49-F238E27FC236}">
                    <a16:creationId xmlns:a16="http://schemas.microsoft.com/office/drawing/2014/main" id="{9EAC30E2-B8F9-434C-A8BF-F3DE002F2330}"/>
                  </a:ext>
                </a:extLst>
              </p:cNvPr>
              <p:cNvSpPr/>
              <p:nvPr/>
            </p:nvSpPr>
            <p:spPr>
              <a:xfrm>
                <a:off x="92392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89" name="矩形 588">
                <a:extLst>
                  <a:ext uri="{FF2B5EF4-FFF2-40B4-BE49-F238E27FC236}">
                    <a16:creationId xmlns:a16="http://schemas.microsoft.com/office/drawing/2014/main" id="{5EA8810D-6FE3-4872-8EE7-BC9DE3C36C82}"/>
                  </a:ext>
                </a:extLst>
              </p:cNvPr>
              <p:cNvSpPr/>
              <p:nvPr/>
            </p:nvSpPr>
            <p:spPr>
              <a:xfrm>
                <a:off x="159067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0" name="矩形 589">
                <a:extLst>
                  <a:ext uri="{FF2B5EF4-FFF2-40B4-BE49-F238E27FC236}">
                    <a16:creationId xmlns:a16="http://schemas.microsoft.com/office/drawing/2014/main" id="{A3A15BAF-AEDA-43A9-938E-68F7A3A034F7}"/>
                  </a:ext>
                </a:extLst>
              </p:cNvPr>
              <p:cNvSpPr/>
              <p:nvPr/>
            </p:nvSpPr>
            <p:spPr>
              <a:xfrm>
                <a:off x="225742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1" name="矩形 590">
                <a:extLst>
                  <a:ext uri="{FF2B5EF4-FFF2-40B4-BE49-F238E27FC236}">
                    <a16:creationId xmlns:a16="http://schemas.microsoft.com/office/drawing/2014/main" id="{A7C11002-A3C9-4700-B496-52DD89DF8152}"/>
                  </a:ext>
                </a:extLst>
              </p:cNvPr>
              <p:cNvSpPr/>
              <p:nvPr/>
            </p:nvSpPr>
            <p:spPr>
              <a:xfrm>
                <a:off x="292417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2" name="矩形 591">
                <a:extLst>
                  <a:ext uri="{FF2B5EF4-FFF2-40B4-BE49-F238E27FC236}">
                    <a16:creationId xmlns:a16="http://schemas.microsoft.com/office/drawing/2014/main" id="{31A2FBC4-35EF-487A-A546-3744FE74AD43}"/>
                  </a:ext>
                </a:extLst>
              </p:cNvPr>
              <p:cNvSpPr/>
              <p:nvPr/>
            </p:nvSpPr>
            <p:spPr>
              <a:xfrm>
                <a:off x="92392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3" name="矩形 592">
                <a:extLst>
                  <a:ext uri="{FF2B5EF4-FFF2-40B4-BE49-F238E27FC236}">
                    <a16:creationId xmlns:a16="http://schemas.microsoft.com/office/drawing/2014/main" id="{31F021D8-1216-4B38-B222-851112A4B198}"/>
                  </a:ext>
                </a:extLst>
              </p:cNvPr>
              <p:cNvSpPr/>
              <p:nvPr/>
            </p:nvSpPr>
            <p:spPr>
              <a:xfrm>
                <a:off x="159067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4" name="矩形 593">
                <a:extLst>
                  <a:ext uri="{FF2B5EF4-FFF2-40B4-BE49-F238E27FC236}">
                    <a16:creationId xmlns:a16="http://schemas.microsoft.com/office/drawing/2014/main" id="{F8A535F0-88C7-45BD-9CB3-9AE07E22017D}"/>
                  </a:ext>
                </a:extLst>
              </p:cNvPr>
              <p:cNvSpPr/>
              <p:nvPr/>
            </p:nvSpPr>
            <p:spPr>
              <a:xfrm>
                <a:off x="225742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5" name="矩形 594">
                <a:extLst>
                  <a:ext uri="{FF2B5EF4-FFF2-40B4-BE49-F238E27FC236}">
                    <a16:creationId xmlns:a16="http://schemas.microsoft.com/office/drawing/2014/main" id="{7A79C0D9-E42B-4782-9E8B-ACFAF9847CAE}"/>
                  </a:ext>
                </a:extLst>
              </p:cNvPr>
              <p:cNvSpPr/>
              <p:nvPr/>
            </p:nvSpPr>
            <p:spPr>
              <a:xfrm>
                <a:off x="292417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6" name="矩形 595">
                <a:extLst>
                  <a:ext uri="{FF2B5EF4-FFF2-40B4-BE49-F238E27FC236}">
                    <a16:creationId xmlns:a16="http://schemas.microsoft.com/office/drawing/2014/main" id="{61301310-BAD9-44BD-ACAD-FBF0B2B3561D}"/>
                  </a:ext>
                </a:extLst>
              </p:cNvPr>
              <p:cNvSpPr/>
              <p:nvPr/>
            </p:nvSpPr>
            <p:spPr>
              <a:xfrm>
                <a:off x="92392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7" name="矩形 596">
                <a:extLst>
                  <a:ext uri="{FF2B5EF4-FFF2-40B4-BE49-F238E27FC236}">
                    <a16:creationId xmlns:a16="http://schemas.microsoft.com/office/drawing/2014/main" id="{60953C18-86EC-4C9F-A41F-E08269E61E8A}"/>
                  </a:ext>
                </a:extLst>
              </p:cNvPr>
              <p:cNvSpPr/>
              <p:nvPr/>
            </p:nvSpPr>
            <p:spPr>
              <a:xfrm>
                <a:off x="159067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8" name="矩形 597">
                <a:extLst>
                  <a:ext uri="{FF2B5EF4-FFF2-40B4-BE49-F238E27FC236}">
                    <a16:creationId xmlns:a16="http://schemas.microsoft.com/office/drawing/2014/main" id="{F1035D3A-A387-4375-93A1-E54CF1B74490}"/>
                  </a:ext>
                </a:extLst>
              </p:cNvPr>
              <p:cNvSpPr/>
              <p:nvPr/>
            </p:nvSpPr>
            <p:spPr>
              <a:xfrm>
                <a:off x="225742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9" name="矩形 598">
                <a:extLst>
                  <a:ext uri="{FF2B5EF4-FFF2-40B4-BE49-F238E27FC236}">
                    <a16:creationId xmlns:a16="http://schemas.microsoft.com/office/drawing/2014/main" id="{874F655A-71CA-46AB-A530-EE979AC4F039}"/>
                  </a:ext>
                </a:extLst>
              </p:cNvPr>
              <p:cNvSpPr/>
              <p:nvPr/>
            </p:nvSpPr>
            <p:spPr>
              <a:xfrm>
                <a:off x="292417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0" name="矩形 599">
                <a:extLst>
                  <a:ext uri="{FF2B5EF4-FFF2-40B4-BE49-F238E27FC236}">
                    <a16:creationId xmlns:a16="http://schemas.microsoft.com/office/drawing/2014/main" id="{022A81C8-891E-4D12-8A8F-A35DAC7C3C13}"/>
                  </a:ext>
                </a:extLst>
              </p:cNvPr>
              <p:cNvSpPr/>
              <p:nvPr/>
            </p:nvSpPr>
            <p:spPr>
              <a:xfrm>
                <a:off x="92392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1" name="矩形 600">
                <a:extLst>
                  <a:ext uri="{FF2B5EF4-FFF2-40B4-BE49-F238E27FC236}">
                    <a16:creationId xmlns:a16="http://schemas.microsoft.com/office/drawing/2014/main" id="{8D9C2C2A-1E9B-4602-900C-E30748510D37}"/>
                  </a:ext>
                </a:extLst>
              </p:cNvPr>
              <p:cNvSpPr/>
              <p:nvPr/>
            </p:nvSpPr>
            <p:spPr>
              <a:xfrm>
                <a:off x="159067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2" name="矩形 601">
                <a:extLst>
                  <a:ext uri="{FF2B5EF4-FFF2-40B4-BE49-F238E27FC236}">
                    <a16:creationId xmlns:a16="http://schemas.microsoft.com/office/drawing/2014/main" id="{A88B11CB-335F-4A90-B7EF-8CA3A5E78DD6}"/>
                  </a:ext>
                </a:extLst>
              </p:cNvPr>
              <p:cNvSpPr/>
              <p:nvPr/>
            </p:nvSpPr>
            <p:spPr>
              <a:xfrm>
                <a:off x="225742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3" name="矩形 602">
                <a:extLst>
                  <a:ext uri="{FF2B5EF4-FFF2-40B4-BE49-F238E27FC236}">
                    <a16:creationId xmlns:a16="http://schemas.microsoft.com/office/drawing/2014/main" id="{21A98C57-92C6-4870-BE21-72F47BFB49CC}"/>
                  </a:ext>
                </a:extLst>
              </p:cNvPr>
              <p:cNvSpPr/>
              <p:nvPr/>
            </p:nvSpPr>
            <p:spPr>
              <a:xfrm>
                <a:off x="292417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4" name="矩形 603">
                <a:extLst>
                  <a:ext uri="{FF2B5EF4-FFF2-40B4-BE49-F238E27FC236}">
                    <a16:creationId xmlns:a16="http://schemas.microsoft.com/office/drawing/2014/main" id="{9456715C-29A9-4F58-B4EF-1A0AE147307F}"/>
                  </a:ext>
                </a:extLst>
              </p:cNvPr>
              <p:cNvSpPr/>
              <p:nvPr/>
            </p:nvSpPr>
            <p:spPr>
              <a:xfrm>
                <a:off x="3599012" y="752475"/>
                <a:ext cx="2667000" cy="2667000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05" name="矩形 604">
                <a:extLst>
                  <a:ext uri="{FF2B5EF4-FFF2-40B4-BE49-F238E27FC236}">
                    <a16:creationId xmlns:a16="http://schemas.microsoft.com/office/drawing/2014/main" id="{EE2A5FF2-DF6B-4FEB-8E09-1CD116A518F4}"/>
                  </a:ext>
                </a:extLst>
              </p:cNvPr>
              <p:cNvSpPr/>
              <p:nvPr/>
            </p:nvSpPr>
            <p:spPr>
              <a:xfrm>
                <a:off x="923925" y="3395932"/>
                <a:ext cx="2667000" cy="2667000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6" name="矩形 605">
                <a:extLst>
                  <a:ext uri="{FF2B5EF4-FFF2-40B4-BE49-F238E27FC236}">
                    <a16:creationId xmlns:a16="http://schemas.microsoft.com/office/drawing/2014/main" id="{4FD00D3D-3F1F-42C2-AE0D-1FC4AA2D07D5}"/>
                  </a:ext>
                </a:extLst>
              </p:cNvPr>
              <p:cNvSpPr/>
              <p:nvPr/>
            </p:nvSpPr>
            <p:spPr>
              <a:xfrm>
                <a:off x="359901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7" name="矩形 606">
                <a:extLst>
                  <a:ext uri="{FF2B5EF4-FFF2-40B4-BE49-F238E27FC236}">
                    <a16:creationId xmlns:a16="http://schemas.microsoft.com/office/drawing/2014/main" id="{53B162BB-5639-49E4-B05F-59F5A4729DF5}"/>
                  </a:ext>
                </a:extLst>
              </p:cNvPr>
              <p:cNvSpPr/>
              <p:nvPr/>
            </p:nvSpPr>
            <p:spPr>
              <a:xfrm>
                <a:off x="426576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8" name="矩形 607">
                <a:extLst>
                  <a:ext uri="{FF2B5EF4-FFF2-40B4-BE49-F238E27FC236}">
                    <a16:creationId xmlns:a16="http://schemas.microsoft.com/office/drawing/2014/main" id="{125AD35C-B978-4182-AFDE-215876F916BB}"/>
                  </a:ext>
                </a:extLst>
              </p:cNvPr>
              <p:cNvSpPr/>
              <p:nvPr/>
            </p:nvSpPr>
            <p:spPr>
              <a:xfrm>
                <a:off x="493251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9" name="矩形 608">
                <a:extLst>
                  <a:ext uri="{FF2B5EF4-FFF2-40B4-BE49-F238E27FC236}">
                    <a16:creationId xmlns:a16="http://schemas.microsoft.com/office/drawing/2014/main" id="{EBFFB9D8-1A7B-4F02-82CC-134A06C7F5FB}"/>
                  </a:ext>
                </a:extLst>
              </p:cNvPr>
              <p:cNvSpPr/>
              <p:nvPr/>
            </p:nvSpPr>
            <p:spPr>
              <a:xfrm>
                <a:off x="559926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0" name="矩形 609">
                <a:extLst>
                  <a:ext uri="{FF2B5EF4-FFF2-40B4-BE49-F238E27FC236}">
                    <a16:creationId xmlns:a16="http://schemas.microsoft.com/office/drawing/2014/main" id="{5042E778-01A0-4EEC-8A82-A37265E9D561}"/>
                  </a:ext>
                </a:extLst>
              </p:cNvPr>
              <p:cNvSpPr/>
              <p:nvPr/>
            </p:nvSpPr>
            <p:spPr>
              <a:xfrm>
                <a:off x="359901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1" name="矩形 610">
                <a:extLst>
                  <a:ext uri="{FF2B5EF4-FFF2-40B4-BE49-F238E27FC236}">
                    <a16:creationId xmlns:a16="http://schemas.microsoft.com/office/drawing/2014/main" id="{480A17C8-3640-4C1D-8D57-C77982489C86}"/>
                  </a:ext>
                </a:extLst>
              </p:cNvPr>
              <p:cNvSpPr/>
              <p:nvPr/>
            </p:nvSpPr>
            <p:spPr>
              <a:xfrm>
                <a:off x="426576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2" name="矩形 611">
                <a:extLst>
                  <a:ext uri="{FF2B5EF4-FFF2-40B4-BE49-F238E27FC236}">
                    <a16:creationId xmlns:a16="http://schemas.microsoft.com/office/drawing/2014/main" id="{4CF0B413-DB84-4488-97FB-B5E8800C75B1}"/>
                  </a:ext>
                </a:extLst>
              </p:cNvPr>
              <p:cNvSpPr/>
              <p:nvPr/>
            </p:nvSpPr>
            <p:spPr>
              <a:xfrm>
                <a:off x="493251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3" name="矩形 612">
                <a:extLst>
                  <a:ext uri="{FF2B5EF4-FFF2-40B4-BE49-F238E27FC236}">
                    <a16:creationId xmlns:a16="http://schemas.microsoft.com/office/drawing/2014/main" id="{8ACC3D9D-A6D2-4DEE-8D43-977264D16E70}"/>
                  </a:ext>
                </a:extLst>
              </p:cNvPr>
              <p:cNvSpPr/>
              <p:nvPr/>
            </p:nvSpPr>
            <p:spPr>
              <a:xfrm>
                <a:off x="559926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4" name="矩形 613">
                <a:extLst>
                  <a:ext uri="{FF2B5EF4-FFF2-40B4-BE49-F238E27FC236}">
                    <a16:creationId xmlns:a16="http://schemas.microsoft.com/office/drawing/2014/main" id="{2C411510-1887-4ABB-9840-C4E68ED4420A}"/>
                  </a:ext>
                </a:extLst>
              </p:cNvPr>
              <p:cNvSpPr/>
              <p:nvPr/>
            </p:nvSpPr>
            <p:spPr>
              <a:xfrm>
                <a:off x="359901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5" name="矩形 614">
                <a:extLst>
                  <a:ext uri="{FF2B5EF4-FFF2-40B4-BE49-F238E27FC236}">
                    <a16:creationId xmlns:a16="http://schemas.microsoft.com/office/drawing/2014/main" id="{7EE1F9DE-57C0-43B9-8ADC-097CB904B115}"/>
                  </a:ext>
                </a:extLst>
              </p:cNvPr>
              <p:cNvSpPr/>
              <p:nvPr/>
            </p:nvSpPr>
            <p:spPr>
              <a:xfrm>
                <a:off x="426576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6" name="矩形 615">
                <a:extLst>
                  <a:ext uri="{FF2B5EF4-FFF2-40B4-BE49-F238E27FC236}">
                    <a16:creationId xmlns:a16="http://schemas.microsoft.com/office/drawing/2014/main" id="{683BCAAD-5DED-4E23-AA32-FBB8643F01C2}"/>
                  </a:ext>
                </a:extLst>
              </p:cNvPr>
              <p:cNvSpPr/>
              <p:nvPr/>
            </p:nvSpPr>
            <p:spPr>
              <a:xfrm>
                <a:off x="493251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7" name="矩形 616">
                <a:extLst>
                  <a:ext uri="{FF2B5EF4-FFF2-40B4-BE49-F238E27FC236}">
                    <a16:creationId xmlns:a16="http://schemas.microsoft.com/office/drawing/2014/main" id="{2A38A6EF-5FEF-47D4-AFBC-F668651135F7}"/>
                  </a:ext>
                </a:extLst>
              </p:cNvPr>
              <p:cNvSpPr/>
              <p:nvPr/>
            </p:nvSpPr>
            <p:spPr>
              <a:xfrm>
                <a:off x="559926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8" name="矩形 617">
                <a:extLst>
                  <a:ext uri="{FF2B5EF4-FFF2-40B4-BE49-F238E27FC236}">
                    <a16:creationId xmlns:a16="http://schemas.microsoft.com/office/drawing/2014/main" id="{EE0B68EA-AE12-4FB5-BEBF-6DFF2538DF84}"/>
                  </a:ext>
                </a:extLst>
              </p:cNvPr>
              <p:cNvSpPr/>
              <p:nvPr/>
            </p:nvSpPr>
            <p:spPr>
              <a:xfrm>
                <a:off x="359901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9" name="矩形 618">
                <a:extLst>
                  <a:ext uri="{FF2B5EF4-FFF2-40B4-BE49-F238E27FC236}">
                    <a16:creationId xmlns:a16="http://schemas.microsoft.com/office/drawing/2014/main" id="{165E43B2-E061-4E11-8DFE-DAB7A32CBD7F}"/>
                  </a:ext>
                </a:extLst>
              </p:cNvPr>
              <p:cNvSpPr/>
              <p:nvPr/>
            </p:nvSpPr>
            <p:spPr>
              <a:xfrm>
                <a:off x="426576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0" name="矩形 619">
                <a:extLst>
                  <a:ext uri="{FF2B5EF4-FFF2-40B4-BE49-F238E27FC236}">
                    <a16:creationId xmlns:a16="http://schemas.microsoft.com/office/drawing/2014/main" id="{3C3730F2-EA0D-4682-BCF6-11E49980317E}"/>
                  </a:ext>
                </a:extLst>
              </p:cNvPr>
              <p:cNvSpPr/>
              <p:nvPr/>
            </p:nvSpPr>
            <p:spPr>
              <a:xfrm>
                <a:off x="493251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1" name="矩形 620">
                <a:extLst>
                  <a:ext uri="{FF2B5EF4-FFF2-40B4-BE49-F238E27FC236}">
                    <a16:creationId xmlns:a16="http://schemas.microsoft.com/office/drawing/2014/main" id="{BC65B0A5-3E7B-4830-A01B-415EC40DA51E}"/>
                  </a:ext>
                </a:extLst>
              </p:cNvPr>
              <p:cNvSpPr/>
              <p:nvPr/>
            </p:nvSpPr>
            <p:spPr>
              <a:xfrm>
                <a:off x="559926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86" name="矩形 585">
              <a:extLst>
                <a:ext uri="{FF2B5EF4-FFF2-40B4-BE49-F238E27FC236}">
                  <a16:creationId xmlns:a16="http://schemas.microsoft.com/office/drawing/2014/main" id="{B0440E97-E7B6-4EC7-A502-918B4FA3F350}"/>
                </a:ext>
              </a:extLst>
            </p:cNvPr>
            <p:cNvSpPr/>
            <p:nvPr/>
          </p:nvSpPr>
          <p:spPr>
            <a:xfrm>
              <a:off x="10080564" y="418112"/>
              <a:ext cx="1440000" cy="144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isometricLeftDown">
                <a:rot lat="1800000" lon="3300000" rev="0"/>
              </a:camera>
              <a:lightRig rig="threePt" dir="t"/>
            </a:scene3d>
            <a:sp3d>
              <a:bevelT w="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22" name="群組 621">
              <a:extLst>
                <a:ext uri="{FF2B5EF4-FFF2-40B4-BE49-F238E27FC236}">
                  <a16:creationId xmlns:a16="http://schemas.microsoft.com/office/drawing/2014/main" id="{A2345D86-D7C4-4D78-8209-056B02646676}"/>
                </a:ext>
              </a:extLst>
            </p:cNvPr>
            <p:cNvGrpSpPr/>
            <p:nvPr/>
          </p:nvGrpSpPr>
          <p:grpSpPr>
            <a:xfrm>
              <a:off x="9593178" y="614313"/>
              <a:ext cx="1440000" cy="1440000"/>
              <a:chOff x="923925" y="752475"/>
              <a:chExt cx="5342087" cy="5310457"/>
            </a:xfrm>
            <a:solidFill>
              <a:schemeClr val="tx1">
                <a:lumMod val="75000"/>
                <a:lumOff val="25000"/>
              </a:schemeClr>
            </a:solidFill>
            <a:scene3d>
              <a:camera prst="isometricLeftDown">
                <a:rot lat="1800000" lon="3300000" rev="0"/>
              </a:camera>
              <a:lightRig rig="threePt" dir="t"/>
            </a:scene3d>
          </p:grpSpPr>
          <p:sp>
            <p:nvSpPr>
              <p:cNvPr id="623" name="矩形 622">
                <a:extLst>
                  <a:ext uri="{FF2B5EF4-FFF2-40B4-BE49-F238E27FC236}">
                    <a16:creationId xmlns:a16="http://schemas.microsoft.com/office/drawing/2014/main" id="{FE96DDF3-3FCA-4CAB-9C9D-AF3C3B5B18EA}"/>
                  </a:ext>
                </a:extLst>
              </p:cNvPr>
              <p:cNvSpPr/>
              <p:nvPr/>
            </p:nvSpPr>
            <p:spPr>
              <a:xfrm>
                <a:off x="92392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4" name="矩形 623">
                <a:extLst>
                  <a:ext uri="{FF2B5EF4-FFF2-40B4-BE49-F238E27FC236}">
                    <a16:creationId xmlns:a16="http://schemas.microsoft.com/office/drawing/2014/main" id="{6FA35295-C565-4800-A601-EC7948FC2AC1}"/>
                  </a:ext>
                </a:extLst>
              </p:cNvPr>
              <p:cNvSpPr/>
              <p:nvPr/>
            </p:nvSpPr>
            <p:spPr>
              <a:xfrm>
                <a:off x="159067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5" name="矩形 624">
                <a:extLst>
                  <a:ext uri="{FF2B5EF4-FFF2-40B4-BE49-F238E27FC236}">
                    <a16:creationId xmlns:a16="http://schemas.microsoft.com/office/drawing/2014/main" id="{BF6D39C0-5557-4362-AE60-676EE1E92969}"/>
                  </a:ext>
                </a:extLst>
              </p:cNvPr>
              <p:cNvSpPr/>
              <p:nvPr/>
            </p:nvSpPr>
            <p:spPr>
              <a:xfrm>
                <a:off x="225742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6" name="矩形 625">
                <a:extLst>
                  <a:ext uri="{FF2B5EF4-FFF2-40B4-BE49-F238E27FC236}">
                    <a16:creationId xmlns:a16="http://schemas.microsoft.com/office/drawing/2014/main" id="{C16CC6EF-3BDA-42E0-8C83-7985ECA2FF47}"/>
                  </a:ext>
                </a:extLst>
              </p:cNvPr>
              <p:cNvSpPr/>
              <p:nvPr/>
            </p:nvSpPr>
            <p:spPr>
              <a:xfrm>
                <a:off x="292417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7" name="矩形 626">
                <a:extLst>
                  <a:ext uri="{FF2B5EF4-FFF2-40B4-BE49-F238E27FC236}">
                    <a16:creationId xmlns:a16="http://schemas.microsoft.com/office/drawing/2014/main" id="{ACC354AE-9545-4C91-B87B-DC32A3CB9BBF}"/>
                  </a:ext>
                </a:extLst>
              </p:cNvPr>
              <p:cNvSpPr/>
              <p:nvPr/>
            </p:nvSpPr>
            <p:spPr>
              <a:xfrm>
                <a:off x="92392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8" name="矩形 627">
                <a:extLst>
                  <a:ext uri="{FF2B5EF4-FFF2-40B4-BE49-F238E27FC236}">
                    <a16:creationId xmlns:a16="http://schemas.microsoft.com/office/drawing/2014/main" id="{0DB8CC22-0B08-458E-9355-AA92A51267D0}"/>
                  </a:ext>
                </a:extLst>
              </p:cNvPr>
              <p:cNvSpPr/>
              <p:nvPr/>
            </p:nvSpPr>
            <p:spPr>
              <a:xfrm>
                <a:off x="159067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9" name="矩形 628">
                <a:extLst>
                  <a:ext uri="{FF2B5EF4-FFF2-40B4-BE49-F238E27FC236}">
                    <a16:creationId xmlns:a16="http://schemas.microsoft.com/office/drawing/2014/main" id="{9C9B37A6-DB38-4E58-92C1-E589E9596226}"/>
                  </a:ext>
                </a:extLst>
              </p:cNvPr>
              <p:cNvSpPr/>
              <p:nvPr/>
            </p:nvSpPr>
            <p:spPr>
              <a:xfrm>
                <a:off x="225742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0" name="矩形 629">
                <a:extLst>
                  <a:ext uri="{FF2B5EF4-FFF2-40B4-BE49-F238E27FC236}">
                    <a16:creationId xmlns:a16="http://schemas.microsoft.com/office/drawing/2014/main" id="{65DE2F18-AFF0-4880-8EA4-CA0644A56FBB}"/>
                  </a:ext>
                </a:extLst>
              </p:cNvPr>
              <p:cNvSpPr/>
              <p:nvPr/>
            </p:nvSpPr>
            <p:spPr>
              <a:xfrm>
                <a:off x="292417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1" name="矩形 630">
                <a:extLst>
                  <a:ext uri="{FF2B5EF4-FFF2-40B4-BE49-F238E27FC236}">
                    <a16:creationId xmlns:a16="http://schemas.microsoft.com/office/drawing/2014/main" id="{FDEACAC9-8582-48C5-9E85-0DB5AEF5C2EB}"/>
                  </a:ext>
                </a:extLst>
              </p:cNvPr>
              <p:cNvSpPr/>
              <p:nvPr/>
            </p:nvSpPr>
            <p:spPr>
              <a:xfrm>
                <a:off x="92392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2" name="矩形 631">
                <a:extLst>
                  <a:ext uri="{FF2B5EF4-FFF2-40B4-BE49-F238E27FC236}">
                    <a16:creationId xmlns:a16="http://schemas.microsoft.com/office/drawing/2014/main" id="{8C372DEA-D151-4C89-ACA9-1372E566D07B}"/>
                  </a:ext>
                </a:extLst>
              </p:cNvPr>
              <p:cNvSpPr/>
              <p:nvPr/>
            </p:nvSpPr>
            <p:spPr>
              <a:xfrm>
                <a:off x="159067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3" name="矩形 632">
                <a:extLst>
                  <a:ext uri="{FF2B5EF4-FFF2-40B4-BE49-F238E27FC236}">
                    <a16:creationId xmlns:a16="http://schemas.microsoft.com/office/drawing/2014/main" id="{F2CAF672-91F2-4D77-B4EB-3E015F301C99}"/>
                  </a:ext>
                </a:extLst>
              </p:cNvPr>
              <p:cNvSpPr/>
              <p:nvPr/>
            </p:nvSpPr>
            <p:spPr>
              <a:xfrm>
                <a:off x="225742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4" name="矩形 633">
                <a:extLst>
                  <a:ext uri="{FF2B5EF4-FFF2-40B4-BE49-F238E27FC236}">
                    <a16:creationId xmlns:a16="http://schemas.microsoft.com/office/drawing/2014/main" id="{A6708BA6-4213-405C-A514-56B974E04E40}"/>
                  </a:ext>
                </a:extLst>
              </p:cNvPr>
              <p:cNvSpPr/>
              <p:nvPr/>
            </p:nvSpPr>
            <p:spPr>
              <a:xfrm>
                <a:off x="292417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5" name="矩形 634">
                <a:extLst>
                  <a:ext uri="{FF2B5EF4-FFF2-40B4-BE49-F238E27FC236}">
                    <a16:creationId xmlns:a16="http://schemas.microsoft.com/office/drawing/2014/main" id="{2AF652F7-CD1B-4A44-9CA7-4E0A63C2170F}"/>
                  </a:ext>
                </a:extLst>
              </p:cNvPr>
              <p:cNvSpPr/>
              <p:nvPr/>
            </p:nvSpPr>
            <p:spPr>
              <a:xfrm>
                <a:off x="92392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6" name="矩形 635">
                <a:extLst>
                  <a:ext uri="{FF2B5EF4-FFF2-40B4-BE49-F238E27FC236}">
                    <a16:creationId xmlns:a16="http://schemas.microsoft.com/office/drawing/2014/main" id="{E4A03904-183A-411C-9E80-A3A3430F71C6}"/>
                  </a:ext>
                </a:extLst>
              </p:cNvPr>
              <p:cNvSpPr/>
              <p:nvPr/>
            </p:nvSpPr>
            <p:spPr>
              <a:xfrm>
                <a:off x="159067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7" name="矩形 636">
                <a:extLst>
                  <a:ext uri="{FF2B5EF4-FFF2-40B4-BE49-F238E27FC236}">
                    <a16:creationId xmlns:a16="http://schemas.microsoft.com/office/drawing/2014/main" id="{09548EBD-31F8-4FA4-B7B8-D4BFFC2124A8}"/>
                  </a:ext>
                </a:extLst>
              </p:cNvPr>
              <p:cNvSpPr/>
              <p:nvPr/>
            </p:nvSpPr>
            <p:spPr>
              <a:xfrm>
                <a:off x="225742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8" name="矩形 637">
                <a:extLst>
                  <a:ext uri="{FF2B5EF4-FFF2-40B4-BE49-F238E27FC236}">
                    <a16:creationId xmlns:a16="http://schemas.microsoft.com/office/drawing/2014/main" id="{D3D1673C-B478-4AA3-8EE8-216123453B94}"/>
                  </a:ext>
                </a:extLst>
              </p:cNvPr>
              <p:cNvSpPr/>
              <p:nvPr/>
            </p:nvSpPr>
            <p:spPr>
              <a:xfrm>
                <a:off x="292417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9" name="矩形 638">
                <a:extLst>
                  <a:ext uri="{FF2B5EF4-FFF2-40B4-BE49-F238E27FC236}">
                    <a16:creationId xmlns:a16="http://schemas.microsoft.com/office/drawing/2014/main" id="{A77FF591-B0A9-43F6-BAEC-D004995779E7}"/>
                  </a:ext>
                </a:extLst>
              </p:cNvPr>
              <p:cNvSpPr/>
              <p:nvPr/>
            </p:nvSpPr>
            <p:spPr>
              <a:xfrm>
                <a:off x="3599012" y="752475"/>
                <a:ext cx="2667000" cy="2667000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40" name="矩形 639">
                <a:extLst>
                  <a:ext uri="{FF2B5EF4-FFF2-40B4-BE49-F238E27FC236}">
                    <a16:creationId xmlns:a16="http://schemas.microsoft.com/office/drawing/2014/main" id="{B032B56F-7CD5-44AF-8032-0C8274AEE9E3}"/>
                  </a:ext>
                </a:extLst>
              </p:cNvPr>
              <p:cNvSpPr/>
              <p:nvPr/>
            </p:nvSpPr>
            <p:spPr>
              <a:xfrm>
                <a:off x="923925" y="3395932"/>
                <a:ext cx="2667000" cy="2667000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1" name="矩形 640">
                <a:extLst>
                  <a:ext uri="{FF2B5EF4-FFF2-40B4-BE49-F238E27FC236}">
                    <a16:creationId xmlns:a16="http://schemas.microsoft.com/office/drawing/2014/main" id="{B745912D-1DC6-4F0F-A659-2CB7CAC6DBFD}"/>
                  </a:ext>
                </a:extLst>
              </p:cNvPr>
              <p:cNvSpPr/>
              <p:nvPr/>
            </p:nvSpPr>
            <p:spPr>
              <a:xfrm>
                <a:off x="359901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2" name="矩形 641">
                <a:extLst>
                  <a:ext uri="{FF2B5EF4-FFF2-40B4-BE49-F238E27FC236}">
                    <a16:creationId xmlns:a16="http://schemas.microsoft.com/office/drawing/2014/main" id="{7DD960EF-1E9E-4701-8C2C-1D43023762FF}"/>
                  </a:ext>
                </a:extLst>
              </p:cNvPr>
              <p:cNvSpPr/>
              <p:nvPr/>
            </p:nvSpPr>
            <p:spPr>
              <a:xfrm>
                <a:off x="426576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3" name="矩形 642">
                <a:extLst>
                  <a:ext uri="{FF2B5EF4-FFF2-40B4-BE49-F238E27FC236}">
                    <a16:creationId xmlns:a16="http://schemas.microsoft.com/office/drawing/2014/main" id="{A80D9272-1AF9-4083-93D1-301FC71F2A67}"/>
                  </a:ext>
                </a:extLst>
              </p:cNvPr>
              <p:cNvSpPr/>
              <p:nvPr/>
            </p:nvSpPr>
            <p:spPr>
              <a:xfrm>
                <a:off x="493251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4" name="矩形 643">
                <a:extLst>
                  <a:ext uri="{FF2B5EF4-FFF2-40B4-BE49-F238E27FC236}">
                    <a16:creationId xmlns:a16="http://schemas.microsoft.com/office/drawing/2014/main" id="{337804F8-C805-4BB0-B76D-5D80DAD96F9B}"/>
                  </a:ext>
                </a:extLst>
              </p:cNvPr>
              <p:cNvSpPr/>
              <p:nvPr/>
            </p:nvSpPr>
            <p:spPr>
              <a:xfrm>
                <a:off x="559926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5" name="矩形 644">
                <a:extLst>
                  <a:ext uri="{FF2B5EF4-FFF2-40B4-BE49-F238E27FC236}">
                    <a16:creationId xmlns:a16="http://schemas.microsoft.com/office/drawing/2014/main" id="{00067634-A896-4419-88DA-42C2047943FC}"/>
                  </a:ext>
                </a:extLst>
              </p:cNvPr>
              <p:cNvSpPr/>
              <p:nvPr/>
            </p:nvSpPr>
            <p:spPr>
              <a:xfrm>
                <a:off x="359901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6" name="矩形 645">
                <a:extLst>
                  <a:ext uri="{FF2B5EF4-FFF2-40B4-BE49-F238E27FC236}">
                    <a16:creationId xmlns:a16="http://schemas.microsoft.com/office/drawing/2014/main" id="{C46016EE-6CBD-47BE-BE5A-A2BCBAAB7A28}"/>
                  </a:ext>
                </a:extLst>
              </p:cNvPr>
              <p:cNvSpPr/>
              <p:nvPr/>
            </p:nvSpPr>
            <p:spPr>
              <a:xfrm>
                <a:off x="426576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7" name="矩形 646">
                <a:extLst>
                  <a:ext uri="{FF2B5EF4-FFF2-40B4-BE49-F238E27FC236}">
                    <a16:creationId xmlns:a16="http://schemas.microsoft.com/office/drawing/2014/main" id="{912D1E0B-1552-4FCB-9236-E595D023A696}"/>
                  </a:ext>
                </a:extLst>
              </p:cNvPr>
              <p:cNvSpPr/>
              <p:nvPr/>
            </p:nvSpPr>
            <p:spPr>
              <a:xfrm>
                <a:off x="493251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8" name="矩形 647">
                <a:extLst>
                  <a:ext uri="{FF2B5EF4-FFF2-40B4-BE49-F238E27FC236}">
                    <a16:creationId xmlns:a16="http://schemas.microsoft.com/office/drawing/2014/main" id="{0554C3D5-15C6-4D93-8321-E4CD0079838B}"/>
                  </a:ext>
                </a:extLst>
              </p:cNvPr>
              <p:cNvSpPr/>
              <p:nvPr/>
            </p:nvSpPr>
            <p:spPr>
              <a:xfrm>
                <a:off x="559926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9" name="矩形 648">
                <a:extLst>
                  <a:ext uri="{FF2B5EF4-FFF2-40B4-BE49-F238E27FC236}">
                    <a16:creationId xmlns:a16="http://schemas.microsoft.com/office/drawing/2014/main" id="{0A876067-F838-4A94-98B3-79040346E116}"/>
                  </a:ext>
                </a:extLst>
              </p:cNvPr>
              <p:cNvSpPr/>
              <p:nvPr/>
            </p:nvSpPr>
            <p:spPr>
              <a:xfrm>
                <a:off x="359901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0" name="矩形 649">
                <a:extLst>
                  <a:ext uri="{FF2B5EF4-FFF2-40B4-BE49-F238E27FC236}">
                    <a16:creationId xmlns:a16="http://schemas.microsoft.com/office/drawing/2014/main" id="{29AEC5DF-9BB6-4659-B59C-9E9ACE8577A0}"/>
                  </a:ext>
                </a:extLst>
              </p:cNvPr>
              <p:cNvSpPr/>
              <p:nvPr/>
            </p:nvSpPr>
            <p:spPr>
              <a:xfrm>
                <a:off x="426576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1" name="矩形 650">
                <a:extLst>
                  <a:ext uri="{FF2B5EF4-FFF2-40B4-BE49-F238E27FC236}">
                    <a16:creationId xmlns:a16="http://schemas.microsoft.com/office/drawing/2014/main" id="{A82DABD3-1099-4DB8-8585-490D3B28D304}"/>
                  </a:ext>
                </a:extLst>
              </p:cNvPr>
              <p:cNvSpPr/>
              <p:nvPr/>
            </p:nvSpPr>
            <p:spPr>
              <a:xfrm>
                <a:off x="493251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2" name="矩形 651">
                <a:extLst>
                  <a:ext uri="{FF2B5EF4-FFF2-40B4-BE49-F238E27FC236}">
                    <a16:creationId xmlns:a16="http://schemas.microsoft.com/office/drawing/2014/main" id="{91DCF542-4319-440D-894B-FDC34DD5BCE9}"/>
                  </a:ext>
                </a:extLst>
              </p:cNvPr>
              <p:cNvSpPr/>
              <p:nvPr/>
            </p:nvSpPr>
            <p:spPr>
              <a:xfrm>
                <a:off x="559926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3" name="矩形 652">
                <a:extLst>
                  <a:ext uri="{FF2B5EF4-FFF2-40B4-BE49-F238E27FC236}">
                    <a16:creationId xmlns:a16="http://schemas.microsoft.com/office/drawing/2014/main" id="{F399254C-C725-4042-9E5C-A454CB65506E}"/>
                  </a:ext>
                </a:extLst>
              </p:cNvPr>
              <p:cNvSpPr/>
              <p:nvPr/>
            </p:nvSpPr>
            <p:spPr>
              <a:xfrm>
                <a:off x="359901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4" name="矩形 653">
                <a:extLst>
                  <a:ext uri="{FF2B5EF4-FFF2-40B4-BE49-F238E27FC236}">
                    <a16:creationId xmlns:a16="http://schemas.microsoft.com/office/drawing/2014/main" id="{BBEA096D-EB8A-4DFB-AD76-3B043159472B}"/>
                  </a:ext>
                </a:extLst>
              </p:cNvPr>
              <p:cNvSpPr/>
              <p:nvPr/>
            </p:nvSpPr>
            <p:spPr>
              <a:xfrm>
                <a:off x="426576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5" name="矩形 654">
                <a:extLst>
                  <a:ext uri="{FF2B5EF4-FFF2-40B4-BE49-F238E27FC236}">
                    <a16:creationId xmlns:a16="http://schemas.microsoft.com/office/drawing/2014/main" id="{E1B7206C-FDF1-454D-B550-72209AC81331}"/>
                  </a:ext>
                </a:extLst>
              </p:cNvPr>
              <p:cNvSpPr/>
              <p:nvPr/>
            </p:nvSpPr>
            <p:spPr>
              <a:xfrm>
                <a:off x="493251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6" name="矩形 655">
                <a:extLst>
                  <a:ext uri="{FF2B5EF4-FFF2-40B4-BE49-F238E27FC236}">
                    <a16:creationId xmlns:a16="http://schemas.microsoft.com/office/drawing/2014/main" id="{3045F95B-5966-4813-AF6E-6CBCCCAF7077}"/>
                  </a:ext>
                </a:extLst>
              </p:cNvPr>
              <p:cNvSpPr/>
              <p:nvPr/>
            </p:nvSpPr>
            <p:spPr>
              <a:xfrm>
                <a:off x="559926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27" name="矩形 726">
              <a:extLst>
                <a:ext uri="{FF2B5EF4-FFF2-40B4-BE49-F238E27FC236}">
                  <a16:creationId xmlns:a16="http://schemas.microsoft.com/office/drawing/2014/main" id="{FA624F1F-8D66-4B70-AED6-7153EDC7AEEF}"/>
                </a:ext>
              </a:extLst>
            </p:cNvPr>
            <p:cNvSpPr/>
            <p:nvPr/>
          </p:nvSpPr>
          <p:spPr>
            <a:xfrm>
              <a:off x="9320414" y="717050"/>
              <a:ext cx="1440000" cy="144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isometricLeftDown">
                <a:rot lat="1800000" lon="3300000" rev="0"/>
              </a:camera>
              <a:lightRig rig="threePt" dir="t"/>
            </a:scene3d>
            <a:sp3d>
              <a:bevelT w="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57" name="群組 656">
              <a:extLst>
                <a:ext uri="{FF2B5EF4-FFF2-40B4-BE49-F238E27FC236}">
                  <a16:creationId xmlns:a16="http://schemas.microsoft.com/office/drawing/2014/main" id="{A33726B4-7EFE-4011-92D5-424C9712C179}"/>
                </a:ext>
              </a:extLst>
            </p:cNvPr>
            <p:cNvGrpSpPr/>
            <p:nvPr/>
          </p:nvGrpSpPr>
          <p:grpSpPr>
            <a:xfrm>
              <a:off x="8746876" y="933204"/>
              <a:ext cx="1440000" cy="1440000"/>
              <a:chOff x="923925" y="752475"/>
              <a:chExt cx="5342087" cy="5310457"/>
            </a:xfrm>
            <a:solidFill>
              <a:schemeClr val="tx1">
                <a:lumMod val="75000"/>
                <a:lumOff val="25000"/>
              </a:schemeClr>
            </a:solidFill>
            <a:scene3d>
              <a:camera prst="isometricLeftDown">
                <a:rot lat="1800000" lon="3300000" rev="0"/>
              </a:camera>
              <a:lightRig rig="threePt" dir="t"/>
            </a:scene3d>
          </p:grpSpPr>
          <p:sp>
            <p:nvSpPr>
              <p:cNvPr id="658" name="矩形 657">
                <a:extLst>
                  <a:ext uri="{FF2B5EF4-FFF2-40B4-BE49-F238E27FC236}">
                    <a16:creationId xmlns:a16="http://schemas.microsoft.com/office/drawing/2014/main" id="{8FEA1615-6A70-408A-942B-004A8DBDEEAE}"/>
                  </a:ext>
                </a:extLst>
              </p:cNvPr>
              <p:cNvSpPr/>
              <p:nvPr/>
            </p:nvSpPr>
            <p:spPr>
              <a:xfrm>
                <a:off x="92392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9" name="矩形 658">
                <a:extLst>
                  <a:ext uri="{FF2B5EF4-FFF2-40B4-BE49-F238E27FC236}">
                    <a16:creationId xmlns:a16="http://schemas.microsoft.com/office/drawing/2014/main" id="{9A2C9369-E1BC-4245-B1BA-49E6E6CB38A4}"/>
                  </a:ext>
                </a:extLst>
              </p:cNvPr>
              <p:cNvSpPr/>
              <p:nvPr/>
            </p:nvSpPr>
            <p:spPr>
              <a:xfrm>
                <a:off x="159067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0" name="矩形 659">
                <a:extLst>
                  <a:ext uri="{FF2B5EF4-FFF2-40B4-BE49-F238E27FC236}">
                    <a16:creationId xmlns:a16="http://schemas.microsoft.com/office/drawing/2014/main" id="{870C847C-54AA-4101-B8BB-114432EEEBED}"/>
                  </a:ext>
                </a:extLst>
              </p:cNvPr>
              <p:cNvSpPr/>
              <p:nvPr/>
            </p:nvSpPr>
            <p:spPr>
              <a:xfrm>
                <a:off x="225742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1" name="矩形 660">
                <a:extLst>
                  <a:ext uri="{FF2B5EF4-FFF2-40B4-BE49-F238E27FC236}">
                    <a16:creationId xmlns:a16="http://schemas.microsoft.com/office/drawing/2014/main" id="{3F3492A7-9511-4104-810F-2864481E4D52}"/>
                  </a:ext>
                </a:extLst>
              </p:cNvPr>
              <p:cNvSpPr/>
              <p:nvPr/>
            </p:nvSpPr>
            <p:spPr>
              <a:xfrm>
                <a:off x="292417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2" name="矩形 661">
                <a:extLst>
                  <a:ext uri="{FF2B5EF4-FFF2-40B4-BE49-F238E27FC236}">
                    <a16:creationId xmlns:a16="http://schemas.microsoft.com/office/drawing/2014/main" id="{D3F987C8-44B6-42D0-ACE9-243CC911E16F}"/>
                  </a:ext>
                </a:extLst>
              </p:cNvPr>
              <p:cNvSpPr/>
              <p:nvPr/>
            </p:nvSpPr>
            <p:spPr>
              <a:xfrm>
                <a:off x="92392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3" name="矩形 662">
                <a:extLst>
                  <a:ext uri="{FF2B5EF4-FFF2-40B4-BE49-F238E27FC236}">
                    <a16:creationId xmlns:a16="http://schemas.microsoft.com/office/drawing/2014/main" id="{FDB3879F-B2BD-459E-917C-058CD749E4C1}"/>
                  </a:ext>
                </a:extLst>
              </p:cNvPr>
              <p:cNvSpPr/>
              <p:nvPr/>
            </p:nvSpPr>
            <p:spPr>
              <a:xfrm>
                <a:off x="159067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4" name="矩形 663">
                <a:extLst>
                  <a:ext uri="{FF2B5EF4-FFF2-40B4-BE49-F238E27FC236}">
                    <a16:creationId xmlns:a16="http://schemas.microsoft.com/office/drawing/2014/main" id="{26B152EF-3A47-4FA4-A6E7-FC047D15DCEC}"/>
                  </a:ext>
                </a:extLst>
              </p:cNvPr>
              <p:cNvSpPr/>
              <p:nvPr/>
            </p:nvSpPr>
            <p:spPr>
              <a:xfrm>
                <a:off x="225742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5" name="矩形 664">
                <a:extLst>
                  <a:ext uri="{FF2B5EF4-FFF2-40B4-BE49-F238E27FC236}">
                    <a16:creationId xmlns:a16="http://schemas.microsoft.com/office/drawing/2014/main" id="{A1DF5534-AE50-45CC-B148-3DA2D628219A}"/>
                  </a:ext>
                </a:extLst>
              </p:cNvPr>
              <p:cNvSpPr/>
              <p:nvPr/>
            </p:nvSpPr>
            <p:spPr>
              <a:xfrm>
                <a:off x="292417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6" name="矩形 665">
                <a:extLst>
                  <a:ext uri="{FF2B5EF4-FFF2-40B4-BE49-F238E27FC236}">
                    <a16:creationId xmlns:a16="http://schemas.microsoft.com/office/drawing/2014/main" id="{93742C70-1357-4512-8BDB-0DE61B7535CE}"/>
                  </a:ext>
                </a:extLst>
              </p:cNvPr>
              <p:cNvSpPr/>
              <p:nvPr/>
            </p:nvSpPr>
            <p:spPr>
              <a:xfrm>
                <a:off x="92392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7" name="矩形 666">
                <a:extLst>
                  <a:ext uri="{FF2B5EF4-FFF2-40B4-BE49-F238E27FC236}">
                    <a16:creationId xmlns:a16="http://schemas.microsoft.com/office/drawing/2014/main" id="{3EFA0C41-0A3C-42DD-B224-3A755FADD0D0}"/>
                  </a:ext>
                </a:extLst>
              </p:cNvPr>
              <p:cNvSpPr/>
              <p:nvPr/>
            </p:nvSpPr>
            <p:spPr>
              <a:xfrm>
                <a:off x="159067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8" name="矩形 667">
                <a:extLst>
                  <a:ext uri="{FF2B5EF4-FFF2-40B4-BE49-F238E27FC236}">
                    <a16:creationId xmlns:a16="http://schemas.microsoft.com/office/drawing/2014/main" id="{A42BCFB8-11CC-46AE-9C39-315F8EC08198}"/>
                  </a:ext>
                </a:extLst>
              </p:cNvPr>
              <p:cNvSpPr/>
              <p:nvPr/>
            </p:nvSpPr>
            <p:spPr>
              <a:xfrm>
                <a:off x="225742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9" name="矩形 668">
                <a:extLst>
                  <a:ext uri="{FF2B5EF4-FFF2-40B4-BE49-F238E27FC236}">
                    <a16:creationId xmlns:a16="http://schemas.microsoft.com/office/drawing/2014/main" id="{944B942C-C284-4836-B686-0755AD820986}"/>
                  </a:ext>
                </a:extLst>
              </p:cNvPr>
              <p:cNvSpPr/>
              <p:nvPr/>
            </p:nvSpPr>
            <p:spPr>
              <a:xfrm>
                <a:off x="292417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0" name="矩形 669">
                <a:extLst>
                  <a:ext uri="{FF2B5EF4-FFF2-40B4-BE49-F238E27FC236}">
                    <a16:creationId xmlns:a16="http://schemas.microsoft.com/office/drawing/2014/main" id="{D89B4569-F4C3-42EE-8387-83E74B11679A}"/>
                  </a:ext>
                </a:extLst>
              </p:cNvPr>
              <p:cNvSpPr/>
              <p:nvPr/>
            </p:nvSpPr>
            <p:spPr>
              <a:xfrm>
                <a:off x="92392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1" name="矩形 670">
                <a:extLst>
                  <a:ext uri="{FF2B5EF4-FFF2-40B4-BE49-F238E27FC236}">
                    <a16:creationId xmlns:a16="http://schemas.microsoft.com/office/drawing/2014/main" id="{BCEE05E8-EFA4-452C-A101-59D355520979}"/>
                  </a:ext>
                </a:extLst>
              </p:cNvPr>
              <p:cNvSpPr/>
              <p:nvPr/>
            </p:nvSpPr>
            <p:spPr>
              <a:xfrm>
                <a:off x="159067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2" name="矩形 671">
                <a:extLst>
                  <a:ext uri="{FF2B5EF4-FFF2-40B4-BE49-F238E27FC236}">
                    <a16:creationId xmlns:a16="http://schemas.microsoft.com/office/drawing/2014/main" id="{E6BC123C-6BE4-471D-8EEB-EB0173E7B5C5}"/>
                  </a:ext>
                </a:extLst>
              </p:cNvPr>
              <p:cNvSpPr/>
              <p:nvPr/>
            </p:nvSpPr>
            <p:spPr>
              <a:xfrm>
                <a:off x="225742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3" name="矩形 672">
                <a:extLst>
                  <a:ext uri="{FF2B5EF4-FFF2-40B4-BE49-F238E27FC236}">
                    <a16:creationId xmlns:a16="http://schemas.microsoft.com/office/drawing/2014/main" id="{6153662A-6952-42DD-829F-99B2217FBBA6}"/>
                  </a:ext>
                </a:extLst>
              </p:cNvPr>
              <p:cNvSpPr/>
              <p:nvPr/>
            </p:nvSpPr>
            <p:spPr>
              <a:xfrm>
                <a:off x="292417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4" name="矩形 673">
                <a:extLst>
                  <a:ext uri="{FF2B5EF4-FFF2-40B4-BE49-F238E27FC236}">
                    <a16:creationId xmlns:a16="http://schemas.microsoft.com/office/drawing/2014/main" id="{06E8F2B4-D84C-45E7-8D6D-E4AB19213F8D}"/>
                  </a:ext>
                </a:extLst>
              </p:cNvPr>
              <p:cNvSpPr/>
              <p:nvPr/>
            </p:nvSpPr>
            <p:spPr>
              <a:xfrm>
                <a:off x="3599012" y="752475"/>
                <a:ext cx="2667000" cy="2667000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75" name="矩形 674">
                <a:extLst>
                  <a:ext uri="{FF2B5EF4-FFF2-40B4-BE49-F238E27FC236}">
                    <a16:creationId xmlns:a16="http://schemas.microsoft.com/office/drawing/2014/main" id="{1D54F739-D473-42B6-A3A1-DAD3907EAA9C}"/>
                  </a:ext>
                </a:extLst>
              </p:cNvPr>
              <p:cNvSpPr/>
              <p:nvPr/>
            </p:nvSpPr>
            <p:spPr>
              <a:xfrm>
                <a:off x="923925" y="3395932"/>
                <a:ext cx="2667000" cy="2667000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6" name="矩形 675">
                <a:extLst>
                  <a:ext uri="{FF2B5EF4-FFF2-40B4-BE49-F238E27FC236}">
                    <a16:creationId xmlns:a16="http://schemas.microsoft.com/office/drawing/2014/main" id="{4BBAF996-7681-4032-8B4D-A05EF0957B45}"/>
                  </a:ext>
                </a:extLst>
              </p:cNvPr>
              <p:cNvSpPr/>
              <p:nvPr/>
            </p:nvSpPr>
            <p:spPr>
              <a:xfrm>
                <a:off x="359901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7" name="矩形 676">
                <a:extLst>
                  <a:ext uri="{FF2B5EF4-FFF2-40B4-BE49-F238E27FC236}">
                    <a16:creationId xmlns:a16="http://schemas.microsoft.com/office/drawing/2014/main" id="{B091F209-247F-419D-9FC7-01CF7B503428}"/>
                  </a:ext>
                </a:extLst>
              </p:cNvPr>
              <p:cNvSpPr/>
              <p:nvPr/>
            </p:nvSpPr>
            <p:spPr>
              <a:xfrm>
                <a:off x="426576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8" name="矩形 677">
                <a:extLst>
                  <a:ext uri="{FF2B5EF4-FFF2-40B4-BE49-F238E27FC236}">
                    <a16:creationId xmlns:a16="http://schemas.microsoft.com/office/drawing/2014/main" id="{E187EED6-B623-4A2C-BF31-B0EAD462826A}"/>
                  </a:ext>
                </a:extLst>
              </p:cNvPr>
              <p:cNvSpPr/>
              <p:nvPr/>
            </p:nvSpPr>
            <p:spPr>
              <a:xfrm>
                <a:off x="493251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9" name="矩形 678">
                <a:extLst>
                  <a:ext uri="{FF2B5EF4-FFF2-40B4-BE49-F238E27FC236}">
                    <a16:creationId xmlns:a16="http://schemas.microsoft.com/office/drawing/2014/main" id="{C8E1EDCE-3539-49B8-B761-D7253DECA370}"/>
                  </a:ext>
                </a:extLst>
              </p:cNvPr>
              <p:cNvSpPr/>
              <p:nvPr/>
            </p:nvSpPr>
            <p:spPr>
              <a:xfrm>
                <a:off x="559926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0" name="矩形 679">
                <a:extLst>
                  <a:ext uri="{FF2B5EF4-FFF2-40B4-BE49-F238E27FC236}">
                    <a16:creationId xmlns:a16="http://schemas.microsoft.com/office/drawing/2014/main" id="{3BB4D255-F968-4A57-B0C3-F70A25425EF7}"/>
                  </a:ext>
                </a:extLst>
              </p:cNvPr>
              <p:cNvSpPr/>
              <p:nvPr/>
            </p:nvSpPr>
            <p:spPr>
              <a:xfrm>
                <a:off x="359901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1" name="矩形 680">
                <a:extLst>
                  <a:ext uri="{FF2B5EF4-FFF2-40B4-BE49-F238E27FC236}">
                    <a16:creationId xmlns:a16="http://schemas.microsoft.com/office/drawing/2014/main" id="{1800A808-2E20-4657-BBD9-D6575CB4221C}"/>
                  </a:ext>
                </a:extLst>
              </p:cNvPr>
              <p:cNvSpPr/>
              <p:nvPr/>
            </p:nvSpPr>
            <p:spPr>
              <a:xfrm>
                <a:off x="426576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2" name="矩形 681">
                <a:extLst>
                  <a:ext uri="{FF2B5EF4-FFF2-40B4-BE49-F238E27FC236}">
                    <a16:creationId xmlns:a16="http://schemas.microsoft.com/office/drawing/2014/main" id="{93AD09A7-661B-422A-BD1C-EF33C5413574}"/>
                  </a:ext>
                </a:extLst>
              </p:cNvPr>
              <p:cNvSpPr/>
              <p:nvPr/>
            </p:nvSpPr>
            <p:spPr>
              <a:xfrm>
                <a:off x="493251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3" name="矩形 682">
                <a:extLst>
                  <a:ext uri="{FF2B5EF4-FFF2-40B4-BE49-F238E27FC236}">
                    <a16:creationId xmlns:a16="http://schemas.microsoft.com/office/drawing/2014/main" id="{12880DF1-DC3F-4776-9642-6DF391257857}"/>
                  </a:ext>
                </a:extLst>
              </p:cNvPr>
              <p:cNvSpPr/>
              <p:nvPr/>
            </p:nvSpPr>
            <p:spPr>
              <a:xfrm>
                <a:off x="559926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4" name="矩形 683">
                <a:extLst>
                  <a:ext uri="{FF2B5EF4-FFF2-40B4-BE49-F238E27FC236}">
                    <a16:creationId xmlns:a16="http://schemas.microsoft.com/office/drawing/2014/main" id="{EB500EAA-E263-4904-A8FE-023D6D6A94EE}"/>
                  </a:ext>
                </a:extLst>
              </p:cNvPr>
              <p:cNvSpPr/>
              <p:nvPr/>
            </p:nvSpPr>
            <p:spPr>
              <a:xfrm>
                <a:off x="359901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5" name="矩形 684">
                <a:extLst>
                  <a:ext uri="{FF2B5EF4-FFF2-40B4-BE49-F238E27FC236}">
                    <a16:creationId xmlns:a16="http://schemas.microsoft.com/office/drawing/2014/main" id="{A368AAB9-5708-47A2-BDEE-0AB9D07B11ED}"/>
                  </a:ext>
                </a:extLst>
              </p:cNvPr>
              <p:cNvSpPr/>
              <p:nvPr/>
            </p:nvSpPr>
            <p:spPr>
              <a:xfrm>
                <a:off x="426576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6" name="矩形 685">
                <a:extLst>
                  <a:ext uri="{FF2B5EF4-FFF2-40B4-BE49-F238E27FC236}">
                    <a16:creationId xmlns:a16="http://schemas.microsoft.com/office/drawing/2014/main" id="{BB9AEB47-B509-4CCC-AB13-D6727C0B842F}"/>
                  </a:ext>
                </a:extLst>
              </p:cNvPr>
              <p:cNvSpPr/>
              <p:nvPr/>
            </p:nvSpPr>
            <p:spPr>
              <a:xfrm>
                <a:off x="493251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7" name="矩形 686">
                <a:extLst>
                  <a:ext uri="{FF2B5EF4-FFF2-40B4-BE49-F238E27FC236}">
                    <a16:creationId xmlns:a16="http://schemas.microsoft.com/office/drawing/2014/main" id="{71653AEE-E37F-464B-8413-1AAF9FD8EB92}"/>
                  </a:ext>
                </a:extLst>
              </p:cNvPr>
              <p:cNvSpPr/>
              <p:nvPr/>
            </p:nvSpPr>
            <p:spPr>
              <a:xfrm>
                <a:off x="559926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8" name="矩形 687">
                <a:extLst>
                  <a:ext uri="{FF2B5EF4-FFF2-40B4-BE49-F238E27FC236}">
                    <a16:creationId xmlns:a16="http://schemas.microsoft.com/office/drawing/2014/main" id="{E63B1970-77C2-4E68-B5D9-B18B380C3FD7}"/>
                  </a:ext>
                </a:extLst>
              </p:cNvPr>
              <p:cNvSpPr/>
              <p:nvPr/>
            </p:nvSpPr>
            <p:spPr>
              <a:xfrm>
                <a:off x="359901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9" name="矩形 688">
                <a:extLst>
                  <a:ext uri="{FF2B5EF4-FFF2-40B4-BE49-F238E27FC236}">
                    <a16:creationId xmlns:a16="http://schemas.microsoft.com/office/drawing/2014/main" id="{AAD894F1-E21F-44B2-94A7-3886F0B953CA}"/>
                  </a:ext>
                </a:extLst>
              </p:cNvPr>
              <p:cNvSpPr/>
              <p:nvPr/>
            </p:nvSpPr>
            <p:spPr>
              <a:xfrm>
                <a:off x="426576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0" name="矩形 689">
                <a:extLst>
                  <a:ext uri="{FF2B5EF4-FFF2-40B4-BE49-F238E27FC236}">
                    <a16:creationId xmlns:a16="http://schemas.microsoft.com/office/drawing/2014/main" id="{3486AAEE-2517-455F-B1AD-B284A2176841}"/>
                  </a:ext>
                </a:extLst>
              </p:cNvPr>
              <p:cNvSpPr/>
              <p:nvPr/>
            </p:nvSpPr>
            <p:spPr>
              <a:xfrm>
                <a:off x="493251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1" name="矩形 690">
                <a:extLst>
                  <a:ext uri="{FF2B5EF4-FFF2-40B4-BE49-F238E27FC236}">
                    <a16:creationId xmlns:a16="http://schemas.microsoft.com/office/drawing/2014/main" id="{0E0290C6-ED2C-4938-BA54-1B04D959BB7A}"/>
                  </a:ext>
                </a:extLst>
              </p:cNvPr>
              <p:cNvSpPr/>
              <p:nvPr/>
            </p:nvSpPr>
            <p:spPr>
              <a:xfrm>
                <a:off x="559926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92" name="群組 691">
              <a:extLst>
                <a:ext uri="{FF2B5EF4-FFF2-40B4-BE49-F238E27FC236}">
                  <a16:creationId xmlns:a16="http://schemas.microsoft.com/office/drawing/2014/main" id="{4D0052E4-8C13-4918-8324-7046F2227209}"/>
                </a:ext>
              </a:extLst>
            </p:cNvPr>
            <p:cNvGrpSpPr/>
            <p:nvPr/>
          </p:nvGrpSpPr>
          <p:grpSpPr>
            <a:xfrm>
              <a:off x="8000709" y="1242895"/>
              <a:ext cx="1440000" cy="1440000"/>
              <a:chOff x="923925" y="752475"/>
              <a:chExt cx="5342087" cy="5310457"/>
            </a:xfrm>
            <a:solidFill>
              <a:schemeClr val="tx1">
                <a:lumMod val="75000"/>
                <a:lumOff val="25000"/>
              </a:schemeClr>
            </a:solidFill>
            <a:scene3d>
              <a:camera prst="isometricLeftDown">
                <a:rot lat="1800000" lon="3300000" rev="0"/>
              </a:camera>
              <a:lightRig rig="threePt" dir="t"/>
            </a:scene3d>
          </p:grpSpPr>
          <p:sp>
            <p:nvSpPr>
              <p:cNvPr id="693" name="矩形 692">
                <a:extLst>
                  <a:ext uri="{FF2B5EF4-FFF2-40B4-BE49-F238E27FC236}">
                    <a16:creationId xmlns:a16="http://schemas.microsoft.com/office/drawing/2014/main" id="{7324E7EB-752C-4F66-BA6D-35D728283393}"/>
                  </a:ext>
                </a:extLst>
              </p:cNvPr>
              <p:cNvSpPr/>
              <p:nvPr/>
            </p:nvSpPr>
            <p:spPr>
              <a:xfrm>
                <a:off x="92392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4" name="矩形 693">
                <a:extLst>
                  <a:ext uri="{FF2B5EF4-FFF2-40B4-BE49-F238E27FC236}">
                    <a16:creationId xmlns:a16="http://schemas.microsoft.com/office/drawing/2014/main" id="{C9BB6356-2ED5-4D80-959C-38167F3495A5}"/>
                  </a:ext>
                </a:extLst>
              </p:cNvPr>
              <p:cNvSpPr/>
              <p:nvPr/>
            </p:nvSpPr>
            <p:spPr>
              <a:xfrm>
                <a:off x="159067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5" name="矩形 694">
                <a:extLst>
                  <a:ext uri="{FF2B5EF4-FFF2-40B4-BE49-F238E27FC236}">
                    <a16:creationId xmlns:a16="http://schemas.microsoft.com/office/drawing/2014/main" id="{A01CEFD5-383D-461C-A900-D59634391AB5}"/>
                  </a:ext>
                </a:extLst>
              </p:cNvPr>
              <p:cNvSpPr/>
              <p:nvPr/>
            </p:nvSpPr>
            <p:spPr>
              <a:xfrm>
                <a:off x="225742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6" name="矩形 695">
                <a:extLst>
                  <a:ext uri="{FF2B5EF4-FFF2-40B4-BE49-F238E27FC236}">
                    <a16:creationId xmlns:a16="http://schemas.microsoft.com/office/drawing/2014/main" id="{CC087151-9E7A-4F8B-BCB7-8A1C17953B7C}"/>
                  </a:ext>
                </a:extLst>
              </p:cNvPr>
              <p:cNvSpPr/>
              <p:nvPr/>
            </p:nvSpPr>
            <p:spPr>
              <a:xfrm>
                <a:off x="2924175" y="7524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7" name="矩形 696">
                <a:extLst>
                  <a:ext uri="{FF2B5EF4-FFF2-40B4-BE49-F238E27FC236}">
                    <a16:creationId xmlns:a16="http://schemas.microsoft.com/office/drawing/2014/main" id="{5484AA8E-0F71-4323-BFCC-27710741AA5E}"/>
                  </a:ext>
                </a:extLst>
              </p:cNvPr>
              <p:cNvSpPr/>
              <p:nvPr/>
            </p:nvSpPr>
            <p:spPr>
              <a:xfrm>
                <a:off x="92392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8" name="矩形 697">
                <a:extLst>
                  <a:ext uri="{FF2B5EF4-FFF2-40B4-BE49-F238E27FC236}">
                    <a16:creationId xmlns:a16="http://schemas.microsoft.com/office/drawing/2014/main" id="{1F3B0553-B098-4316-B73F-A636CC72D136}"/>
                  </a:ext>
                </a:extLst>
              </p:cNvPr>
              <p:cNvSpPr/>
              <p:nvPr/>
            </p:nvSpPr>
            <p:spPr>
              <a:xfrm>
                <a:off x="159067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9" name="矩形 698">
                <a:extLst>
                  <a:ext uri="{FF2B5EF4-FFF2-40B4-BE49-F238E27FC236}">
                    <a16:creationId xmlns:a16="http://schemas.microsoft.com/office/drawing/2014/main" id="{72FA9B21-EBB6-4F94-B4EF-370C55ABD8FF}"/>
                  </a:ext>
                </a:extLst>
              </p:cNvPr>
              <p:cNvSpPr/>
              <p:nvPr/>
            </p:nvSpPr>
            <p:spPr>
              <a:xfrm>
                <a:off x="225742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0" name="矩形 699">
                <a:extLst>
                  <a:ext uri="{FF2B5EF4-FFF2-40B4-BE49-F238E27FC236}">
                    <a16:creationId xmlns:a16="http://schemas.microsoft.com/office/drawing/2014/main" id="{80070A8A-1DA5-408F-A82D-6884D88AE807}"/>
                  </a:ext>
                </a:extLst>
              </p:cNvPr>
              <p:cNvSpPr/>
              <p:nvPr/>
            </p:nvSpPr>
            <p:spPr>
              <a:xfrm>
                <a:off x="2924175" y="14192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1" name="矩形 700">
                <a:extLst>
                  <a:ext uri="{FF2B5EF4-FFF2-40B4-BE49-F238E27FC236}">
                    <a16:creationId xmlns:a16="http://schemas.microsoft.com/office/drawing/2014/main" id="{0EFDC8E9-EF5D-43A4-8FB3-A9F99A13640B}"/>
                  </a:ext>
                </a:extLst>
              </p:cNvPr>
              <p:cNvSpPr/>
              <p:nvPr/>
            </p:nvSpPr>
            <p:spPr>
              <a:xfrm>
                <a:off x="92392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2" name="矩形 701">
                <a:extLst>
                  <a:ext uri="{FF2B5EF4-FFF2-40B4-BE49-F238E27FC236}">
                    <a16:creationId xmlns:a16="http://schemas.microsoft.com/office/drawing/2014/main" id="{D843F6A2-C5D2-46D2-94C7-1CD9C65FDC53}"/>
                  </a:ext>
                </a:extLst>
              </p:cNvPr>
              <p:cNvSpPr/>
              <p:nvPr/>
            </p:nvSpPr>
            <p:spPr>
              <a:xfrm>
                <a:off x="159067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3" name="矩形 702">
                <a:extLst>
                  <a:ext uri="{FF2B5EF4-FFF2-40B4-BE49-F238E27FC236}">
                    <a16:creationId xmlns:a16="http://schemas.microsoft.com/office/drawing/2014/main" id="{B60AD3D9-8DAD-47F0-8F50-86BB6A1A5E58}"/>
                  </a:ext>
                </a:extLst>
              </p:cNvPr>
              <p:cNvSpPr/>
              <p:nvPr/>
            </p:nvSpPr>
            <p:spPr>
              <a:xfrm>
                <a:off x="225742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4" name="矩形 703">
                <a:extLst>
                  <a:ext uri="{FF2B5EF4-FFF2-40B4-BE49-F238E27FC236}">
                    <a16:creationId xmlns:a16="http://schemas.microsoft.com/office/drawing/2014/main" id="{702A250D-5C12-43C3-96A5-7740F0376BE2}"/>
                  </a:ext>
                </a:extLst>
              </p:cNvPr>
              <p:cNvSpPr/>
              <p:nvPr/>
            </p:nvSpPr>
            <p:spPr>
              <a:xfrm>
                <a:off x="2924175" y="208597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5" name="矩形 704">
                <a:extLst>
                  <a:ext uri="{FF2B5EF4-FFF2-40B4-BE49-F238E27FC236}">
                    <a16:creationId xmlns:a16="http://schemas.microsoft.com/office/drawing/2014/main" id="{241712E1-8CE0-4F69-B353-61C8E66D6F96}"/>
                  </a:ext>
                </a:extLst>
              </p:cNvPr>
              <p:cNvSpPr/>
              <p:nvPr/>
            </p:nvSpPr>
            <p:spPr>
              <a:xfrm>
                <a:off x="92392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6" name="矩形 705">
                <a:extLst>
                  <a:ext uri="{FF2B5EF4-FFF2-40B4-BE49-F238E27FC236}">
                    <a16:creationId xmlns:a16="http://schemas.microsoft.com/office/drawing/2014/main" id="{A2EB0AA0-A967-49A0-8432-ACF4DD436A87}"/>
                  </a:ext>
                </a:extLst>
              </p:cNvPr>
              <p:cNvSpPr/>
              <p:nvPr/>
            </p:nvSpPr>
            <p:spPr>
              <a:xfrm>
                <a:off x="159067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7" name="矩形 706">
                <a:extLst>
                  <a:ext uri="{FF2B5EF4-FFF2-40B4-BE49-F238E27FC236}">
                    <a16:creationId xmlns:a16="http://schemas.microsoft.com/office/drawing/2014/main" id="{3766DACD-8D0C-4744-B85D-E0EC9C100AC8}"/>
                  </a:ext>
                </a:extLst>
              </p:cNvPr>
              <p:cNvSpPr/>
              <p:nvPr/>
            </p:nvSpPr>
            <p:spPr>
              <a:xfrm>
                <a:off x="225742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8" name="矩形 707">
                <a:extLst>
                  <a:ext uri="{FF2B5EF4-FFF2-40B4-BE49-F238E27FC236}">
                    <a16:creationId xmlns:a16="http://schemas.microsoft.com/office/drawing/2014/main" id="{35AA886B-2ADD-4042-8EF2-E783ADB22343}"/>
                  </a:ext>
                </a:extLst>
              </p:cNvPr>
              <p:cNvSpPr/>
              <p:nvPr/>
            </p:nvSpPr>
            <p:spPr>
              <a:xfrm>
                <a:off x="2924175" y="2752725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9" name="矩形 708">
                <a:extLst>
                  <a:ext uri="{FF2B5EF4-FFF2-40B4-BE49-F238E27FC236}">
                    <a16:creationId xmlns:a16="http://schemas.microsoft.com/office/drawing/2014/main" id="{CE72A781-0852-40C6-A06F-0B6119F7147D}"/>
                  </a:ext>
                </a:extLst>
              </p:cNvPr>
              <p:cNvSpPr/>
              <p:nvPr/>
            </p:nvSpPr>
            <p:spPr>
              <a:xfrm>
                <a:off x="3599012" y="752475"/>
                <a:ext cx="2667000" cy="2667000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710" name="矩形 709">
                <a:extLst>
                  <a:ext uri="{FF2B5EF4-FFF2-40B4-BE49-F238E27FC236}">
                    <a16:creationId xmlns:a16="http://schemas.microsoft.com/office/drawing/2014/main" id="{462BA50C-0039-429A-B2EA-B5876EC3DB6A}"/>
                  </a:ext>
                </a:extLst>
              </p:cNvPr>
              <p:cNvSpPr/>
              <p:nvPr/>
            </p:nvSpPr>
            <p:spPr>
              <a:xfrm>
                <a:off x="923925" y="3395932"/>
                <a:ext cx="2667000" cy="2667000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1" name="矩形 710">
                <a:extLst>
                  <a:ext uri="{FF2B5EF4-FFF2-40B4-BE49-F238E27FC236}">
                    <a16:creationId xmlns:a16="http://schemas.microsoft.com/office/drawing/2014/main" id="{9789E662-3B98-4EED-832D-535189DE3033}"/>
                  </a:ext>
                </a:extLst>
              </p:cNvPr>
              <p:cNvSpPr/>
              <p:nvPr/>
            </p:nvSpPr>
            <p:spPr>
              <a:xfrm>
                <a:off x="359901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2" name="矩形 711">
                <a:extLst>
                  <a:ext uri="{FF2B5EF4-FFF2-40B4-BE49-F238E27FC236}">
                    <a16:creationId xmlns:a16="http://schemas.microsoft.com/office/drawing/2014/main" id="{FBD4B8A9-5738-4AC4-A7F1-D26E8E7A0824}"/>
                  </a:ext>
                </a:extLst>
              </p:cNvPr>
              <p:cNvSpPr/>
              <p:nvPr/>
            </p:nvSpPr>
            <p:spPr>
              <a:xfrm>
                <a:off x="426576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3" name="矩形 712">
                <a:extLst>
                  <a:ext uri="{FF2B5EF4-FFF2-40B4-BE49-F238E27FC236}">
                    <a16:creationId xmlns:a16="http://schemas.microsoft.com/office/drawing/2014/main" id="{EFE1C4F8-AE22-42AE-89D9-C70315D9A12C}"/>
                  </a:ext>
                </a:extLst>
              </p:cNvPr>
              <p:cNvSpPr/>
              <p:nvPr/>
            </p:nvSpPr>
            <p:spPr>
              <a:xfrm>
                <a:off x="493251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4" name="矩形 713">
                <a:extLst>
                  <a:ext uri="{FF2B5EF4-FFF2-40B4-BE49-F238E27FC236}">
                    <a16:creationId xmlns:a16="http://schemas.microsoft.com/office/drawing/2014/main" id="{1A12C9E0-388A-491D-BF0B-6A848D3F384E}"/>
                  </a:ext>
                </a:extLst>
              </p:cNvPr>
              <p:cNvSpPr/>
              <p:nvPr/>
            </p:nvSpPr>
            <p:spPr>
              <a:xfrm>
                <a:off x="5599262" y="33959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5" name="矩形 714">
                <a:extLst>
                  <a:ext uri="{FF2B5EF4-FFF2-40B4-BE49-F238E27FC236}">
                    <a16:creationId xmlns:a16="http://schemas.microsoft.com/office/drawing/2014/main" id="{CB4B4292-1694-45CC-B499-BF25EF183B10}"/>
                  </a:ext>
                </a:extLst>
              </p:cNvPr>
              <p:cNvSpPr/>
              <p:nvPr/>
            </p:nvSpPr>
            <p:spPr>
              <a:xfrm>
                <a:off x="359901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716" name="矩形 715">
                <a:extLst>
                  <a:ext uri="{FF2B5EF4-FFF2-40B4-BE49-F238E27FC236}">
                    <a16:creationId xmlns:a16="http://schemas.microsoft.com/office/drawing/2014/main" id="{9D0F5D77-A131-4BBE-8869-1A1BE7FDAD5F}"/>
                  </a:ext>
                </a:extLst>
              </p:cNvPr>
              <p:cNvSpPr/>
              <p:nvPr/>
            </p:nvSpPr>
            <p:spPr>
              <a:xfrm>
                <a:off x="426576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7" name="矩形 716">
                <a:extLst>
                  <a:ext uri="{FF2B5EF4-FFF2-40B4-BE49-F238E27FC236}">
                    <a16:creationId xmlns:a16="http://schemas.microsoft.com/office/drawing/2014/main" id="{C3F192B3-C55F-4201-812C-0C47A5C3AAA0}"/>
                  </a:ext>
                </a:extLst>
              </p:cNvPr>
              <p:cNvSpPr/>
              <p:nvPr/>
            </p:nvSpPr>
            <p:spPr>
              <a:xfrm>
                <a:off x="493251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8" name="矩形 717">
                <a:extLst>
                  <a:ext uri="{FF2B5EF4-FFF2-40B4-BE49-F238E27FC236}">
                    <a16:creationId xmlns:a16="http://schemas.microsoft.com/office/drawing/2014/main" id="{CEBE9EDD-998C-42F4-A8A0-58155A301D4E}"/>
                  </a:ext>
                </a:extLst>
              </p:cNvPr>
              <p:cNvSpPr/>
              <p:nvPr/>
            </p:nvSpPr>
            <p:spPr>
              <a:xfrm>
                <a:off x="5599262" y="40626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9" name="矩形 718">
                <a:extLst>
                  <a:ext uri="{FF2B5EF4-FFF2-40B4-BE49-F238E27FC236}">
                    <a16:creationId xmlns:a16="http://schemas.microsoft.com/office/drawing/2014/main" id="{AA881FF3-C1B9-4F92-9AAE-38D5E845747F}"/>
                  </a:ext>
                </a:extLst>
              </p:cNvPr>
              <p:cNvSpPr/>
              <p:nvPr/>
            </p:nvSpPr>
            <p:spPr>
              <a:xfrm>
                <a:off x="359901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0" name="矩形 719">
                <a:extLst>
                  <a:ext uri="{FF2B5EF4-FFF2-40B4-BE49-F238E27FC236}">
                    <a16:creationId xmlns:a16="http://schemas.microsoft.com/office/drawing/2014/main" id="{29015FFD-F0B1-4389-977E-BA475F2A773A}"/>
                  </a:ext>
                </a:extLst>
              </p:cNvPr>
              <p:cNvSpPr/>
              <p:nvPr/>
            </p:nvSpPr>
            <p:spPr>
              <a:xfrm>
                <a:off x="426576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1" name="矩形 720">
                <a:extLst>
                  <a:ext uri="{FF2B5EF4-FFF2-40B4-BE49-F238E27FC236}">
                    <a16:creationId xmlns:a16="http://schemas.microsoft.com/office/drawing/2014/main" id="{2B54ECFC-7829-4967-A7EC-AACE0AEB528F}"/>
                  </a:ext>
                </a:extLst>
              </p:cNvPr>
              <p:cNvSpPr/>
              <p:nvPr/>
            </p:nvSpPr>
            <p:spPr>
              <a:xfrm>
                <a:off x="493251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2" name="矩形 721">
                <a:extLst>
                  <a:ext uri="{FF2B5EF4-FFF2-40B4-BE49-F238E27FC236}">
                    <a16:creationId xmlns:a16="http://schemas.microsoft.com/office/drawing/2014/main" id="{FCA8BD05-F49A-435D-8549-0915F2B7A08C}"/>
                  </a:ext>
                </a:extLst>
              </p:cNvPr>
              <p:cNvSpPr/>
              <p:nvPr/>
            </p:nvSpPr>
            <p:spPr>
              <a:xfrm>
                <a:off x="5599262" y="472943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3" name="矩形 722">
                <a:extLst>
                  <a:ext uri="{FF2B5EF4-FFF2-40B4-BE49-F238E27FC236}">
                    <a16:creationId xmlns:a16="http://schemas.microsoft.com/office/drawing/2014/main" id="{B6D9B1C6-67A8-4899-8FB3-1DBC16AAB927}"/>
                  </a:ext>
                </a:extLst>
              </p:cNvPr>
              <p:cNvSpPr/>
              <p:nvPr/>
            </p:nvSpPr>
            <p:spPr>
              <a:xfrm>
                <a:off x="359901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4" name="矩形 723">
                <a:extLst>
                  <a:ext uri="{FF2B5EF4-FFF2-40B4-BE49-F238E27FC236}">
                    <a16:creationId xmlns:a16="http://schemas.microsoft.com/office/drawing/2014/main" id="{421062F4-7EC1-401B-B1D2-B9978D82B484}"/>
                  </a:ext>
                </a:extLst>
              </p:cNvPr>
              <p:cNvSpPr/>
              <p:nvPr/>
            </p:nvSpPr>
            <p:spPr>
              <a:xfrm>
                <a:off x="426576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5" name="矩形 724">
                <a:extLst>
                  <a:ext uri="{FF2B5EF4-FFF2-40B4-BE49-F238E27FC236}">
                    <a16:creationId xmlns:a16="http://schemas.microsoft.com/office/drawing/2014/main" id="{F09B478D-D30C-4AAA-B328-48184B2D692A}"/>
                  </a:ext>
                </a:extLst>
              </p:cNvPr>
              <p:cNvSpPr/>
              <p:nvPr/>
            </p:nvSpPr>
            <p:spPr>
              <a:xfrm>
                <a:off x="493251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6" name="矩形 725">
                <a:extLst>
                  <a:ext uri="{FF2B5EF4-FFF2-40B4-BE49-F238E27FC236}">
                    <a16:creationId xmlns:a16="http://schemas.microsoft.com/office/drawing/2014/main" id="{6752238B-649B-40AE-82C8-AEDEA66888F8}"/>
                  </a:ext>
                </a:extLst>
              </p:cNvPr>
              <p:cNvSpPr/>
              <p:nvPr/>
            </p:nvSpPr>
            <p:spPr>
              <a:xfrm>
                <a:off x="5599262" y="5396182"/>
                <a:ext cx="666750" cy="66675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  <a:sp3d>
                <a:bevelT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732" name="文字方塊 731">
            <a:extLst>
              <a:ext uri="{FF2B5EF4-FFF2-40B4-BE49-F238E27FC236}">
                <a16:creationId xmlns:a16="http://schemas.microsoft.com/office/drawing/2014/main" id="{CF29AE92-1CC5-420C-A30B-B50A5FAD6DB8}"/>
              </a:ext>
            </a:extLst>
          </p:cNvPr>
          <p:cNvSpPr txBox="1"/>
          <p:nvPr/>
        </p:nvSpPr>
        <p:spPr>
          <a:xfrm>
            <a:off x="3659942" y="3297128"/>
            <a:ext cx="61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2060"/>
                </a:solidFill>
              </a:rPr>
              <a:t>RJ45</a:t>
            </a:r>
            <a:endParaRPr lang="zh-TW" altLang="en-US" dirty="0">
              <a:solidFill>
                <a:srgbClr val="002060"/>
              </a:solidFill>
            </a:endParaRPr>
          </a:p>
        </p:txBody>
      </p:sp>
      <p:cxnSp>
        <p:nvCxnSpPr>
          <p:cNvPr id="736" name="直線單箭頭接點 735">
            <a:extLst>
              <a:ext uri="{FF2B5EF4-FFF2-40B4-BE49-F238E27FC236}">
                <a16:creationId xmlns:a16="http://schemas.microsoft.com/office/drawing/2014/main" id="{C6BD7BDA-5AE4-4597-8EF8-C62BC1647AA6}"/>
              </a:ext>
            </a:extLst>
          </p:cNvPr>
          <p:cNvCxnSpPr>
            <a:cxnSpLocks/>
          </p:cNvCxnSpPr>
          <p:nvPr/>
        </p:nvCxnSpPr>
        <p:spPr>
          <a:xfrm>
            <a:off x="8234179" y="1016107"/>
            <a:ext cx="0" cy="126595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8" name="直線單箭頭接點 737">
            <a:extLst>
              <a:ext uri="{FF2B5EF4-FFF2-40B4-BE49-F238E27FC236}">
                <a16:creationId xmlns:a16="http://schemas.microsoft.com/office/drawing/2014/main" id="{1433DB05-B764-40C6-A59C-1106390A44CE}"/>
              </a:ext>
            </a:extLst>
          </p:cNvPr>
          <p:cNvCxnSpPr>
            <a:cxnSpLocks/>
          </p:cNvCxnSpPr>
          <p:nvPr/>
        </p:nvCxnSpPr>
        <p:spPr>
          <a:xfrm>
            <a:off x="8234179" y="2376007"/>
            <a:ext cx="835989" cy="59595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0" name="直線單箭頭接點 739">
            <a:extLst>
              <a:ext uri="{FF2B5EF4-FFF2-40B4-BE49-F238E27FC236}">
                <a16:creationId xmlns:a16="http://schemas.microsoft.com/office/drawing/2014/main" id="{4589265F-41D4-43B9-AA69-1F8F5A25DAE7}"/>
              </a:ext>
            </a:extLst>
          </p:cNvPr>
          <p:cNvCxnSpPr>
            <a:cxnSpLocks/>
          </p:cNvCxnSpPr>
          <p:nvPr/>
        </p:nvCxnSpPr>
        <p:spPr>
          <a:xfrm flipH="1">
            <a:off x="8409560" y="729031"/>
            <a:ext cx="631226" cy="23101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2" name="文字方塊 741">
            <a:extLst>
              <a:ext uri="{FF2B5EF4-FFF2-40B4-BE49-F238E27FC236}">
                <a16:creationId xmlns:a16="http://schemas.microsoft.com/office/drawing/2014/main" id="{B855824E-3DA7-42F2-B9B3-79624BD33544}"/>
              </a:ext>
            </a:extLst>
          </p:cNvPr>
          <p:cNvSpPr txBox="1"/>
          <p:nvPr/>
        </p:nvSpPr>
        <p:spPr>
          <a:xfrm rot="20391118">
            <a:off x="8350443" y="505624"/>
            <a:ext cx="91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50cm</a:t>
            </a:r>
            <a:endParaRPr lang="zh-TW" altLang="en-US" dirty="0"/>
          </a:p>
        </p:txBody>
      </p:sp>
      <p:sp>
        <p:nvSpPr>
          <p:cNvPr id="743" name="文字方塊 742">
            <a:extLst>
              <a:ext uri="{FF2B5EF4-FFF2-40B4-BE49-F238E27FC236}">
                <a16:creationId xmlns:a16="http://schemas.microsoft.com/office/drawing/2014/main" id="{9A2DE5C0-6DCB-44E3-A00A-6D05BF02D7B2}"/>
              </a:ext>
            </a:extLst>
          </p:cNvPr>
          <p:cNvSpPr txBox="1"/>
          <p:nvPr/>
        </p:nvSpPr>
        <p:spPr>
          <a:xfrm rot="16200000">
            <a:off x="7627406" y="1447158"/>
            <a:ext cx="91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40cm</a:t>
            </a:r>
            <a:endParaRPr lang="zh-TW" altLang="en-US" dirty="0"/>
          </a:p>
        </p:txBody>
      </p:sp>
      <p:sp>
        <p:nvSpPr>
          <p:cNvPr id="744" name="文字方塊 743">
            <a:extLst>
              <a:ext uri="{FF2B5EF4-FFF2-40B4-BE49-F238E27FC236}">
                <a16:creationId xmlns:a16="http://schemas.microsoft.com/office/drawing/2014/main" id="{E2F356CD-A74F-4730-88C0-11701E9F6801}"/>
              </a:ext>
            </a:extLst>
          </p:cNvPr>
          <p:cNvSpPr txBox="1"/>
          <p:nvPr/>
        </p:nvSpPr>
        <p:spPr>
          <a:xfrm rot="2095334">
            <a:off x="8205401" y="2636527"/>
            <a:ext cx="91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40cm</a:t>
            </a:r>
            <a:endParaRPr lang="zh-TW" altLang="en-US" dirty="0"/>
          </a:p>
        </p:txBody>
      </p:sp>
      <p:sp>
        <p:nvSpPr>
          <p:cNvPr id="215" name="投影片編號版面配置區 4">
            <a:extLst>
              <a:ext uri="{FF2B5EF4-FFF2-40B4-BE49-F238E27FC236}">
                <a16:creationId xmlns:a16="http://schemas.microsoft.com/office/drawing/2014/main" id="{80B9891D-3454-4DE6-857D-BE3157EE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24701" y="249238"/>
            <a:ext cx="809624" cy="365125"/>
          </a:xfrm>
        </p:spPr>
        <p:txBody>
          <a:bodyPr/>
          <a:lstStyle/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6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sp>
        <p:nvSpPr>
          <p:cNvPr id="210" name="投影片編號版面配置區 7">
            <a:extLst>
              <a:ext uri="{FF2B5EF4-FFF2-40B4-BE49-F238E27FC236}">
                <a16:creationId xmlns:a16="http://schemas.microsoft.com/office/drawing/2014/main" id="{9195269B-23D7-4DBD-ABC2-204F42960D5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954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箭號: 五邊形 31">
            <a:extLst>
              <a:ext uri="{FF2B5EF4-FFF2-40B4-BE49-F238E27FC236}">
                <a16:creationId xmlns:a16="http://schemas.microsoft.com/office/drawing/2014/main" id="{9B0B4713-7B9D-4576-9665-115287BF71B0}"/>
              </a:ext>
            </a:extLst>
          </p:cNvPr>
          <p:cNvSpPr/>
          <p:nvPr/>
        </p:nvSpPr>
        <p:spPr>
          <a:xfrm>
            <a:off x="-1" y="0"/>
            <a:ext cx="8229601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31" name="箭號: 五邊形 30">
            <a:extLst>
              <a:ext uri="{FF2B5EF4-FFF2-40B4-BE49-F238E27FC236}">
                <a16:creationId xmlns:a16="http://schemas.microsoft.com/office/drawing/2014/main" id="{9CF33A01-C3BB-4284-B637-BF7E50F34395}"/>
              </a:ext>
            </a:extLst>
          </p:cNvPr>
          <p:cNvSpPr/>
          <p:nvPr/>
        </p:nvSpPr>
        <p:spPr>
          <a:xfrm>
            <a:off x="0" y="226398"/>
            <a:ext cx="7417468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MTB Data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7949451-838E-42E9-BC13-D5F8C9AF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Kai-Yu Cheng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413E770-8016-4037-95BF-EC29E722C3FC}"/>
              </a:ext>
            </a:extLst>
          </p:cNvPr>
          <p:cNvSpPr txBox="1"/>
          <p:nvPr/>
        </p:nvSpPr>
        <p:spPr>
          <a:xfrm>
            <a:off x="714699" y="996369"/>
            <a:ext cx="4959987" cy="3182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500"/>
              </a:spcBef>
            </a:pPr>
            <a:r>
              <a:rPr lang="en-US" altLang="zh-TW" sz="2000" b="1" dirty="0">
                <a:solidFill>
                  <a:srgbClr val="00B0F0"/>
                </a:solidFill>
              </a:rPr>
              <a:t>Event Packet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Which channel has signal 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Start time (PCNT + TCNT) of this signal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The width of digital signal (</a:t>
            </a:r>
            <a:r>
              <a:rPr lang="en-US" altLang="zh-TW" sz="2000" dirty="0" err="1"/>
              <a:t>PWidth</a:t>
            </a:r>
            <a:r>
              <a:rPr lang="en-US" altLang="zh-TW" sz="2000" dirty="0"/>
              <a:t>) (resolution : 100ns)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zh-TW" sz="2000" dirty="0"/>
          </a:p>
          <a:p>
            <a:pPr algn="just">
              <a:spcBef>
                <a:spcPts val="500"/>
              </a:spcBef>
            </a:pPr>
            <a:r>
              <a:rPr lang="en-US" altLang="zh-TW" sz="2000" dirty="0">
                <a:solidFill>
                  <a:srgbClr val="7030A0"/>
                </a:solidFill>
              </a:rPr>
              <a:t>The master board collects the signal from all boards and sends it to the computer when the buffer is full (121 events).</a:t>
            </a:r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18E8FCB8-B337-4534-8CB3-73F786C2735D}"/>
              </a:ext>
            </a:extLst>
          </p:cNvPr>
          <p:cNvGrpSpPr/>
          <p:nvPr/>
        </p:nvGrpSpPr>
        <p:grpSpPr>
          <a:xfrm>
            <a:off x="835232" y="3515531"/>
            <a:ext cx="10051925" cy="2632796"/>
            <a:chOff x="797132" y="3277406"/>
            <a:chExt cx="10051925" cy="2632796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AAB3CE0F-1E84-4363-95B2-2B265ED59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33423" y1="67178" x2="43057" y2="72588"/>
                          <a14:backgroundMark x1="62433" y1="66411" x2="54225" y2="73072"/>
                          <a14:backgroundMark x1="46340" y1="76585" x2="51238" y2="77392"/>
                          <a14:backgroundMark x1="51238" y1="77392" x2="51884" y2="769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30" t="22013" r="27163" b="21635"/>
            <a:stretch/>
          </p:blipFill>
          <p:spPr>
            <a:xfrm>
              <a:off x="797132" y="4628066"/>
              <a:ext cx="1682803" cy="1282136"/>
            </a:xfrm>
            <a:prstGeom prst="rect">
              <a:avLst/>
            </a:prstGeom>
          </p:spPr>
        </p:pic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id="{7EB7060F-BCB1-4501-A9A1-569FA82A665A}"/>
                </a:ext>
              </a:extLst>
            </p:cNvPr>
            <p:cNvSpPr/>
            <p:nvPr/>
          </p:nvSpPr>
          <p:spPr>
            <a:xfrm rot="5400000">
              <a:off x="4925083" y="4900336"/>
              <a:ext cx="889398" cy="771526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altLang="zh-TW" dirty="0"/>
                <a:t>LVDS</a:t>
              </a:r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38696C8F-AB0D-491B-91B4-C41DCD45D86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204" y="5264676"/>
              <a:ext cx="202643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A8EF5D16-4785-4272-8FD0-C1406431F418}"/>
                </a:ext>
              </a:extLst>
            </p:cNvPr>
            <p:cNvCxnSpPr>
              <a:cxnSpLocks/>
            </p:cNvCxnSpPr>
            <p:nvPr/>
          </p:nvCxnSpPr>
          <p:spPr>
            <a:xfrm>
              <a:off x="5883489" y="5264676"/>
              <a:ext cx="147398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1ACC65A9-F70D-4CC0-8537-1F079F57216F}"/>
                </a:ext>
              </a:extLst>
            </p:cNvPr>
            <p:cNvGrpSpPr/>
            <p:nvPr/>
          </p:nvGrpSpPr>
          <p:grpSpPr>
            <a:xfrm>
              <a:off x="2771204" y="3277406"/>
              <a:ext cx="3335312" cy="1786653"/>
              <a:chOff x="3231365" y="3183240"/>
              <a:chExt cx="3335312" cy="1786653"/>
            </a:xfrm>
          </p:grpSpPr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29BA247A-863C-45A1-81D2-CB572C8F15DE}"/>
                  </a:ext>
                </a:extLst>
              </p:cNvPr>
              <p:cNvGrpSpPr/>
              <p:nvPr/>
            </p:nvGrpSpPr>
            <p:grpSpPr>
              <a:xfrm>
                <a:off x="3243003" y="3183240"/>
                <a:ext cx="3323674" cy="1786653"/>
                <a:chOff x="3209925" y="3388316"/>
                <a:chExt cx="3323674" cy="1786653"/>
              </a:xfrm>
            </p:grpSpPr>
            <p:cxnSp>
              <p:nvCxnSpPr>
                <p:cNvPr id="9" name="直線接點 8">
                  <a:extLst>
                    <a:ext uri="{FF2B5EF4-FFF2-40B4-BE49-F238E27FC236}">
                      <a16:creationId xmlns:a16="http://schemas.microsoft.com/office/drawing/2014/main" id="{FBDC9FAD-8B00-4C73-9323-5E86ABCB2B45}"/>
                    </a:ext>
                  </a:extLst>
                </p:cNvPr>
                <p:cNvCxnSpPr/>
                <p:nvPr/>
              </p:nvCxnSpPr>
              <p:spPr>
                <a:xfrm>
                  <a:off x="3209925" y="5174968"/>
                  <a:ext cx="18679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線接點 9">
                  <a:extLst>
                    <a:ext uri="{FF2B5EF4-FFF2-40B4-BE49-F238E27FC236}">
                      <a16:creationId xmlns:a16="http://schemas.microsoft.com/office/drawing/2014/main" id="{BB6EF9CC-8768-4C7A-B4E0-3276E8AF796B}"/>
                    </a:ext>
                  </a:extLst>
                </p:cNvPr>
                <p:cNvCxnSpPr>
                  <a:cxnSpLocks/>
                  <a:endCxn id="13" idx="2"/>
                </p:cNvCxnSpPr>
                <p:nvPr/>
              </p:nvCxnSpPr>
              <p:spPr>
                <a:xfrm flipV="1">
                  <a:off x="3396719" y="4241323"/>
                  <a:ext cx="13229" cy="93364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弧形 12">
                  <a:extLst>
                    <a:ext uri="{FF2B5EF4-FFF2-40B4-BE49-F238E27FC236}">
                      <a16:creationId xmlns:a16="http://schemas.microsoft.com/office/drawing/2014/main" id="{8315EFC9-C89A-4380-B265-EC4F75BD71E3}"/>
                    </a:ext>
                  </a:extLst>
                </p:cNvPr>
                <p:cNvSpPr/>
                <p:nvPr/>
              </p:nvSpPr>
              <p:spPr>
                <a:xfrm>
                  <a:off x="3408356" y="3388316"/>
                  <a:ext cx="3125243" cy="1786652"/>
                </a:xfrm>
                <a:prstGeom prst="arc">
                  <a:avLst>
                    <a:gd name="adj1" fmla="val 5917628"/>
                    <a:gd name="adj2" fmla="val 10888773"/>
                  </a:avLst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cxnSp>
            <p:nvCxnSpPr>
              <p:cNvPr id="20" name="直線接點 19">
                <a:extLst>
                  <a:ext uri="{FF2B5EF4-FFF2-40B4-BE49-F238E27FC236}">
                    <a16:creationId xmlns:a16="http://schemas.microsoft.com/office/drawing/2014/main" id="{FE6703BC-B396-4BD1-B1D9-A4EA1F0226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1365" y="4759815"/>
                <a:ext cx="148351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60B81E42-3F3B-4FDD-B8EF-0BEB4499DE8B}"/>
                </a:ext>
              </a:extLst>
            </p:cNvPr>
            <p:cNvCxnSpPr/>
            <p:nvPr/>
          </p:nvCxnSpPr>
          <p:spPr>
            <a:xfrm>
              <a:off x="5932951" y="4974154"/>
              <a:ext cx="186794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1A47DE9F-4237-4AA6-A885-A6AD0FA042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9745" y="4743525"/>
              <a:ext cx="0" cy="231245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451E9F64-8586-45E4-8406-B316A45B80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66135" y="4743525"/>
              <a:ext cx="0" cy="231245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E6A9AFF3-B145-4A11-A863-0A2792A7E5B2}"/>
                </a:ext>
              </a:extLst>
            </p:cNvPr>
            <p:cNvCxnSpPr>
              <a:cxnSpLocks/>
            </p:cNvCxnSpPr>
            <p:nvPr/>
          </p:nvCxnSpPr>
          <p:spPr>
            <a:xfrm>
              <a:off x="6106516" y="4743524"/>
              <a:ext cx="559619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B2B7EBED-419A-4DA3-AAF3-4A83E51499E1}"/>
                </a:ext>
              </a:extLst>
            </p:cNvPr>
            <p:cNvCxnSpPr>
              <a:cxnSpLocks/>
            </p:cNvCxnSpPr>
            <p:nvPr/>
          </p:nvCxnSpPr>
          <p:spPr>
            <a:xfrm>
              <a:off x="6666135" y="4974154"/>
              <a:ext cx="301094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125D443D-617B-4403-A49A-5C5F5F0B88F5}"/>
                </a:ext>
              </a:extLst>
            </p:cNvPr>
            <p:cNvSpPr txBox="1"/>
            <p:nvPr/>
          </p:nvSpPr>
          <p:spPr>
            <a:xfrm>
              <a:off x="4225114" y="4618322"/>
              <a:ext cx="500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err="1">
                  <a:solidFill>
                    <a:srgbClr val="FF0000"/>
                  </a:solidFill>
                </a:rPr>
                <a:t>V</a:t>
              </a:r>
              <a:r>
                <a:rPr lang="en-US" altLang="zh-TW" baseline="-25000" dirty="0" err="1">
                  <a:solidFill>
                    <a:srgbClr val="FF0000"/>
                  </a:solidFill>
                </a:rPr>
                <a:t>thr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D55C150A-2D88-4309-9334-B8CB7E848598}"/>
                </a:ext>
              </a:extLst>
            </p:cNvPr>
            <p:cNvCxnSpPr>
              <a:cxnSpLocks/>
            </p:cNvCxnSpPr>
            <p:nvPr/>
          </p:nvCxnSpPr>
          <p:spPr>
            <a:xfrm>
              <a:off x="6106516" y="4625098"/>
              <a:ext cx="559619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9BD42D5B-CC6A-4285-B23C-279694CC698A}"/>
                </a:ext>
              </a:extLst>
            </p:cNvPr>
            <p:cNvSpPr txBox="1"/>
            <p:nvPr/>
          </p:nvSpPr>
          <p:spPr>
            <a:xfrm>
              <a:off x="6016569" y="4227797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err="1">
                  <a:solidFill>
                    <a:srgbClr val="0070C0"/>
                  </a:solidFill>
                </a:rPr>
                <a:t>PWidth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  <p:pic>
          <p:nvPicPr>
            <p:cNvPr id="64" name="圖形 63" descr="處理器">
              <a:extLst>
                <a:ext uri="{FF2B5EF4-FFF2-40B4-BE49-F238E27FC236}">
                  <a16:creationId xmlns:a16="http://schemas.microsoft.com/office/drawing/2014/main" id="{D67A632A-179E-49CC-8F43-52A5A883A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22657" y="4705292"/>
              <a:ext cx="1087943" cy="1087943"/>
            </a:xfrm>
            <a:prstGeom prst="rect">
              <a:avLst/>
            </a:prstGeom>
          </p:spPr>
        </p:pic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4FD9F19E-750B-4EC7-A5F1-877860F6CED6}"/>
                </a:ext>
              </a:extLst>
            </p:cNvPr>
            <p:cNvSpPr txBox="1"/>
            <p:nvPr/>
          </p:nvSpPr>
          <p:spPr>
            <a:xfrm>
              <a:off x="7722623" y="4472068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FPGA</a:t>
              </a:r>
              <a:endParaRPr lang="zh-TW" altLang="en-US" dirty="0"/>
            </a:p>
          </p:txBody>
        </p:sp>
        <p:cxnSp>
          <p:nvCxnSpPr>
            <p:cNvPr id="66" name="直線單箭頭接點 65">
              <a:extLst>
                <a:ext uri="{FF2B5EF4-FFF2-40B4-BE49-F238E27FC236}">
                  <a16:creationId xmlns:a16="http://schemas.microsoft.com/office/drawing/2014/main" id="{CD0DC3F4-CC56-44BA-B029-38448C7433C4}"/>
                </a:ext>
              </a:extLst>
            </p:cNvPr>
            <p:cNvCxnSpPr>
              <a:cxnSpLocks/>
            </p:cNvCxnSpPr>
            <p:nvPr/>
          </p:nvCxnSpPr>
          <p:spPr>
            <a:xfrm>
              <a:off x="8610600" y="5249263"/>
              <a:ext cx="90191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23C52026-7810-4AC0-9D46-D5ECE25AC6D9}"/>
                </a:ext>
              </a:extLst>
            </p:cNvPr>
            <p:cNvSpPr txBox="1"/>
            <p:nvPr/>
          </p:nvSpPr>
          <p:spPr>
            <a:xfrm flipH="1">
              <a:off x="9604357" y="4278986"/>
              <a:ext cx="12447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>
                  <a:solidFill>
                    <a:srgbClr val="00B050"/>
                  </a:solidFill>
                </a:rPr>
                <a:t>MTB #</a:t>
              </a:r>
            </a:p>
            <a:p>
              <a:r>
                <a:rPr lang="en-US" altLang="zh-TW" sz="2000" dirty="0">
                  <a:solidFill>
                    <a:srgbClr val="00B050"/>
                  </a:solidFill>
                </a:rPr>
                <a:t>Channel #</a:t>
              </a:r>
            </a:p>
            <a:p>
              <a:r>
                <a:rPr lang="en-US" altLang="zh-TW" sz="2000" dirty="0">
                  <a:solidFill>
                    <a:srgbClr val="00B050"/>
                  </a:solidFill>
                </a:rPr>
                <a:t>PCNT</a:t>
              </a:r>
            </a:p>
            <a:p>
              <a:r>
                <a:rPr lang="en-US" altLang="zh-TW" sz="2000" dirty="0">
                  <a:solidFill>
                    <a:srgbClr val="00B050"/>
                  </a:solidFill>
                </a:rPr>
                <a:t>TCNT</a:t>
              </a:r>
            </a:p>
            <a:p>
              <a:r>
                <a:rPr lang="en-US" altLang="zh-TW" sz="2000" dirty="0" err="1">
                  <a:solidFill>
                    <a:srgbClr val="00B050"/>
                  </a:solidFill>
                </a:rPr>
                <a:t>PWidth</a:t>
              </a:r>
              <a:endParaRPr lang="zh-TW" altLang="en-US" sz="2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F18B12DB-30A0-4E50-946E-2733239E0C66}"/>
              </a:ext>
            </a:extLst>
          </p:cNvPr>
          <p:cNvSpPr txBox="1"/>
          <p:nvPr/>
        </p:nvSpPr>
        <p:spPr>
          <a:xfrm>
            <a:off x="6353499" y="996369"/>
            <a:ext cx="520689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500"/>
              </a:spcBef>
            </a:pPr>
            <a:r>
              <a:rPr lang="en-US" altLang="zh-TW" sz="2000" b="1" dirty="0">
                <a:solidFill>
                  <a:srgbClr val="00B0F0"/>
                </a:solidFill>
              </a:rPr>
              <a:t>Housekeeping  Packet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The status of MTB board</a:t>
            </a:r>
          </a:p>
          <a:p>
            <a:pPr marL="800100" lvl="1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Bias/Threshold/Clock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The environment data</a:t>
            </a:r>
          </a:p>
          <a:p>
            <a:pPr marL="800100" lvl="1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bg1">
                    <a:lumMod val="65000"/>
                  </a:schemeClr>
                </a:solidFill>
              </a:rPr>
              <a:t>Temperature/Humidity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zh-TW" sz="2000" dirty="0"/>
          </a:p>
          <a:p>
            <a:pPr algn="just">
              <a:spcBef>
                <a:spcPts val="500"/>
              </a:spcBef>
            </a:pPr>
            <a:r>
              <a:rPr lang="en-US" altLang="zh-TW" sz="2000" dirty="0">
                <a:solidFill>
                  <a:srgbClr val="7030A0"/>
                </a:solidFill>
              </a:rPr>
              <a:t>MTB sends housekeeping package per minute.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AE5F74E3-C8D7-460E-AB5C-C4721410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34" name="投影片編號版面配置區 4">
            <a:extLst>
              <a:ext uri="{FF2B5EF4-FFF2-40B4-BE49-F238E27FC236}">
                <a16:creationId xmlns:a16="http://schemas.microsoft.com/office/drawing/2014/main" id="{8A3969D9-B375-4D00-9965-C2D29809A90A}"/>
              </a:ext>
            </a:extLst>
          </p:cNvPr>
          <p:cNvSpPr txBox="1">
            <a:spLocks/>
          </p:cNvSpPr>
          <p:nvPr/>
        </p:nvSpPr>
        <p:spPr>
          <a:xfrm>
            <a:off x="7015165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7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9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F585E19C-5993-40E6-BF90-286538E409B9}"/>
              </a:ext>
            </a:extLst>
          </p:cNvPr>
          <p:cNvSpPr/>
          <p:nvPr/>
        </p:nvSpPr>
        <p:spPr>
          <a:xfrm>
            <a:off x="-1" y="0"/>
            <a:ext cx="5464162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9" name="箭號: 五邊形 8">
            <a:extLst>
              <a:ext uri="{FF2B5EF4-FFF2-40B4-BE49-F238E27FC236}">
                <a16:creationId xmlns:a16="http://schemas.microsoft.com/office/drawing/2014/main" id="{E1077646-AF47-465E-BD67-FE91E11DFDCF}"/>
              </a:ext>
            </a:extLst>
          </p:cNvPr>
          <p:cNvSpPr/>
          <p:nvPr/>
        </p:nvSpPr>
        <p:spPr>
          <a:xfrm>
            <a:off x="0" y="226398"/>
            <a:ext cx="4810125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Threshold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E367A08-94C5-482E-B6FA-7AFE5CF0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CB5414C-5D04-40A6-B5D2-4AE77B30F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19" y="343571"/>
            <a:ext cx="6000252" cy="593567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282B9A5-A391-45A3-9764-88683D4285C5}"/>
              </a:ext>
            </a:extLst>
          </p:cNvPr>
          <p:cNvSpPr txBox="1"/>
          <p:nvPr/>
        </p:nvSpPr>
        <p:spPr>
          <a:xfrm>
            <a:off x="465029" y="1240299"/>
            <a:ext cx="4937551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Take the data with 0˚ zenith angle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Adjusting the threshold of each channel base on the </a:t>
            </a:r>
            <a:r>
              <a:rPr lang="en-US" altLang="zh-TW" sz="2000" dirty="0" err="1"/>
              <a:t>PWidth</a:t>
            </a:r>
            <a:r>
              <a:rPr lang="en-US" altLang="zh-TW" sz="2000" dirty="0"/>
              <a:t> distribution.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All channels bias with 29.2V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Each channel has different thresholds.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9E8A89F-FF7E-42E4-8DF4-A01D5C8D9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84"/>
          <a:stretch/>
        </p:blipFill>
        <p:spPr>
          <a:xfrm>
            <a:off x="1419329" y="3311408"/>
            <a:ext cx="3200400" cy="2927350"/>
          </a:xfrm>
          <a:prstGeom prst="rect">
            <a:avLst/>
          </a:prstGeom>
        </p:spPr>
      </p:pic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CF88AE51-DAD8-4B91-BF22-C963BB61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11" name="投影片編號版面配置區 4">
            <a:extLst>
              <a:ext uri="{FF2B5EF4-FFF2-40B4-BE49-F238E27FC236}">
                <a16:creationId xmlns:a16="http://schemas.microsoft.com/office/drawing/2014/main" id="{79934D70-3472-469E-A0F8-9DBE47772760}"/>
              </a:ext>
            </a:extLst>
          </p:cNvPr>
          <p:cNvSpPr txBox="1">
            <a:spLocks/>
          </p:cNvSpPr>
          <p:nvPr/>
        </p:nvSpPr>
        <p:spPr>
          <a:xfrm>
            <a:off x="4458798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8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97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6BB2343-E686-4A71-8407-25A32F696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397" r="55165"/>
          <a:stretch/>
        </p:blipFill>
        <p:spPr>
          <a:xfrm>
            <a:off x="7781880" y="3803527"/>
            <a:ext cx="3692734" cy="263390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292063B-3D80-4C8A-98F7-D0C5529B3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397" r="55165"/>
          <a:stretch/>
        </p:blipFill>
        <p:spPr>
          <a:xfrm>
            <a:off x="-1" y="3793395"/>
            <a:ext cx="3692734" cy="263390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339645F-43D0-48AA-9AE0-D9E97CF89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397" r="55165"/>
          <a:stretch/>
        </p:blipFill>
        <p:spPr>
          <a:xfrm>
            <a:off x="3740079" y="3805244"/>
            <a:ext cx="3692733" cy="2633905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82BDE8-87EA-4D3E-B400-09B3DDB9F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Kai-Yu Cheng</a:t>
            </a:r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FB30321-FB9B-41C9-B5E3-D8D9EDBFD137}"/>
              </a:ext>
            </a:extLst>
          </p:cNvPr>
          <p:cNvSpPr/>
          <p:nvPr/>
        </p:nvSpPr>
        <p:spPr>
          <a:xfrm>
            <a:off x="711744" y="3403417"/>
            <a:ext cx="241245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000" dirty="0"/>
              <a:t>Test module at 50</a:t>
            </a:r>
            <a:r>
              <a:rPr lang="en-US" altLang="zh-TW" sz="2000" dirty="0">
                <a:latin typeface="Calibri" panose="020F0502020204030204" pitchFamily="34" charset="0"/>
                <a:cs typeface="Calibri" panose="020F0502020204030204" pitchFamily="34" charset="0"/>
              </a:rPr>
              <a:t> ⁰</a:t>
            </a:r>
            <a:r>
              <a:rPr lang="en-US" altLang="zh-TW" sz="2000" dirty="0"/>
              <a:t>C </a:t>
            </a:r>
            <a:endParaRPr lang="zh-TW" altLang="en-US" sz="2000" dirty="0"/>
          </a:p>
        </p:txBody>
      </p:sp>
      <p:sp>
        <p:nvSpPr>
          <p:cNvPr id="14" name="箭號: 五邊形 13">
            <a:extLst>
              <a:ext uri="{FF2B5EF4-FFF2-40B4-BE49-F238E27FC236}">
                <a16:creationId xmlns:a16="http://schemas.microsoft.com/office/drawing/2014/main" id="{40831C9A-88DD-4948-9DF5-B157DEBE943E}"/>
              </a:ext>
            </a:extLst>
          </p:cNvPr>
          <p:cNvSpPr/>
          <p:nvPr/>
        </p:nvSpPr>
        <p:spPr>
          <a:xfrm>
            <a:off x="-1" y="0"/>
            <a:ext cx="6828448" cy="84378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32688"/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DC390015-A6F8-4AFD-9907-BC13E87B9CB9}"/>
              </a:ext>
            </a:extLst>
          </p:cNvPr>
          <p:cNvSpPr/>
          <p:nvPr/>
        </p:nvSpPr>
        <p:spPr>
          <a:xfrm>
            <a:off x="0" y="226398"/>
            <a:ext cx="6011112" cy="691816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7950" h="889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en-US" altLang="zh-TW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Temperature Testing</a:t>
            </a: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id="{89A66A09-DE09-469A-AAB7-3EDC58ED5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3749-A2FA-4089-BB1D-12A7E81E64D2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17" name="投影片編號版面配置區 4">
            <a:extLst>
              <a:ext uri="{FF2B5EF4-FFF2-40B4-BE49-F238E27FC236}">
                <a16:creationId xmlns:a16="http://schemas.microsoft.com/office/drawing/2014/main" id="{D9224E96-A7D1-4B89-9D69-2534FD37C0A6}"/>
              </a:ext>
            </a:extLst>
          </p:cNvPr>
          <p:cNvSpPr txBox="1">
            <a:spLocks/>
          </p:cNvSpPr>
          <p:nvPr/>
        </p:nvSpPr>
        <p:spPr>
          <a:xfrm>
            <a:off x="5776078" y="249238"/>
            <a:ext cx="809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B3749-A2FA-4089-BB1D-12A7E81E64D2}" type="slidenum">
              <a:rPr lang="zh-TW" altLang="en-US" sz="2400" smtClean="0">
                <a:solidFill>
                  <a:srgbClr val="9966FF"/>
                </a:solidFill>
              </a:rPr>
              <a:pPr/>
              <a:t>9</a:t>
            </a:fld>
            <a:endParaRPr lang="zh-TW" altLang="en-US" sz="2400" dirty="0">
              <a:solidFill>
                <a:srgbClr val="9966FF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7A63CA3-29F0-4ADC-B283-F5611F9AE163}"/>
              </a:ext>
            </a:extLst>
          </p:cNvPr>
          <p:cNvSpPr txBox="1"/>
          <p:nvPr/>
        </p:nvSpPr>
        <p:spPr>
          <a:xfrm>
            <a:off x="465029" y="1354081"/>
            <a:ext cx="6120673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Fit the amplitude distribution of test module (bottom) and MTB (top) signals at different temperatures.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The pedestal increase with temperature.</a:t>
            </a:r>
          </a:p>
          <a:p>
            <a:pPr marL="342900" indent="-342900" algn="just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Signal is stable when temperature &lt; 55</a:t>
            </a:r>
            <a:r>
              <a:rPr lang="en-US" altLang="zh-TW" sz="2000" dirty="0">
                <a:latin typeface="Calibri" panose="020F0502020204030204" pitchFamily="34" charset="0"/>
                <a:cs typeface="Calibri" panose="020F0502020204030204" pitchFamily="34" charset="0"/>
              </a:rPr>
              <a:t> ⁰</a:t>
            </a:r>
            <a:r>
              <a:rPr lang="en-US" altLang="zh-TW" sz="2000" dirty="0"/>
              <a:t>C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24B3E29-097B-41BA-8489-D9904D0054F2}"/>
              </a:ext>
            </a:extLst>
          </p:cNvPr>
          <p:cNvSpPr/>
          <p:nvPr/>
        </p:nvSpPr>
        <p:spPr>
          <a:xfrm>
            <a:off x="4702719" y="3403417"/>
            <a:ext cx="241245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000" dirty="0"/>
              <a:t>Test module at 55</a:t>
            </a:r>
            <a:r>
              <a:rPr lang="en-US" altLang="zh-TW" sz="2000" dirty="0">
                <a:latin typeface="Calibri" panose="020F0502020204030204" pitchFamily="34" charset="0"/>
                <a:cs typeface="Calibri" panose="020F0502020204030204" pitchFamily="34" charset="0"/>
              </a:rPr>
              <a:t> ⁰</a:t>
            </a:r>
            <a:r>
              <a:rPr lang="en-US" altLang="zh-TW" sz="2000" dirty="0"/>
              <a:t>C </a:t>
            </a:r>
            <a:endParaRPr lang="zh-TW" altLang="en-US" sz="20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FDF73F-E26B-429F-A7F2-C830ED431DBD}"/>
              </a:ext>
            </a:extLst>
          </p:cNvPr>
          <p:cNvSpPr/>
          <p:nvPr/>
        </p:nvSpPr>
        <p:spPr>
          <a:xfrm>
            <a:off x="8667750" y="3403417"/>
            <a:ext cx="241245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000" dirty="0"/>
              <a:t>Test module at 60</a:t>
            </a:r>
            <a:r>
              <a:rPr lang="en-US" altLang="zh-TW" sz="2000" dirty="0">
                <a:latin typeface="Calibri" panose="020F0502020204030204" pitchFamily="34" charset="0"/>
                <a:cs typeface="Calibri" panose="020F0502020204030204" pitchFamily="34" charset="0"/>
              </a:rPr>
              <a:t> ⁰</a:t>
            </a:r>
            <a:r>
              <a:rPr lang="en-US" altLang="zh-TW" sz="2000" dirty="0"/>
              <a:t>C </a:t>
            </a:r>
            <a:endParaRPr lang="zh-TW" altLang="en-US" sz="2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58B1C27-9EB4-44CA-8C76-53333C0D8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345" b="51157"/>
          <a:stretch/>
        </p:blipFill>
        <p:spPr>
          <a:xfrm>
            <a:off x="7191733" y="136525"/>
            <a:ext cx="4462631" cy="334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26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TM02892315[[fn=絲縷]]</Template>
  <TotalTime>5468</TotalTime>
  <Words>1435</Words>
  <Application>Microsoft Office PowerPoint</Application>
  <PresentationFormat>寬螢幕</PresentationFormat>
  <Paragraphs>383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9" baseType="lpstr">
      <vt:lpstr>新細明體</vt:lpstr>
      <vt:lpstr>Arial</vt:lpstr>
      <vt:lpstr>Arial Narrow</vt:lpstr>
      <vt:lpstr>Calibri</vt:lpstr>
      <vt:lpstr>Calibri Light</vt:lpstr>
      <vt:lpstr>Cambria Math</vt:lpstr>
      <vt:lpstr>Ink Free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凱聿 鄭</dc:creator>
  <cp:lastModifiedBy>凱聿 鄭</cp:lastModifiedBy>
  <cp:revision>200</cp:revision>
  <dcterms:created xsi:type="dcterms:W3CDTF">2023-10-27T09:53:38Z</dcterms:created>
  <dcterms:modified xsi:type="dcterms:W3CDTF">2023-11-27T09:11:28Z</dcterms:modified>
</cp:coreProperties>
</file>